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7" autoAdjust="0"/>
    <p:restoredTop sz="95422" autoAdjust="0"/>
  </p:normalViewPr>
  <p:slideViewPr>
    <p:cSldViewPr>
      <p:cViewPr>
        <p:scale>
          <a:sx n="75" d="100"/>
          <a:sy n="75" d="100"/>
        </p:scale>
        <p:origin x="2208" y="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.xml"/><Relationship Id="rId7" Type="http://schemas.openxmlformats.org/officeDocument/2006/relationships/slide" Target="slide14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0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4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4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9.png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slide" Target="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7" Type="http://schemas.openxmlformats.org/officeDocument/2006/relationships/slide" Target="slide2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3.xml"/><Relationship Id="rId4" Type="http://schemas.openxmlformats.org/officeDocument/2006/relationships/slide" Target="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20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7.png"/><Relationship Id="rId7" Type="http://schemas.openxmlformats.org/officeDocument/2006/relationships/image" Target="../media/image28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2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slide" Target="slide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Using a Calculator/ BIDMAS</a:t>
            </a:r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5508232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3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179512" y="2708976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Edexcel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179640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AQA</a:t>
            </a:r>
          </a:p>
        </p:txBody>
      </p: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179512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OCR</a:t>
            </a:r>
          </a:p>
        </p:txBody>
      </p:sp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5508232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7" action="ppaction://hlinksldjump"/>
          </p:cNvPr>
          <p:cNvSpPr/>
          <p:nvPr/>
        </p:nvSpPr>
        <p:spPr>
          <a:xfrm>
            <a:off x="5508232" y="386110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8" action="ppaction://hlinksldjump"/>
          </p:cNvPr>
          <p:cNvSpPr/>
          <p:nvPr/>
        </p:nvSpPr>
        <p:spPr>
          <a:xfrm>
            <a:off x="2915816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 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9" action="ppaction://hlinksldjump"/>
          </p:cNvPr>
          <p:cNvSpPr/>
          <p:nvPr/>
        </p:nvSpPr>
        <p:spPr>
          <a:xfrm>
            <a:off x="2915816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 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10" action="ppaction://hlinksldjump"/>
          </p:cNvPr>
          <p:cNvSpPr/>
          <p:nvPr/>
        </p:nvSpPr>
        <p:spPr>
          <a:xfrm>
            <a:off x="2915816" y="386110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 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3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19078"/>
            <a:ext cx="8640960" cy="49742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320762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2093060"/>
            <a:ext cx="8640964" cy="111991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2093059"/>
            <a:ext cx="8640958" cy="8341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927256"/>
            <a:ext cx="8640956" cy="285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2" idx="3"/>
            <a:endCxn id="15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245690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099330"/>
            <a:ext cx="8496942" cy="549802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31033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2060848"/>
            <a:ext cx="8640962" cy="104278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2060847"/>
            <a:ext cx="8640958" cy="213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274616"/>
            <a:ext cx="8640956" cy="8290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166674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149110"/>
            <a:ext cx="8496942" cy="487217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201831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980729"/>
            <a:ext cx="8640964" cy="82120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980728"/>
            <a:ext cx="8640958" cy="82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9" y="2820749"/>
            <a:ext cx="7056782" cy="1216502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043608" y="2820749"/>
            <a:ext cx="7056783" cy="1216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23" idx="3"/>
            <a:endCxn id="20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196107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9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9" y="1700808"/>
            <a:ext cx="8496942" cy="15646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2276872"/>
            <a:ext cx="7658100" cy="523875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742950" y="2276871"/>
            <a:ext cx="7696734" cy="523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2" idx="3"/>
            <a:endCxn id="15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57169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525244"/>
            <a:ext cx="8352928" cy="103966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5537" y="2924944"/>
            <a:ext cx="8352926" cy="84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29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1916832"/>
            <a:ext cx="7658100" cy="229184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742950" y="1859552"/>
            <a:ext cx="7658100" cy="941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6" idx="3"/>
            <a:endCxn id="11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42950" y="2800746"/>
            <a:ext cx="7658100" cy="1407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53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Using a Calculator/ BIDMAS</a:t>
            </a:r>
          </a:p>
        </p:txBody>
      </p:sp>
      <p:sp>
        <p:nvSpPr>
          <p:cNvPr id="17" name="Rectangle 16">
            <a:hlinkClick r:id="rId2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sp>
        <p:nvSpPr>
          <p:cNvPr id="34" name="Rectangle 33">
            <a:hlinkClick r:id="rId3" action="ppaction://hlinksldjump"/>
          </p:cNvPr>
          <p:cNvSpPr/>
          <p:nvPr/>
        </p:nvSpPr>
        <p:spPr>
          <a:xfrm>
            <a:off x="2915944" y="2987896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9512" y="270897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Edexcel</a:t>
            </a:r>
          </a:p>
        </p:txBody>
      </p:sp>
      <p:sp>
        <p:nvSpPr>
          <p:cNvPr id="15" name="Rectangle 14">
            <a:hlinkClick r:id="rId2" action="ppaction://hlinksldjump"/>
          </p:cNvPr>
          <p:cNvSpPr/>
          <p:nvPr/>
        </p:nvSpPr>
        <p:spPr>
          <a:xfrm>
            <a:off x="179640" y="3284984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AQA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79512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OCR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2915880" y="3573072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7" action="ppaction://hlinksldjump"/>
          </p:cNvPr>
          <p:cNvSpPr/>
          <p:nvPr/>
        </p:nvSpPr>
        <p:spPr>
          <a:xfrm>
            <a:off x="5076184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35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268760"/>
            <a:ext cx="8496944" cy="213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35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052736"/>
            <a:ext cx="7920880" cy="357264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611560" y="1052735"/>
            <a:ext cx="7920880" cy="3572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2" idx="3"/>
            <a:endCxn id="15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334538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208534"/>
            <a:ext cx="8640958" cy="195677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779491"/>
            <a:ext cx="8640960" cy="257893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</a:t>
            </a:r>
            <a:r>
              <a:rPr lang="en-GB" sz="1400" b="1" dirty="0" smtClean="0">
                <a:latin typeface="Comic Sans MS" panose="030F0702030302020204" pitchFamily="66" charset="0"/>
              </a:rPr>
              <a:t>1H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1052736"/>
            <a:ext cx="8640960" cy="11493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18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2204864"/>
            <a:ext cx="8640964" cy="54988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2204862"/>
            <a:ext cx="8640958" cy="288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1520" y="2492896"/>
            <a:ext cx="8640956" cy="261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</a:t>
            </a:r>
            <a:r>
              <a:rPr lang="en-GB" sz="1400" b="1" dirty="0" smtClean="0">
                <a:latin typeface="Comic Sans MS" panose="030F0702030302020204" pitchFamily="66" charset="0"/>
              </a:rPr>
              <a:t>1H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6" idx="3"/>
            <a:endCxn id="11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394179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Using a Calculator/ BIDMAS</a:t>
            </a:r>
          </a:p>
        </p:txBody>
      </p:sp>
      <p:sp>
        <p:nvSpPr>
          <p:cNvPr id="17" name="Rectangle 16">
            <a:hlinkClick r:id="rId2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sp>
        <p:nvSpPr>
          <p:cNvPr id="35" name="Rectangle 34">
            <a:hlinkClick r:id="rId3" action="ppaction://hlinksldjump"/>
          </p:cNvPr>
          <p:cNvSpPr/>
          <p:nvPr/>
        </p:nvSpPr>
        <p:spPr>
          <a:xfrm>
            <a:off x="3995936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1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9512" y="270897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Edexcel</a:t>
            </a: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9640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AQA</a:t>
            </a:r>
          </a:p>
        </p:txBody>
      </p:sp>
      <p:sp>
        <p:nvSpPr>
          <p:cNvPr id="19" name="Rectangle 18">
            <a:hlinkClick r:id="rId2" action="ppaction://hlinksldjump"/>
          </p:cNvPr>
          <p:cNvSpPr/>
          <p:nvPr/>
        </p:nvSpPr>
        <p:spPr>
          <a:xfrm>
            <a:off x="179512" y="3861104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OCR</a:t>
            </a:r>
          </a:p>
        </p:txBody>
      </p:sp>
    </p:spTree>
    <p:extLst>
      <p:ext uri="{BB962C8B-B14F-4D97-AF65-F5344CB8AC3E}">
        <p14:creationId xmlns:p14="http://schemas.microsoft.com/office/powerpoint/2010/main" val="409177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2900028"/>
            <a:ext cx="8496942" cy="38413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053152"/>
            <a:ext cx="8496944" cy="22318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507605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2H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133904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2132856"/>
            <a:ext cx="8640962" cy="122195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2093059"/>
            <a:ext cx="8640958" cy="3492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442262"/>
            <a:ext cx="8640956" cy="912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07605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2H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138807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18364"/>
            <a:ext cx="8640960" cy="45230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023444"/>
            <a:ext cx="8640960" cy="13974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507605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3H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390219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1988840"/>
            <a:ext cx="8640964" cy="144257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1986583"/>
            <a:ext cx="8640958" cy="604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590847"/>
            <a:ext cx="8640956" cy="840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507605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3H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2" idx="3"/>
            <a:endCxn id="15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1467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507605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080570"/>
            <a:ext cx="8496944" cy="469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56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1988840"/>
            <a:ext cx="8640964" cy="91619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1986583"/>
            <a:ext cx="8640958" cy="383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370255"/>
            <a:ext cx="8640956" cy="534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07605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366626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31633</TotalTime>
  <Words>284</Words>
  <Application>Microsoft Office PowerPoint</Application>
  <PresentationFormat>On-screen Show (4:3)</PresentationFormat>
  <Paragraphs>90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Theme1</vt:lpstr>
      <vt:lpstr>Using a Calculator/ BIDMAS</vt:lpstr>
      <vt:lpstr>Using a Calculator/ BIDMAS</vt:lpstr>
      <vt:lpstr>Using a Calculator/ BIDMAS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Mr G Westwater (Staff)</cp:lastModifiedBy>
  <cp:revision>2783</cp:revision>
  <cp:lastPrinted>2019-03-09T08:19:56Z</cp:lastPrinted>
  <dcterms:created xsi:type="dcterms:W3CDTF">2014-02-21T20:01:10Z</dcterms:created>
  <dcterms:modified xsi:type="dcterms:W3CDTF">2021-08-20T12:37:13Z</dcterms:modified>
</cp:coreProperties>
</file>