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Using a Calculator/ BIDMAS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sp>
        <p:nvSpPr>
          <p:cNvPr id="17" name="Rectangle 16">
            <a:hlinkClick r:id="rId3" action="ppaction://hlinksldjump"/>
          </p:cNvPr>
          <p:cNvSpPr/>
          <p:nvPr/>
        </p:nvSpPr>
        <p:spPr>
          <a:xfrm>
            <a:off x="3996000" y="2348880"/>
            <a:ext cx="11520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</a:t>
            </a:r>
            <a:r>
              <a:rPr lang="en-GB" sz="1400" b="1" dirty="0" smtClean="0">
                <a:latin typeface="Comic Sans MS" panose="030F0702030302020204" pitchFamily="66" charset="0"/>
              </a:rPr>
              <a:t>1H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558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208534"/>
            <a:ext cx="8640958" cy="195677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779491"/>
            <a:ext cx="8640960" cy="257893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</a:t>
            </a:r>
            <a:r>
              <a:rPr lang="en-GB" sz="1400" b="1" dirty="0" smtClean="0">
                <a:latin typeface="Comic Sans MS" panose="030F0702030302020204" pitchFamily="66" charset="0"/>
              </a:rPr>
              <a:t>1H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1052736"/>
            <a:ext cx="8640960" cy="11493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85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2204864"/>
            <a:ext cx="8640964" cy="54988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2204862"/>
            <a:ext cx="8640958" cy="288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1520" y="2492896"/>
            <a:ext cx="8640956" cy="261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</a:t>
            </a:r>
            <a:r>
              <a:rPr lang="en-GB" sz="1400" b="1" dirty="0" smtClean="0">
                <a:latin typeface="Comic Sans MS" panose="030F0702030302020204" pitchFamily="66" charset="0"/>
              </a:rPr>
              <a:t>1H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6" idx="3"/>
            <a:endCxn id="11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281097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31690</TotalTime>
  <Words>34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Theme1</vt:lpstr>
      <vt:lpstr>Using a Calculator/ BIDMAS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2806</cp:revision>
  <cp:lastPrinted>2019-03-09T08:19:56Z</cp:lastPrinted>
  <dcterms:created xsi:type="dcterms:W3CDTF">2014-02-21T20:01:10Z</dcterms:created>
  <dcterms:modified xsi:type="dcterms:W3CDTF">2020-11-10T16:41:37Z</dcterms:modified>
</cp:coreProperties>
</file>