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1.xml"/><Relationship Id="rId7" Type="http://schemas.openxmlformats.org/officeDocument/2006/relationships/slide" Target="slide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2.xml"/><Relationship Id="rId4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0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slide" Target="slide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8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Using a Calculator/ BIDMAS</a:t>
            </a:r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5508232" y="270892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3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508232" y="328504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5508232" y="386110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2915816" y="270892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1 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2915816" y="328498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1 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2915816" y="386110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1 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733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099330"/>
            <a:ext cx="8496942" cy="549802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144402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2060848"/>
            <a:ext cx="8640962" cy="104278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2060847"/>
            <a:ext cx="8640958" cy="213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2274616"/>
            <a:ext cx="8640956" cy="829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3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127545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149110"/>
            <a:ext cx="8496942" cy="487217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99991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980729"/>
            <a:ext cx="8640964" cy="82120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980728"/>
            <a:ext cx="8640958" cy="82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9" y="2820749"/>
            <a:ext cx="7056782" cy="1216502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043608" y="2820749"/>
            <a:ext cx="7056783" cy="12165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23" idx="3"/>
            <a:endCxn id="20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hlinkClick r:id="rId6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398093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9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2900028"/>
            <a:ext cx="8496942" cy="38413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053152"/>
            <a:ext cx="8496944" cy="22318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507605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2H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297675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2132856"/>
            <a:ext cx="8640962" cy="122195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2093059"/>
            <a:ext cx="8640958" cy="3492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2442262"/>
            <a:ext cx="8640956" cy="912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07605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2H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3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9237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218364"/>
            <a:ext cx="8640960" cy="45230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023444"/>
            <a:ext cx="8640960" cy="13974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507605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3H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392180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1988840"/>
            <a:ext cx="8640964" cy="144257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1986583"/>
            <a:ext cx="8640958" cy="604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2590847"/>
            <a:ext cx="8640956" cy="840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507605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3H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22" idx="3"/>
            <a:endCxn id="15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130185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507605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080570"/>
            <a:ext cx="8496944" cy="4696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374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1988840"/>
            <a:ext cx="8640964" cy="91619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1986583"/>
            <a:ext cx="8640958" cy="383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2370255"/>
            <a:ext cx="8640956" cy="5347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07605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3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91829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19078"/>
            <a:ext cx="8640960" cy="497421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255514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2093060"/>
            <a:ext cx="8640964" cy="111991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2093059"/>
            <a:ext cx="8640958" cy="8341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2927256"/>
            <a:ext cx="8640956" cy="285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22" idx="3"/>
            <a:endCxn id="15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200385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31673</TotalTime>
  <Words>165</Words>
  <Application>Microsoft Office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Theme1</vt:lpstr>
      <vt:lpstr>Using a Calculator/ BIDMAS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2807</cp:revision>
  <cp:lastPrinted>2019-03-09T08:19:56Z</cp:lastPrinted>
  <dcterms:created xsi:type="dcterms:W3CDTF">2014-02-21T20:01:10Z</dcterms:created>
  <dcterms:modified xsi:type="dcterms:W3CDTF">2020-11-10T15:29:19Z</dcterms:modified>
</cp:coreProperties>
</file>