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Using a Calculator/ BIDMAS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508232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508232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508232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2915816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291581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2915816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3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99330"/>
            <a:ext cx="8496942" cy="54980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44402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060848"/>
            <a:ext cx="8640962" cy="104278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60847"/>
            <a:ext cx="8640958" cy="21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274616"/>
            <a:ext cx="8640956" cy="829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27545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149110"/>
            <a:ext cx="8496942" cy="487217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99991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980729"/>
            <a:ext cx="8640964" cy="82120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980728"/>
            <a:ext cx="8640958" cy="821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9" y="2820749"/>
            <a:ext cx="7056782" cy="121650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43608" y="2820749"/>
            <a:ext cx="7056783" cy="1216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23" idx="3"/>
            <a:endCxn id="20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9809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900028"/>
            <a:ext cx="8496942" cy="38413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3152"/>
            <a:ext cx="8496944" cy="2231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97675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132856"/>
            <a:ext cx="8640962" cy="122195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93059"/>
            <a:ext cx="8640958" cy="349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442262"/>
            <a:ext cx="8640956" cy="912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9237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18364"/>
            <a:ext cx="8640960" cy="4523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23444"/>
            <a:ext cx="8640960" cy="1397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92180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88840"/>
            <a:ext cx="8640964" cy="144257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86583"/>
            <a:ext cx="8640958" cy="604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590847"/>
            <a:ext cx="8640956" cy="840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30185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080570"/>
            <a:ext cx="8496944" cy="46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88840"/>
            <a:ext cx="8640964" cy="91619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86583"/>
            <a:ext cx="8640958" cy="383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370255"/>
            <a:ext cx="8640956" cy="534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9182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19078"/>
            <a:ext cx="8640960" cy="49742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55514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093060"/>
            <a:ext cx="8640964" cy="111991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93059"/>
            <a:ext cx="8640958" cy="834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927256"/>
            <a:ext cx="8640956" cy="28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00385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31673</TotalTime>
  <Words>165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Theme1</vt:lpstr>
      <vt:lpstr>Using a Calculator/ BIDMAS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2807</cp:revision>
  <cp:lastPrinted>2019-03-09T08:19:56Z</cp:lastPrinted>
  <dcterms:created xsi:type="dcterms:W3CDTF">2014-02-21T20:01:10Z</dcterms:created>
  <dcterms:modified xsi:type="dcterms:W3CDTF">2020-11-10T15:29:19Z</dcterms:modified>
</cp:coreProperties>
</file>