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794500" cy="9906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007" autoAdjust="0"/>
    <p:restoredTop sz="95422" autoAdjust="0"/>
  </p:normalViewPr>
  <p:slideViewPr>
    <p:cSldViewPr>
      <p:cViewPr varScale="1">
        <p:scale>
          <a:sx n="110" d="100"/>
          <a:sy n="110" d="100"/>
        </p:scale>
        <p:origin x="185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7BFCD8-8C54-4C96-8EEC-621A6D3B983D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CDFEB-5B8F-413C-A280-B5C2B678AABD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774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9562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8921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5621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77026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10578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0146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73875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1214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34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02959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5753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716016" y="-127601"/>
            <a:ext cx="4372736" cy="7155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50" b="1" i="1" dirty="0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@</a:t>
            </a:r>
            <a:r>
              <a:rPr lang="en-GB" sz="4050" b="1" i="1" dirty="0" err="1">
                <a:solidFill>
                  <a:schemeClr val="tx2">
                    <a:lumMod val="60000"/>
                    <a:lumOff val="40000"/>
                    <a:alpha val="35000"/>
                  </a:schemeClr>
                </a:solidFill>
              </a:rPr>
              <a:t>westiesworkshop</a:t>
            </a:r>
            <a:endParaRPr lang="en-GB" sz="4050" b="1" i="1" dirty="0">
              <a:solidFill>
                <a:schemeClr val="tx2">
                  <a:lumMod val="60000"/>
                  <a:lumOff val="40000"/>
                  <a:alpha val="35000"/>
                </a:schemeClr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5DA498-665A-44B3-B930-DBEAEFF5CD39}" type="datetimeFigureOut">
              <a:rPr lang="en-GB" smtClean="0"/>
              <a:pPr/>
              <a:t>09/11/2020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5B8CC-DC71-439A-A391-06ABDC93A03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1003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5" Type="http://schemas.openxmlformats.org/officeDocument/2006/relationships/slide" Target="slide6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3.png"/><Relationship Id="rId4" Type="http://schemas.openxmlformats.org/officeDocument/2006/relationships/slide" Target="slide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slide" Target="slide1.xml"/><Relationship Id="rId4" Type="http://schemas.openxmlformats.org/officeDocument/2006/relationships/slide" Target="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sz="4800" dirty="0">
                <a:latin typeface="Comic Sans MS" panose="030F0702030302020204" pitchFamily="66" charset="0"/>
              </a:rPr>
              <a:t>Using a Calculator/ BIDMAS</a:t>
            </a:r>
          </a:p>
        </p:txBody>
      </p:sp>
      <p:sp>
        <p:nvSpPr>
          <p:cNvPr id="17" name="Rectangle 16">
            <a:hlinkClick r:id="rId2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  <p:sp>
        <p:nvSpPr>
          <p:cNvPr id="34" name="Rectangle 33">
            <a:hlinkClick r:id="rId3" action="ppaction://hlinksldjump"/>
          </p:cNvPr>
          <p:cNvSpPr/>
          <p:nvPr/>
        </p:nvSpPr>
        <p:spPr>
          <a:xfrm>
            <a:off x="2915944" y="2987896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416058" y="3429998"/>
            <a:ext cx="1152000" cy="297173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1 Marker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2915880" y="3573072"/>
            <a:ext cx="1152000" cy="50400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</a:t>
            </a:r>
          </a:p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3H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3" name="Rectangle 12">
            <a:hlinkClick r:id="rId5" action="ppaction://hlinksldjump"/>
          </p:cNvPr>
          <p:cNvSpPr/>
          <p:nvPr/>
        </p:nvSpPr>
        <p:spPr>
          <a:xfrm>
            <a:off x="5076184" y="3284984"/>
            <a:ext cx="1152000" cy="504000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</a:t>
            </a:r>
          </a:p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2</a:t>
            </a:r>
            <a:r>
              <a:rPr lang="en-GB" sz="1400" b="1" dirty="0" smtClean="0">
                <a:latin typeface="Comic Sans MS" panose="030F0702030302020204" pitchFamily="66" charset="0"/>
              </a:rPr>
              <a:t>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742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2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29" y="1700808"/>
            <a:ext cx="8496942" cy="156465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4437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0" y="2276872"/>
            <a:ext cx="7658100" cy="523875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742950" y="2276871"/>
            <a:ext cx="7696734" cy="52387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22" idx="3"/>
            <a:endCxn id="15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356032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5536" y="1525244"/>
            <a:ext cx="8352928" cy="1039660"/>
          </a:xfrm>
          <a:prstGeom prst="rect">
            <a:avLst/>
          </a:prstGeom>
        </p:spPr>
      </p:pic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4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2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5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95537" y="2924944"/>
            <a:ext cx="8352926" cy="8466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9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42950" y="1916832"/>
            <a:ext cx="7658100" cy="2291840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742950" y="1859552"/>
            <a:ext cx="7658100" cy="94119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1" name="Rectangle 10">
            <a:hlinkClick r:id="rId4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SAM 3H Q8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3" name="Straight Arrow Connector 12"/>
          <p:cNvCxnSpPr>
            <a:stCxn id="16" idx="3"/>
            <a:endCxn id="11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>
            <a:hlinkClick r:id="rId5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  <p:sp>
        <p:nvSpPr>
          <p:cNvPr id="18" name="Rectangle 17"/>
          <p:cNvSpPr/>
          <p:nvPr/>
        </p:nvSpPr>
        <p:spPr>
          <a:xfrm>
            <a:off x="742950" y="2800746"/>
            <a:ext cx="7658100" cy="1407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B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59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</p:childTnLst>
        </p:cTn>
      </p:par>
    </p:tnLst>
    <p:bldLst>
      <p:bldP spid="19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27" descr="http://3.bp.blogspot.com/-zbmfhP5Vxv4/ToIMG2UosrI/AAAAAAAAAnk/AMvy3HEN9xE/s1600/Superman-Logo-psd9639.png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504" y="5903486"/>
            <a:ext cx="1296144" cy="861935"/>
          </a:xfrm>
          <a:prstGeom prst="rect">
            <a:avLst/>
          </a:prstGeom>
          <a:noFill/>
        </p:spPr>
      </p:pic>
      <p:sp>
        <p:nvSpPr>
          <p:cNvPr id="12" name="Rectangle 11">
            <a:hlinkClick r:id="rId3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14" name="Straight Arrow Connector 13"/>
          <p:cNvCxnSpPr>
            <a:stCxn id="17" idx="3"/>
            <a:endCxn id="12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hlinkClick r:id="rId4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68660"/>
            <a:ext cx="648072" cy="648072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3528" y="1268760"/>
            <a:ext cx="8496944" cy="2130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4665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1052736"/>
            <a:ext cx="7920880" cy="3572648"/>
          </a:xfrm>
          <a:prstGeom prst="rect">
            <a:avLst/>
          </a:prstGeom>
        </p:spPr>
      </p:pic>
      <p:pic>
        <p:nvPicPr>
          <p:cNvPr id="12" name="Picture 4" descr="http://www.clker.com/cliparts/0/6/0/4/1242257942641856013NYCS-bull-trans-Q.svg.hi.png">
            <a:hlinkClick r:id="" action="ppaction://hlinkshowjump?jump=previousslide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36512" y="5735569"/>
            <a:ext cx="1197768" cy="1197768"/>
          </a:xfrm>
          <a:prstGeom prst="rect">
            <a:avLst/>
          </a:prstGeom>
          <a:noFill/>
        </p:spPr>
      </p:pic>
      <p:sp>
        <p:nvSpPr>
          <p:cNvPr id="19" name="Rectangle 18"/>
          <p:cNvSpPr/>
          <p:nvPr/>
        </p:nvSpPr>
        <p:spPr>
          <a:xfrm>
            <a:off x="611560" y="1052735"/>
            <a:ext cx="7920880" cy="357264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A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sp>
        <p:nvSpPr>
          <p:cNvPr id="15" name="Rectangle 14">
            <a:hlinkClick r:id="rId4" action="ppaction://hlinksldjump"/>
          </p:cNvPr>
          <p:cNvSpPr/>
          <p:nvPr/>
        </p:nvSpPr>
        <p:spPr>
          <a:xfrm>
            <a:off x="5076056" y="35482"/>
            <a:ext cx="208823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 smtClean="0">
                <a:latin typeface="Comic Sans MS" panose="030F0702030302020204" pitchFamily="66" charset="0"/>
              </a:rPr>
              <a:t>Nov 2018 2H Q11</a:t>
            </a:r>
            <a:endParaRPr lang="en-GB" sz="1400" b="1" dirty="0">
              <a:latin typeface="Comic Sans MS" panose="030F0702030302020204" pitchFamily="66" charset="0"/>
            </a:endParaRPr>
          </a:p>
        </p:txBody>
      </p:sp>
      <p:cxnSp>
        <p:nvCxnSpPr>
          <p:cNvPr id="20" name="Straight Arrow Connector 19"/>
          <p:cNvCxnSpPr>
            <a:stCxn id="22" idx="3"/>
            <a:endCxn id="15" idx="1"/>
          </p:cNvCxnSpPr>
          <p:nvPr/>
        </p:nvCxnSpPr>
        <p:spPr>
          <a:xfrm flipV="1">
            <a:off x="4572000" y="184069"/>
            <a:ext cx="504056" cy="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tangle 21">
            <a:hlinkClick r:id="rId5" action="ppaction://hlinksldjump"/>
          </p:cNvPr>
          <p:cNvSpPr/>
          <p:nvPr/>
        </p:nvSpPr>
        <p:spPr>
          <a:xfrm>
            <a:off x="1763688" y="35483"/>
            <a:ext cx="2808312" cy="29717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b="1" dirty="0">
                <a:latin typeface="Comic Sans MS" panose="030F0702030302020204" pitchFamily="66" charset="0"/>
              </a:rPr>
              <a:t>Using a Calculator / BIDMAS</a:t>
            </a:r>
          </a:p>
        </p:txBody>
      </p:sp>
    </p:spTree>
    <p:extLst>
      <p:ext uri="{BB962C8B-B14F-4D97-AF65-F5344CB8AC3E}">
        <p14:creationId xmlns:p14="http://schemas.microsoft.com/office/powerpoint/2010/main" val="2463353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Click="0"/>
    </mc:Choice>
    <mc:Fallback xmlns="">
      <p:transition spd="slow" advClick="0"/>
    </mc:Fallback>
  </mc:AlternateContent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9"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1" id="{DD6E32EB-A9AF-45F8-9785-844968F8E7EE}" vid="{2BADE76B-216B-4B87-874A-BBB383BCD1D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Theme1</Template>
  <TotalTime>31746</TotalTime>
  <Words>76</Words>
  <Application>Microsoft Office PowerPoint</Application>
  <PresentationFormat>On-screen Show (4:3)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Comic Sans MS</vt:lpstr>
      <vt:lpstr>Theme1</vt:lpstr>
      <vt:lpstr>Using a Calculator/ BIDMAS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Old IGCSE Past Paper Questions</dc:title>
  <dc:creator>Gareth</dc:creator>
  <cp:lastModifiedBy>gareth westwater</cp:lastModifiedBy>
  <cp:revision>2809</cp:revision>
  <cp:lastPrinted>2019-03-09T08:19:56Z</cp:lastPrinted>
  <dcterms:created xsi:type="dcterms:W3CDTF">2014-02-21T20:01:10Z</dcterms:created>
  <dcterms:modified xsi:type="dcterms:W3CDTF">2020-11-09T09:04:29Z</dcterms:modified>
</cp:coreProperties>
</file>