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Using a Calculator/ BIDMAS</a:t>
            </a:r>
          </a:p>
        </p:txBody>
      </p:sp>
      <p:sp>
        <p:nvSpPr>
          <p:cNvPr id="17" name="Rectangle 16">
            <a:hlinkClick r:id="rId2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sp>
        <p:nvSpPr>
          <p:cNvPr id="34" name="Rectangle 33">
            <a:hlinkClick r:id="rId3" action="ppaction://hlinksldjump"/>
          </p:cNvPr>
          <p:cNvSpPr/>
          <p:nvPr/>
        </p:nvSpPr>
        <p:spPr>
          <a:xfrm>
            <a:off x="2915944" y="2987896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2915880" y="3573072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5076184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4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9" y="1700808"/>
            <a:ext cx="8496942" cy="15646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43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2276872"/>
            <a:ext cx="7658100" cy="523875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742950" y="2276871"/>
            <a:ext cx="7696734" cy="523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2" idx="3"/>
            <a:endCxn id="15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35603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25244"/>
            <a:ext cx="8352928" cy="103966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537" y="2924944"/>
            <a:ext cx="8352926" cy="84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1916832"/>
            <a:ext cx="7658100" cy="229184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742950" y="1859552"/>
            <a:ext cx="7658100" cy="941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6" idx="3"/>
            <a:endCxn id="11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42950" y="2800746"/>
            <a:ext cx="7658100" cy="140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268760"/>
            <a:ext cx="8496944" cy="213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66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052736"/>
            <a:ext cx="7920880" cy="357264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611560" y="1052735"/>
            <a:ext cx="7920880" cy="3572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2" idx="3"/>
            <a:endCxn id="15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246335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31746</TotalTime>
  <Words>76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Theme1</vt:lpstr>
      <vt:lpstr>Using a Calculator/ BIDMAS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2809</cp:revision>
  <cp:lastPrinted>2019-03-09T08:19:56Z</cp:lastPrinted>
  <dcterms:created xsi:type="dcterms:W3CDTF">2014-02-21T20:01:10Z</dcterms:created>
  <dcterms:modified xsi:type="dcterms:W3CDTF">2020-11-09T09:04:29Z</dcterms:modified>
</cp:coreProperties>
</file>