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6433" autoAdjust="0"/>
  </p:normalViewPr>
  <p:slideViewPr>
    <p:cSldViewPr>
      <p:cViewPr>
        <p:scale>
          <a:sx n="100" d="100"/>
          <a:sy n="100" d="100"/>
        </p:scale>
        <p:origin x="2118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slide" Target="slides/slide17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2.xml"/><Relationship Id="rId18" Type="http://schemas.openxmlformats.org/officeDocument/2006/relationships/slide" Target="slide30.xml"/><Relationship Id="rId3" Type="http://schemas.openxmlformats.org/officeDocument/2006/relationships/slide" Target="slide1.xml"/><Relationship Id="rId7" Type="http://schemas.openxmlformats.org/officeDocument/2006/relationships/slide" Target="slide10.xml"/><Relationship Id="rId12" Type="http://schemas.openxmlformats.org/officeDocument/2006/relationships/slide" Target="slide20.xml"/><Relationship Id="rId17" Type="http://schemas.openxmlformats.org/officeDocument/2006/relationships/slide" Target="slide34.xml"/><Relationship Id="rId2" Type="http://schemas.openxmlformats.org/officeDocument/2006/relationships/slide" Target="slide8.xml"/><Relationship Id="rId16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8.xml"/><Relationship Id="rId5" Type="http://schemas.openxmlformats.org/officeDocument/2006/relationships/slide" Target="slide4.xml"/><Relationship Id="rId15" Type="http://schemas.openxmlformats.org/officeDocument/2006/relationships/slide" Target="slide26.xml"/><Relationship Id="rId10" Type="http://schemas.openxmlformats.org/officeDocument/2006/relationships/slide" Target="slide16.xml"/><Relationship Id="rId19" Type="http://schemas.openxmlformats.org/officeDocument/2006/relationships/slide" Target="slide32.xml"/><Relationship Id="rId4" Type="http://schemas.openxmlformats.org/officeDocument/2006/relationships/slide" Target="slide2.xml"/><Relationship Id="rId9" Type="http://schemas.openxmlformats.org/officeDocument/2006/relationships/slide" Target="slide14.xml"/><Relationship Id="rId14" Type="http://schemas.openxmlformats.org/officeDocument/2006/relationships/slide" Target="slide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9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0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0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0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0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10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slide" Target="slide3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0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0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07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slide" Target="slide109.xml"/><Relationship Id="rId3" Type="http://schemas.openxmlformats.org/officeDocument/2006/relationships/image" Target="../media/image188.png"/><Relationship Id="rId7" Type="http://schemas.openxmlformats.org/officeDocument/2006/relationships/image" Target="../media/image4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Relationship Id="rId9" Type="http://schemas.openxmlformats.org/officeDocument/2006/relationships/slide" Target="slide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0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7" Type="http://schemas.openxmlformats.org/officeDocument/2006/relationships/slide" Target="slide34.xml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.xml"/><Relationship Id="rId5" Type="http://schemas.openxmlformats.org/officeDocument/2006/relationships/image" Target="../media/image4.png"/><Relationship Id="rId4" Type="http://schemas.openxmlformats.org/officeDocument/2006/relationships/image" Target="../media/image19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1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slide" Target="slide34.xml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3.xml"/><Relationship Id="rId5" Type="http://schemas.openxmlformats.org/officeDocument/2006/relationships/image" Target="../media/image4.png"/><Relationship Id="rId4" Type="http://schemas.openxmlformats.org/officeDocument/2006/relationships/image" Target="../media/image19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115.xml"/><Relationship Id="rId4" Type="http://schemas.openxmlformats.org/officeDocument/2006/relationships/image" Target="../media/image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1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1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1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slide" Target="slide34.xml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9.xml"/><Relationship Id="rId5" Type="http://schemas.openxmlformats.org/officeDocument/2006/relationships/image" Target="../media/image4.png"/><Relationship Id="rId4" Type="http://schemas.openxmlformats.org/officeDocument/2006/relationships/image" Target="../media/image20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12.xml"/><Relationship Id="rId4" Type="http://schemas.openxmlformats.org/officeDocument/2006/relationships/image" Target="../media/image4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1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slide" Target="slide34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image" Target="../media/image4.png"/><Relationship Id="rId4" Type="http://schemas.openxmlformats.org/officeDocument/2006/relationships/image" Target="../media/image21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2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slide" Target="slide34.xml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3.xml"/><Relationship Id="rId5" Type="http://schemas.openxmlformats.org/officeDocument/2006/relationships/image" Target="../media/image4.png"/><Relationship Id="rId4" Type="http://schemas.openxmlformats.org/officeDocument/2006/relationships/image" Target="../media/image21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2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125.xml"/><Relationship Id="rId4" Type="http://schemas.openxmlformats.org/officeDocument/2006/relationships/image" Target="../media/image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2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7" Type="http://schemas.openxmlformats.org/officeDocument/2006/relationships/slide" Target="slide34.xml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7.xml"/><Relationship Id="rId5" Type="http://schemas.openxmlformats.org/officeDocument/2006/relationships/image" Target="../media/image4.png"/><Relationship Id="rId4" Type="http://schemas.openxmlformats.org/officeDocument/2006/relationships/image" Target="../media/image22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2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slide" Target="slide34.xml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9.xml"/><Relationship Id="rId5" Type="http://schemas.openxmlformats.org/officeDocument/2006/relationships/image" Target="../media/image4.png"/><Relationship Id="rId4" Type="http://schemas.openxmlformats.org/officeDocument/2006/relationships/image" Target="../media/image2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2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3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3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7" Type="http://schemas.openxmlformats.org/officeDocument/2006/relationships/slide" Target="slide34.xml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3.xml"/><Relationship Id="rId5" Type="http://schemas.openxmlformats.org/officeDocument/2006/relationships/image" Target="../media/image4.png"/><Relationship Id="rId4" Type="http://schemas.openxmlformats.org/officeDocument/2006/relationships/image" Target="../media/image23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3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7" Type="http://schemas.openxmlformats.org/officeDocument/2006/relationships/slide" Target="slide34.xml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5.xml"/><Relationship Id="rId5" Type="http://schemas.openxmlformats.org/officeDocument/2006/relationships/image" Target="../media/image4.png"/><Relationship Id="rId4" Type="http://schemas.openxmlformats.org/officeDocument/2006/relationships/image" Target="../media/image237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3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slide" Target="slide34.xml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7.xml"/><Relationship Id="rId5" Type="http://schemas.openxmlformats.org/officeDocument/2006/relationships/image" Target="../media/image4.png"/><Relationship Id="rId4" Type="http://schemas.openxmlformats.org/officeDocument/2006/relationships/image" Target="../media/image24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3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139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39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7" Type="http://schemas.openxmlformats.org/officeDocument/2006/relationships/slide" Target="slide34.xml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image" Target="../media/image4.png"/><Relationship Id="rId4" Type="http://schemas.openxmlformats.org/officeDocument/2006/relationships/image" Target="../media/image248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4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143.xml"/><Relationship Id="rId4" Type="http://schemas.openxmlformats.org/officeDocument/2006/relationships/image" Target="../media/image4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4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145.xml"/><Relationship Id="rId4" Type="http://schemas.openxmlformats.org/officeDocument/2006/relationships/image" Target="../media/image4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4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147.xml"/><Relationship Id="rId4" Type="http://schemas.openxmlformats.org/officeDocument/2006/relationships/image" Target="../media/image4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4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149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49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151.xml"/><Relationship Id="rId4" Type="http://schemas.openxmlformats.org/officeDocument/2006/relationships/image" Target="../media/image4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5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153.xml"/><Relationship Id="rId4" Type="http://schemas.openxmlformats.org/officeDocument/2006/relationships/image" Target="../media/image4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5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7" Type="http://schemas.openxmlformats.org/officeDocument/2006/relationships/slide" Target="slide34.xml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5.xml"/><Relationship Id="rId5" Type="http://schemas.openxmlformats.org/officeDocument/2006/relationships/image" Target="../media/image270.png"/><Relationship Id="rId4" Type="http://schemas.openxmlformats.org/officeDocument/2006/relationships/image" Target="../media/image4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5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157.xml"/><Relationship Id="rId4" Type="http://schemas.openxmlformats.org/officeDocument/2006/relationships/image" Target="../media/image4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5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7" Type="http://schemas.openxmlformats.org/officeDocument/2006/relationships/slide" Target="slide34.xml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9.xml"/><Relationship Id="rId5" Type="http://schemas.openxmlformats.org/officeDocument/2006/relationships/image" Target="../media/image4.png"/><Relationship Id="rId4" Type="http://schemas.openxmlformats.org/officeDocument/2006/relationships/image" Target="../media/image2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slide" Target="slide1.xml"/><Relationship Id="rId4" Type="http://schemas.openxmlformats.org/officeDocument/2006/relationships/image" Target="../media/image29.png"/><Relationship Id="rId9" Type="http://schemas.openxmlformats.org/officeDocument/2006/relationships/slide" Target="slide1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59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161.xml"/><Relationship Id="rId4" Type="http://schemas.openxmlformats.org/officeDocument/2006/relationships/image" Target="../media/image4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61.xm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283.png"/><Relationship Id="rId7" Type="http://schemas.openxmlformats.org/officeDocument/2006/relationships/slide" Target="slide163.xml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63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165.xml"/><Relationship Id="rId4" Type="http://schemas.openxmlformats.org/officeDocument/2006/relationships/image" Target="../media/image4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65.xml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291.png"/><Relationship Id="rId7" Type="http://schemas.openxmlformats.org/officeDocument/2006/relationships/slide" Target="slide167.xml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67.xml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96.png"/><Relationship Id="rId7" Type="http://schemas.openxmlformats.org/officeDocument/2006/relationships/image" Target="../media/image299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png"/><Relationship Id="rId5" Type="http://schemas.openxmlformats.org/officeDocument/2006/relationships/image" Target="../media/image4.png"/><Relationship Id="rId10" Type="http://schemas.openxmlformats.org/officeDocument/2006/relationships/slide" Target="slide34.xml"/><Relationship Id="rId4" Type="http://schemas.openxmlformats.org/officeDocument/2006/relationships/image" Target="../media/image297.png"/><Relationship Id="rId9" Type="http://schemas.openxmlformats.org/officeDocument/2006/relationships/slide" Target="slide1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169.xml"/><Relationship Id="rId4" Type="http://schemas.openxmlformats.org/officeDocument/2006/relationships/image" Target="../media/image6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7" Type="http://schemas.openxmlformats.org/officeDocument/2006/relationships/slide" Target="slide34.xml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1.xml"/><Relationship Id="rId5" Type="http://schemas.openxmlformats.org/officeDocument/2006/relationships/image" Target="../media/image4.png"/><Relationship Id="rId4" Type="http://schemas.openxmlformats.org/officeDocument/2006/relationships/image" Target="../media/image305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7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7" Type="http://schemas.openxmlformats.org/officeDocument/2006/relationships/slide" Target="slide34.xml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3.xml"/><Relationship Id="rId5" Type="http://schemas.openxmlformats.org/officeDocument/2006/relationships/image" Target="../media/image4.png"/><Relationship Id="rId4" Type="http://schemas.openxmlformats.org/officeDocument/2006/relationships/image" Target="../media/image309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7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175.xml"/><Relationship Id="rId4" Type="http://schemas.openxmlformats.org/officeDocument/2006/relationships/image" Target="../media/image4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75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177.xml"/><Relationship Id="rId4" Type="http://schemas.openxmlformats.org/officeDocument/2006/relationships/image" Target="../media/image4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7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179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slide" Target="slide1.xml"/><Relationship Id="rId4" Type="http://schemas.openxmlformats.org/officeDocument/2006/relationships/slide" Target="slide18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20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2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24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slide" Target="slide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image" Target="../media/image4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30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slide" Target="slide55.xml"/><Relationship Id="rId18" Type="http://schemas.openxmlformats.org/officeDocument/2006/relationships/slide" Target="slide65.xml"/><Relationship Id="rId26" Type="http://schemas.openxmlformats.org/officeDocument/2006/relationships/slide" Target="slide83.xml"/><Relationship Id="rId39" Type="http://schemas.openxmlformats.org/officeDocument/2006/relationships/slide" Target="slide109.xml"/><Relationship Id="rId21" Type="http://schemas.openxmlformats.org/officeDocument/2006/relationships/slide" Target="slide71.xml"/><Relationship Id="rId34" Type="http://schemas.openxmlformats.org/officeDocument/2006/relationships/slide" Target="slide99.xml"/><Relationship Id="rId42" Type="http://schemas.openxmlformats.org/officeDocument/2006/relationships/slide" Target="slide115.xml"/><Relationship Id="rId47" Type="http://schemas.openxmlformats.org/officeDocument/2006/relationships/slide" Target="slide125.xml"/><Relationship Id="rId50" Type="http://schemas.openxmlformats.org/officeDocument/2006/relationships/slide" Target="slide131.xml"/><Relationship Id="rId55" Type="http://schemas.openxmlformats.org/officeDocument/2006/relationships/slide" Target="slide141.xml"/><Relationship Id="rId63" Type="http://schemas.openxmlformats.org/officeDocument/2006/relationships/slide" Target="slide157.xml"/><Relationship Id="rId68" Type="http://schemas.openxmlformats.org/officeDocument/2006/relationships/slide" Target="slide167.xml"/><Relationship Id="rId7" Type="http://schemas.openxmlformats.org/officeDocument/2006/relationships/slide" Target="slide43.xml"/><Relationship Id="rId71" Type="http://schemas.openxmlformats.org/officeDocument/2006/relationships/slide" Target="slide173.xml"/><Relationship Id="rId2" Type="http://schemas.openxmlformats.org/officeDocument/2006/relationships/slide" Target="slide35.xml"/><Relationship Id="rId16" Type="http://schemas.openxmlformats.org/officeDocument/2006/relationships/slide" Target="slide61.xml"/><Relationship Id="rId29" Type="http://schemas.openxmlformats.org/officeDocument/2006/relationships/slide" Target="slide89.xml"/><Relationship Id="rId11" Type="http://schemas.openxmlformats.org/officeDocument/2006/relationships/slide" Target="slide51.xml"/><Relationship Id="rId24" Type="http://schemas.openxmlformats.org/officeDocument/2006/relationships/slide" Target="slide77.xml"/><Relationship Id="rId32" Type="http://schemas.openxmlformats.org/officeDocument/2006/relationships/slide" Target="slide95.xml"/><Relationship Id="rId37" Type="http://schemas.openxmlformats.org/officeDocument/2006/relationships/slide" Target="slide105.xml"/><Relationship Id="rId40" Type="http://schemas.openxmlformats.org/officeDocument/2006/relationships/slide" Target="slide111.xml"/><Relationship Id="rId45" Type="http://schemas.openxmlformats.org/officeDocument/2006/relationships/slide" Target="slide121.xml"/><Relationship Id="rId53" Type="http://schemas.openxmlformats.org/officeDocument/2006/relationships/slide" Target="slide137.xml"/><Relationship Id="rId58" Type="http://schemas.openxmlformats.org/officeDocument/2006/relationships/slide" Target="slide147.xml"/><Relationship Id="rId66" Type="http://schemas.openxmlformats.org/officeDocument/2006/relationships/slide" Target="slide163.xml"/><Relationship Id="rId74" Type="http://schemas.openxmlformats.org/officeDocument/2006/relationships/slide" Target="slide179.xml"/><Relationship Id="rId5" Type="http://schemas.openxmlformats.org/officeDocument/2006/relationships/slide" Target="slide37.xml"/><Relationship Id="rId15" Type="http://schemas.openxmlformats.org/officeDocument/2006/relationships/slide" Target="slide59.xml"/><Relationship Id="rId23" Type="http://schemas.openxmlformats.org/officeDocument/2006/relationships/slide" Target="slide75.xml"/><Relationship Id="rId28" Type="http://schemas.openxmlformats.org/officeDocument/2006/relationships/slide" Target="slide87.xml"/><Relationship Id="rId36" Type="http://schemas.openxmlformats.org/officeDocument/2006/relationships/slide" Target="slide103.xml"/><Relationship Id="rId49" Type="http://schemas.openxmlformats.org/officeDocument/2006/relationships/slide" Target="slide129.xml"/><Relationship Id="rId57" Type="http://schemas.openxmlformats.org/officeDocument/2006/relationships/slide" Target="slide145.xml"/><Relationship Id="rId61" Type="http://schemas.openxmlformats.org/officeDocument/2006/relationships/slide" Target="slide153.xml"/><Relationship Id="rId10" Type="http://schemas.openxmlformats.org/officeDocument/2006/relationships/slide" Target="slide49.xml"/><Relationship Id="rId19" Type="http://schemas.openxmlformats.org/officeDocument/2006/relationships/slide" Target="slide67.xml"/><Relationship Id="rId31" Type="http://schemas.openxmlformats.org/officeDocument/2006/relationships/slide" Target="slide93.xml"/><Relationship Id="rId44" Type="http://schemas.openxmlformats.org/officeDocument/2006/relationships/slide" Target="slide119.xml"/><Relationship Id="rId52" Type="http://schemas.openxmlformats.org/officeDocument/2006/relationships/slide" Target="slide135.xml"/><Relationship Id="rId60" Type="http://schemas.openxmlformats.org/officeDocument/2006/relationships/slide" Target="slide151.xml"/><Relationship Id="rId65" Type="http://schemas.openxmlformats.org/officeDocument/2006/relationships/slide" Target="slide161.xml"/><Relationship Id="rId73" Type="http://schemas.openxmlformats.org/officeDocument/2006/relationships/slide" Target="slide177.xml"/><Relationship Id="rId4" Type="http://schemas.openxmlformats.org/officeDocument/2006/relationships/slide" Target="slide79.xml"/><Relationship Id="rId9" Type="http://schemas.openxmlformats.org/officeDocument/2006/relationships/slide" Target="slide47.xml"/><Relationship Id="rId14" Type="http://schemas.openxmlformats.org/officeDocument/2006/relationships/slide" Target="slide57.xml"/><Relationship Id="rId22" Type="http://schemas.openxmlformats.org/officeDocument/2006/relationships/slide" Target="slide73.xml"/><Relationship Id="rId27" Type="http://schemas.openxmlformats.org/officeDocument/2006/relationships/slide" Target="slide85.xml"/><Relationship Id="rId30" Type="http://schemas.openxmlformats.org/officeDocument/2006/relationships/slide" Target="slide91.xml"/><Relationship Id="rId35" Type="http://schemas.openxmlformats.org/officeDocument/2006/relationships/slide" Target="slide101.xml"/><Relationship Id="rId43" Type="http://schemas.openxmlformats.org/officeDocument/2006/relationships/slide" Target="slide117.xml"/><Relationship Id="rId48" Type="http://schemas.openxmlformats.org/officeDocument/2006/relationships/slide" Target="slide127.xml"/><Relationship Id="rId56" Type="http://schemas.openxmlformats.org/officeDocument/2006/relationships/slide" Target="slide143.xml"/><Relationship Id="rId64" Type="http://schemas.openxmlformats.org/officeDocument/2006/relationships/slide" Target="slide159.xml"/><Relationship Id="rId69" Type="http://schemas.openxmlformats.org/officeDocument/2006/relationships/slide" Target="slide169.xml"/><Relationship Id="rId8" Type="http://schemas.openxmlformats.org/officeDocument/2006/relationships/slide" Target="slide45.xml"/><Relationship Id="rId51" Type="http://schemas.openxmlformats.org/officeDocument/2006/relationships/slide" Target="slide133.xml"/><Relationship Id="rId72" Type="http://schemas.openxmlformats.org/officeDocument/2006/relationships/slide" Target="slide175.xml"/><Relationship Id="rId3" Type="http://schemas.openxmlformats.org/officeDocument/2006/relationships/slide" Target="slide34.xml"/><Relationship Id="rId12" Type="http://schemas.openxmlformats.org/officeDocument/2006/relationships/slide" Target="slide53.xml"/><Relationship Id="rId17" Type="http://schemas.openxmlformats.org/officeDocument/2006/relationships/slide" Target="slide63.xml"/><Relationship Id="rId25" Type="http://schemas.openxmlformats.org/officeDocument/2006/relationships/slide" Target="slide81.xml"/><Relationship Id="rId33" Type="http://schemas.openxmlformats.org/officeDocument/2006/relationships/slide" Target="slide97.xml"/><Relationship Id="rId38" Type="http://schemas.openxmlformats.org/officeDocument/2006/relationships/slide" Target="slide107.xml"/><Relationship Id="rId46" Type="http://schemas.openxmlformats.org/officeDocument/2006/relationships/slide" Target="slide123.xml"/><Relationship Id="rId59" Type="http://schemas.openxmlformats.org/officeDocument/2006/relationships/slide" Target="slide149.xml"/><Relationship Id="rId67" Type="http://schemas.openxmlformats.org/officeDocument/2006/relationships/slide" Target="slide165.xml"/><Relationship Id="rId20" Type="http://schemas.openxmlformats.org/officeDocument/2006/relationships/slide" Target="slide69.xml"/><Relationship Id="rId41" Type="http://schemas.openxmlformats.org/officeDocument/2006/relationships/slide" Target="slide113.xml"/><Relationship Id="rId54" Type="http://schemas.openxmlformats.org/officeDocument/2006/relationships/slide" Target="slide139.xml"/><Relationship Id="rId62" Type="http://schemas.openxmlformats.org/officeDocument/2006/relationships/slide" Target="slide155.xml"/><Relationship Id="rId70" Type="http://schemas.openxmlformats.org/officeDocument/2006/relationships/slide" Target="slide171.xml"/><Relationship Id="rId75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58.png"/><Relationship Id="rId7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slide" Target="slide2.xml"/><Relationship Id="rId4" Type="http://schemas.openxmlformats.org/officeDocument/2006/relationships/image" Target="../media/image59.png"/><Relationship Id="rId9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slide" Target="slide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43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45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47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4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4.png"/><Relationship Id="rId4" Type="http://schemas.openxmlformats.org/officeDocument/2006/relationships/image" Target="../media/image82.png"/><Relationship Id="rId9" Type="http://schemas.openxmlformats.org/officeDocument/2006/relationships/slide" Target="slide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5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53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55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57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5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slide" Target="slide34.xml"/><Relationship Id="rId4" Type="http://schemas.openxmlformats.org/officeDocument/2006/relationships/image" Target="../media/image4.png"/><Relationship Id="rId9" Type="http://schemas.openxmlformats.org/officeDocument/2006/relationships/slide" Target="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slide" Target="slide1.xml"/><Relationship Id="rId4" Type="http://schemas.openxmlformats.org/officeDocument/2006/relationships/slide" Target="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7" Type="http://schemas.openxmlformats.org/officeDocument/2006/relationships/image" Target="../media/image10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slide" Target="slide3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6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slide" Target="slide34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image" Target="../media/image4.png"/><Relationship Id="rId4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6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4.png"/><Relationship Id="rId7" Type="http://schemas.openxmlformats.org/officeDocument/2006/relationships/image" Target="../media/image11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slide" Target="slide34.xml"/><Relationship Id="rId4" Type="http://schemas.openxmlformats.org/officeDocument/2006/relationships/image" Target="../media/image114.png"/><Relationship Id="rId9" Type="http://schemas.openxmlformats.org/officeDocument/2006/relationships/slide" Target="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67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69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69.xml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slide" Target="slide3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7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1.png"/><Relationship Id="rId10" Type="http://schemas.openxmlformats.org/officeDocument/2006/relationships/slide" Target="slide34.xml"/><Relationship Id="rId4" Type="http://schemas.openxmlformats.org/officeDocument/2006/relationships/image" Target="../media/image130.png"/><Relationship Id="rId9" Type="http://schemas.openxmlformats.org/officeDocument/2006/relationships/slide" Target="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7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75.xml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7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slide" Target="slide34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7.xml"/><Relationship Id="rId5" Type="http://schemas.openxmlformats.org/officeDocument/2006/relationships/image" Target="../media/image4.png"/><Relationship Id="rId4" Type="http://schemas.openxmlformats.org/officeDocument/2006/relationships/image" Target="../media/image14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7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image" Target="../media/image1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79.xml"/><Relationship Id="rId4" Type="http://schemas.openxmlformats.org/officeDocument/2006/relationships/image" Target="../media/image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slide" Target="slide34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1.xml"/><Relationship Id="rId5" Type="http://schemas.openxmlformats.org/officeDocument/2006/relationships/image" Target="../media/image4.png"/><Relationship Id="rId4" Type="http://schemas.openxmlformats.org/officeDocument/2006/relationships/image" Target="../media/image14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8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slide" Target="slide3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8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85.xml"/><Relationship Id="rId4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85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image" Target="../media/image155.png"/><Relationship Id="rId7" Type="http://schemas.openxmlformats.org/officeDocument/2006/relationships/image" Target="../media/image4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10" Type="http://schemas.openxmlformats.org/officeDocument/2006/relationships/image" Target="../media/image159.png"/><Relationship Id="rId4" Type="http://schemas.openxmlformats.org/officeDocument/2006/relationships/image" Target="../media/image156.png"/><Relationship Id="rId9" Type="http://schemas.openxmlformats.org/officeDocument/2006/relationships/slide" Target="slide3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34.xml"/><Relationship Id="rId4" Type="http://schemas.openxmlformats.org/officeDocument/2006/relationships/slide" Target="slide8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89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8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91.xml"/><Relationship Id="rId4" Type="http://schemas.openxmlformats.org/officeDocument/2006/relationships/image" Target="../media/image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9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93.xml"/><Relationship Id="rId4" Type="http://schemas.openxmlformats.org/officeDocument/2006/relationships/image" Target="../media/image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9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95.xml"/><Relationship Id="rId4" Type="http://schemas.openxmlformats.org/officeDocument/2006/relationships/image" Target="../media/image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9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97.xml"/><Relationship Id="rId4" Type="http://schemas.openxmlformats.org/officeDocument/2006/relationships/image" Target="../media/image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9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slide" Target="slide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738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Averages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3563888" y="274497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650" y="6525344"/>
            <a:ext cx="702926" cy="2512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IQR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6746" y="6525344"/>
            <a:ext cx="1423006" cy="2512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Table of Data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563888" y="1124744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563888" y="1664752"/>
            <a:ext cx="972000" cy="46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563888" y="220486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563888" y="328498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3563888" y="382509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1HR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3563888" y="436520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HR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0" action="ppaction://hlinksldjump"/>
          </p:cNvPr>
          <p:cNvSpPr/>
          <p:nvPr/>
        </p:nvSpPr>
        <p:spPr>
          <a:xfrm>
            <a:off x="3563888" y="490521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4608112" y="1124744"/>
            <a:ext cx="972000" cy="46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2" action="ppaction://hlinksldjump"/>
          </p:cNvPr>
          <p:cNvSpPr/>
          <p:nvPr/>
        </p:nvSpPr>
        <p:spPr>
          <a:xfrm>
            <a:off x="4608112" y="166485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4608112" y="220486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1HR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4" action="ppaction://hlinksldjump"/>
          </p:cNvPr>
          <p:cNvSpPr/>
          <p:nvPr/>
        </p:nvSpPr>
        <p:spPr>
          <a:xfrm>
            <a:off x="4608112" y="274497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5" action="ppaction://hlinksldjump"/>
          </p:cNvPr>
          <p:cNvSpPr/>
          <p:nvPr/>
        </p:nvSpPr>
        <p:spPr>
          <a:xfrm>
            <a:off x="4608112" y="3284984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HR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16" action="ppaction://hlinksldjump"/>
          </p:cNvPr>
          <p:cNvSpPr/>
          <p:nvPr/>
        </p:nvSpPr>
        <p:spPr>
          <a:xfrm>
            <a:off x="4608112" y="3825096"/>
            <a:ext cx="972000" cy="46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HR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17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18" action="ppaction://hlinksldjump"/>
          </p:cNvPr>
          <p:cNvSpPr/>
          <p:nvPr/>
        </p:nvSpPr>
        <p:spPr>
          <a:xfrm>
            <a:off x="4608112" y="4365104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19" action="ppaction://hlinksldjump"/>
          </p:cNvPr>
          <p:cNvSpPr/>
          <p:nvPr/>
        </p:nvSpPr>
        <p:spPr>
          <a:xfrm>
            <a:off x="4608112" y="490521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33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4437112"/>
            <a:ext cx="8784972" cy="2346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484784"/>
            <a:ext cx="8784974" cy="33494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408334"/>
            <a:ext cx="8784974" cy="179653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4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48880"/>
            <a:ext cx="8640958" cy="166314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21" y="2348879"/>
            <a:ext cx="8640960" cy="1663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56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16163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4644008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1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1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2"/>
            <a:ext cx="8640958" cy="12667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21" y="2276871"/>
            <a:ext cx="8640960" cy="1266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4644008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8" idx="3"/>
            <a:endCxn id="15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12" y="531318"/>
            <a:ext cx="8653176" cy="515130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4644008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1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7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2"/>
            <a:ext cx="8640958" cy="11627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21" y="2276871"/>
            <a:ext cx="8640960" cy="11627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58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3" action="ppaction://hlinksldjump"/>
          </p:cNvPr>
          <p:cNvSpPr/>
          <p:nvPr/>
        </p:nvSpPr>
        <p:spPr>
          <a:xfrm>
            <a:off x="4644008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1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836712"/>
            <a:ext cx="8640958" cy="405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0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556792"/>
            <a:ext cx="8640958" cy="314105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21" y="1556791"/>
            <a:ext cx="8640960" cy="3141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4644008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8" idx="3"/>
            <a:endCxn id="15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7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2717"/>
            <a:ext cx="8640960" cy="571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9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628800"/>
            <a:ext cx="8640962" cy="211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19" y="1628800"/>
            <a:ext cx="8640960" cy="2115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8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54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836038"/>
            <a:ext cx="6624736" cy="197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373216"/>
            <a:ext cx="6624736" cy="58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45024"/>
            <a:ext cx="6624736" cy="172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61048"/>
            <a:ext cx="6624736" cy="119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8128"/>
            <a:ext cx="6624736" cy="367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4644008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2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8736"/>
            <a:ext cx="8640960" cy="186428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251520" y="1708735"/>
            <a:ext cx="8640960" cy="1048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1520" y="2756917"/>
            <a:ext cx="8640960" cy="816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4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9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96752"/>
            <a:ext cx="8640962" cy="371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19" y="1340768"/>
            <a:ext cx="8640960" cy="2070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19" y="1196752"/>
            <a:ext cx="8640962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3411736"/>
            <a:ext cx="8640962" cy="1497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5" idx="3"/>
            <a:endCxn id="1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55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645596"/>
            <a:ext cx="8928992" cy="3167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11486"/>
            <a:ext cx="8928992" cy="2769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404664"/>
            <a:ext cx="8928990" cy="169515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83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196752"/>
            <a:ext cx="8640962" cy="301289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19" y="2060848"/>
            <a:ext cx="8640960" cy="214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19" y="1196752"/>
            <a:ext cx="864096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156672"/>
            <a:ext cx="8640958" cy="1656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412776"/>
            <a:ext cx="8640958" cy="3743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127106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90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844824"/>
            <a:ext cx="8640962" cy="178158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19" y="3109561"/>
            <a:ext cx="8624068" cy="5168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19" y="1844822"/>
            <a:ext cx="8640962" cy="1264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4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79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8784976" cy="381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39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38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44824"/>
            <a:ext cx="8640962" cy="212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19" y="1844822"/>
            <a:ext cx="8640962" cy="2127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7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51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1300"/>
            <a:ext cx="8640960" cy="523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2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420888"/>
            <a:ext cx="8640962" cy="84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19" y="2420888"/>
            <a:ext cx="8640962" cy="847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81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959744"/>
            <a:ext cx="8640956" cy="2853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76672"/>
            <a:ext cx="8640958" cy="35271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125978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9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8640960" cy="418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11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640960" cy="101722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19" y="1988838"/>
            <a:ext cx="8640962" cy="360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2348878"/>
            <a:ext cx="8640962" cy="657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4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108494"/>
            <a:ext cx="8640958" cy="3704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3566190"/>
            <a:ext cx="8640956" cy="1735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389679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72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412776"/>
            <a:ext cx="8640962" cy="301070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19" y="1412776"/>
            <a:ext cx="8640962" cy="14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1561360"/>
            <a:ext cx="8640962" cy="2862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4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2461290"/>
            <a:ext cx="8784978" cy="43520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76672"/>
            <a:ext cx="8784974" cy="41065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04664"/>
            <a:ext cx="8784976" cy="140724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9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969594"/>
            <a:ext cx="8640962" cy="181944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19" y="1969593"/>
            <a:ext cx="8640962" cy="757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2727119"/>
            <a:ext cx="8640962" cy="10619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38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640960" cy="4627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189525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2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988840"/>
            <a:ext cx="8640962" cy="156459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19" y="1969593"/>
            <a:ext cx="8640962" cy="1583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4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6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88108"/>
            <a:ext cx="8640960" cy="322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13042"/>
            <a:ext cx="8640960" cy="156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86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June 2015 </a:t>
            </a:r>
            <a:r>
              <a:rPr lang="en-GB" sz="1400" b="1" dirty="0" smtClean="0">
                <a:latin typeface="Comic Sans MS" panose="030F0702030302020204" pitchFamily="66" charset="0"/>
              </a:rPr>
              <a:t>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0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00808"/>
            <a:ext cx="8640962" cy="231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19" y="1700808"/>
            <a:ext cx="8640962" cy="50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June 2015 </a:t>
            </a:r>
            <a:r>
              <a:rPr lang="en-GB" sz="1400" b="1" dirty="0" smtClean="0">
                <a:latin typeface="Comic Sans MS" panose="030F0702030302020204" pitchFamily="66" charset="0"/>
              </a:rPr>
              <a:t>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7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19" y="2204862"/>
            <a:ext cx="8640962" cy="1809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16434"/>
            <a:ext cx="8640958" cy="2796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199744"/>
            <a:ext cx="8640958" cy="24615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348087"/>
            <a:ext cx="8640958" cy="385757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5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5230"/>
            <a:ext cx="8640960" cy="253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251520" y="1708735"/>
            <a:ext cx="8640960" cy="2584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7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45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700808"/>
            <a:ext cx="8640962" cy="2202912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19" y="1700808"/>
            <a:ext cx="8640962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19" y="3068960"/>
            <a:ext cx="8640962" cy="834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4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5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76309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0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76872"/>
            <a:ext cx="8640960" cy="1016898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19" y="2276872"/>
            <a:ext cx="8640962" cy="1016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403364"/>
            <a:ext cx="8640960" cy="3410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47638"/>
            <a:ext cx="8640960" cy="28195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86832"/>
            <a:ext cx="8640960" cy="376224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79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268760"/>
            <a:ext cx="8640962" cy="342904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19" y="1268759"/>
            <a:ext cx="8640962" cy="936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19" y="2204864"/>
            <a:ext cx="8640962" cy="2492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6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67808"/>
            <a:ext cx="8064896" cy="234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26062"/>
            <a:ext cx="8064896" cy="14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6" cy="457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34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80728"/>
            <a:ext cx="8640962" cy="440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19" y="980729"/>
            <a:ext cx="8640962" cy="144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19" y="1124744"/>
            <a:ext cx="8640962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9" y="4653136"/>
            <a:ext cx="8640962" cy="729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9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2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631776"/>
            <a:ext cx="6264696" cy="286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332656"/>
            <a:ext cx="6264696" cy="8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3514856"/>
            <a:ext cx="6264696" cy="329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68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556792"/>
            <a:ext cx="8640962" cy="328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19" y="1556792"/>
            <a:ext cx="864096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19" y="4149080"/>
            <a:ext cx="8640962" cy="694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9" y="3645024"/>
            <a:ext cx="864096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5" idx="3"/>
            <a:endCxn id="1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23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708920"/>
            <a:ext cx="8784976" cy="3959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8784976" cy="307079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1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492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6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8640960" cy="1892562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19" y="1916830"/>
            <a:ext cx="8640962" cy="1892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39186"/>
            <a:ext cx="8784976" cy="327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1930"/>
            <a:ext cx="8784976" cy="206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389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268760"/>
            <a:ext cx="8640962" cy="383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19" y="1412776"/>
            <a:ext cx="8640962" cy="3693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19" y="1268761"/>
            <a:ext cx="8640962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56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8496944" cy="2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8298"/>
            <a:ext cx="8496944" cy="46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8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16832"/>
            <a:ext cx="8640962" cy="158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251519" y="1916832"/>
            <a:ext cx="8640962" cy="1587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8496944" cy="390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391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53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348880"/>
            <a:ext cx="8640962" cy="103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251519" y="2348881"/>
            <a:ext cx="8640962" cy="1033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8784976" cy="365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09494"/>
            <a:ext cx="8784976" cy="163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35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132856"/>
            <a:ext cx="8640962" cy="102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251519" y="2132856"/>
            <a:ext cx="8640962" cy="1033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577772"/>
            <a:ext cx="8496944" cy="40195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314091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8640960" cy="132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251520" y="2204865"/>
            <a:ext cx="8640960" cy="1321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7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92896"/>
            <a:ext cx="8640960" cy="1197598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251519" y="2467140"/>
            <a:ext cx="8640962" cy="1223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7" y="3140968"/>
            <a:ext cx="8707946" cy="3507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26" y="404662"/>
            <a:ext cx="8707948" cy="374441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68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268760"/>
            <a:ext cx="8640962" cy="3310002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251519" y="1268759"/>
            <a:ext cx="8640962" cy="3310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95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804290"/>
            <a:ext cx="8640958" cy="2865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0808"/>
            <a:ext cx="8640960" cy="454036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0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276872"/>
            <a:ext cx="8640962" cy="702828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251519" y="2276871"/>
            <a:ext cx="8640962" cy="702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0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89610"/>
            <a:ext cx="8352928" cy="312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1414"/>
            <a:ext cx="8352928" cy="431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53136"/>
            <a:ext cx="8352928" cy="54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97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42762"/>
            <a:ext cx="8640962" cy="342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251519" y="1772816"/>
            <a:ext cx="8640962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1442762"/>
            <a:ext cx="8640962" cy="330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1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8640960" cy="250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4334"/>
            <a:ext cx="8640960" cy="360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348880"/>
            <a:ext cx="8640962" cy="87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2348880"/>
            <a:ext cx="8640962" cy="874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6" idx="3"/>
            <a:endCxn id="24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4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26944"/>
            <a:ext cx="8784976" cy="40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784976" cy="360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156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85184"/>
            <a:ext cx="4536504" cy="110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9120"/>
            <a:ext cx="4536504" cy="104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305600"/>
            <a:ext cx="4536506" cy="41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8082"/>
            <a:ext cx="4320480" cy="244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26640"/>
            <a:ext cx="4320480" cy="247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2"/>
          <a:stretch/>
        </p:blipFill>
        <p:spPr bwMode="auto">
          <a:xfrm>
            <a:off x="4571999" y="548680"/>
            <a:ext cx="4536505" cy="377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5796136" y="404664"/>
            <a:ext cx="12961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Reveal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448300" y="762000"/>
            <a:ext cx="3409950" cy="3409950"/>
          </a:xfrm>
          <a:custGeom>
            <a:avLst/>
            <a:gdLst>
              <a:gd name="connsiteX0" fmla="*/ 0 w 3409950"/>
              <a:gd name="connsiteY0" fmla="*/ 3409950 h 3409950"/>
              <a:gd name="connsiteX1" fmla="*/ 571500 w 3409950"/>
              <a:gd name="connsiteY1" fmla="*/ 3124200 h 3409950"/>
              <a:gd name="connsiteX2" fmla="*/ 1136650 w 3409950"/>
              <a:gd name="connsiteY2" fmla="*/ 2101850 h 3409950"/>
              <a:gd name="connsiteX3" fmla="*/ 1701800 w 3409950"/>
              <a:gd name="connsiteY3" fmla="*/ 1130300 h 3409950"/>
              <a:gd name="connsiteX4" fmla="*/ 2273300 w 3409950"/>
              <a:gd name="connsiteY4" fmla="*/ 571500 h 3409950"/>
              <a:gd name="connsiteX5" fmla="*/ 2838450 w 3409950"/>
              <a:gd name="connsiteY5" fmla="*/ 133350 h 3409950"/>
              <a:gd name="connsiteX6" fmla="*/ 3409950 w 3409950"/>
              <a:gd name="connsiteY6" fmla="*/ 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9950" h="3409950">
                <a:moveTo>
                  <a:pt x="0" y="3409950"/>
                </a:moveTo>
                <a:cubicBezTo>
                  <a:pt x="191029" y="3376083"/>
                  <a:pt x="382058" y="3342217"/>
                  <a:pt x="571500" y="3124200"/>
                </a:cubicBezTo>
                <a:cubicBezTo>
                  <a:pt x="760942" y="2906183"/>
                  <a:pt x="948267" y="2434167"/>
                  <a:pt x="1136650" y="2101850"/>
                </a:cubicBezTo>
                <a:cubicBezTo>
                  <a:pt x="1325033" y="1769533"/>
                  <a:pt x="1512358" y="1385358"/>
                  <a:pt x="1701800" y="1130300"/>
                </a:cubicBezTo>
                <a:cubicBezTo>
                  <a:pt x="1891242" y="875242"/>
                  <a:pt x="2083858" y="737658"/>
                  <a:pt x="2273300" y="571500"/>
                </a:cubicBezTo>
                <a:cubicBezTo>
                  <a:pt x="2462742" y="405342"/>
                  <a:pt x="2649009" y="228600"/>
                  <a:pt x="2838450" y="133350"/>
                </a:cubicBezTo>
                <a:cubicBezTo>
                  <a:pt x="3027891" y="38100"/>
                  <a:pt x="3218920" y="19050"/>
                  <a:pt x="34099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5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10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324528" y="762000"/>
            <a:ext cx="12961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2"/>
          <a:stretch/>
        </p:blipFill>
        <p:spPr bwMode="auto">
          <a:xfrm>
            <a:off x="4572000" y="548680"/>
            <a:ext cx="4536505" cy="377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6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00808"/>
            <a:ext cx="8640962" cy="212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1700808"/>
            <a:ext cx="8640962" cy="903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19" y="2604394"/>
            <a:ext cx="8640962" cy="1224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82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56102"/>
            <a:ext cx="8640960" cy="315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513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5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4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80728"/>
            <a:ext cx="8640962" cy="390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980728"/>
            <a:ext cx="8640960" cy="184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9" y="1165671"/>
            <a:ext cx="8640960" cy="371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5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0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18" y="4319424"/>
            <a:ext cx="7223364" cy="2493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17" y="3869104"/>
            <a:ext cx="7223366" cy="2080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17" y="3743188"/>
            <a:ext cx="7223366" cy="9819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317" y="371610"/>
            <a:ext cx="7223366" cy="363345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5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28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124744"/>
            <a:ext cx="8640962" cy="3725478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1124743"/>
            <a:ext cx="8640960" cy="548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9" y="1673681"/>
            <a:ext cx="8640960" cy="1827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4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9" y="3501008"/>
            <a:ext cx="8640960" cy="1349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71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3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89" y="2852936"/>
            <a:ext cx="8556822" cy="3761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89" y="404664"/>
            <a:ext cx="8556822" cy="316835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5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55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36912"/>
            <a:ext cx="8640960" cy="54124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2636912"/>
            <a:ext cx="8640960" cy="560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1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07684"/>
            <a:ext cx="7776864" cy="190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86217"/>
            <a:ext cx="7776864" cy="219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81630"/>
            <a:ext cx="7776864" cy="108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776864" cy="35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5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0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052736"/>
            <a:ext cx="8640962" cy="427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1052736"/>
            <a:ext cx="864096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4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19" y="3140968"/>
            <a:ext cx="864096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19" y="4365104"/>
            <a:ext cx="8640962" cy="960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03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  <p:bldP spid="21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1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/>
          <a:stretch/>
        </p:blipFill>
        <p:spPr bwMode="auto">
          <a:xfrm>
            <a:off x="4932740" y="5013176"/>
            <a:ext cx="4103756" cy="131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0" r="5408"/>
          <a:stretch/>
        </p:blipFill>
        <p:spPr bwMode="auto">
          <a:xfrm>
            <a:off x="8444720" y="5289094"/>
            <a:ext cx="591776" cy="44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76"/>
          <a:stretch/>
        </p:blipFill>
        <p:spPr bwMode="auto">
          <a:xfrm>
            <a:off x="4932740" y="5136694"/>
            <a:ext cx="3815724" cy="59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3212976"/>
            <a:ext cx="4788024" cy="28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476672"/>
            <a:ext cx="4788024" cy="275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4"/>
          <a:stretch/>
        </p:blipFill>
        <p:spPr bwMode="auto">
          <a:xfrm>
            <a:off x="4932740" y="1196752"/>
            <a:ext cx="410375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40" y="908720"/>
            <a:ext cx="4103756" cy="25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616115" y="395523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12259" y="395523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880100" y="1670050"/>
            <a:ext cx="2768600" cy="3460750"/>
          </a:xfrm>
          <a:custGeom>
            <a:avLst/>
            <a:gdLst>
              <a:gd name="connsiteX0" fmla="*/ 0 w 2768600"/>
              <a:gd name="connsiteY0" fmla="*/ 3460750 h 3460750"/>
              <a:gd name="connsiteX1" fmla="*/ 463550 w 2768600"/>
              <a:gd name="connsiteY1" fmla="*/ 2749550 h 3460750"/>
              <a:gd name="connsiteX2" fmla="*/ 914400 w 2768600"/>
              <a:gd name="connsiteY2" fmla="*/ 1600200 h 3460750"/>
              <a:gd name="connsiteX3" fmla="*/ 1384300 w 2768600"/>
              <a:gd name="connsiteY3" fmla="*/ 793750 h 3460750"/>
              <a:gd name="connsiteX4" fmla="*/ 1828800 w 2768600"/>
              <a:gd name="connsiteY4" fmla="*/ 400050 h 3460750"/>
              <a:gd name="connsiteX5" fmla="*/ 2311400 w 2768600"/>
              <a:gd name="connsiteY5" fmla="*/ 165100 h 3460750"/>
              <a:gd name="connsiteX6" fmla="*/ 2768600 w 2768600"/>
              <a:gd name="connsiteY6" fmla="*/ 0 h 346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68600" h="3460750">
                <a:moveTo>
                  <a:pt x="0" y="3460750"/>
                </a:moveTo>
                <a:cubicBezTo>
                  <a:pt x="155575" y="3260196"/>
                  <a:pt x="311150" y="3059642"/>
                  <a:pt x="463550" y="2749550"/>
                </a:cubicBezTo>
                <a:cubicBezTo>
                  <a:pt x="615950" y="2439458"/>
                  <a:pt x="760942" y="1926167"/>
                  <a:pt x="914400" y="1600200"/>
                </a:cubicBezTo>
                <a:cubicBezTo>
                  <a:pt x="1067858" y="1274233"/>
                  <a:pt x="1231900" y="993775"/>
                  <a:pt x="1384300" y="793750"/>
                </a:cubicBezTo>
                <a:cubicBezTo>
                  <a:pt x="1536700" y="593725"/>
                  <a:pt x="1674283" y="504825"/>
                  <a:pt x="1828800" y="400050"/>
                </a:cubicBezTo>
                <a:cubicBezTo>
                  <a:pt x="1983317" y="295275"/>
                  <a:pt x="2154767" y="231775"/>
                  <a:pt x="2311400" y="165100"/>
                </a:cubicBezTo>
                <a:cubicBezTo>
                  <a:pt x="2468033" y="98425"/>
                  <a:pt x="2618316" y="49212"/>
                  <a:pt x="27686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10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6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4688"/>
            <a:ext cx="8640960" cy="376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251520" y="1034689"/>
            <a:ext cx="8640960" cy="162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1187088"/>
            <a:ext cx="8640960" cy="225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1412775"/>
            <a:ext cx="8640960" cy="2232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3645024"/>
            <a:ext cx="8640960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4221087"/>
            <a:ext cx="8640960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6" idx="3"/>
            <a:endCxn id="15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15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758414"/>
            <a:ext cx="8640962" cy="355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51519" y="4365104"/>
            <a:ext cx="8640962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20688"/>
            <a:ext cx="8640962" cy="210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620688"/>
            <a:ext cx="864096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9" y="836712"/>
            <a:ext cx="8640960" cy="1891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19" y="2758414"/>
            <a:ext cx="8640960" cy="238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9" y="2996952"/>
            <a:ext cx="8640962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6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  <p:bldP spid="26" grpId="0" animBg="1"/>
      <p:bldP spid="21" grpId="0" animBg="1"/>
      <p:bldP spid="23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99462"/>
            <a:ext cx="8208912" cy="181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21386"/>
            <a:ext cx="8208912" cy="202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440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77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44824"/>
            <a:ext cx="8640962" cy="197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1844824"/>
            <a:ext cx="8640960" cy="1493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9" y="3338043"/>
            <a:ext cx="8640960" cy="485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69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1" y="2629928"/>
            <a:ext cx="8540738" cy="418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1" y="4509120"/>
            <a:ext cx="8540738" cy="134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1" y="339844"/>
            <a:ext cx="8540738" cy="451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04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96752"/>
            <a:ext cx="8640962" cy="345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1196752"/>
            <a:ext cx="864096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9" y="1556792"/>
            <a:ext cx="8640960" cy="3097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4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91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22550"/>
            <a:ext cx="8640960" cy="287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84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9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96752"/>
            <a:ext cx="8640962" cy="338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1196752"/>
            <a:ext cx="8640960" cy="338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7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58970"/>
            <a:ext cx="8640960" cy="385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7784"/>
            <a:ext cx="8640960" cy="346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44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060848"/>
            <a:ext cx="8640962" cy="8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2060848"/>
            <a:ext cx="86409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9" y="2564904"/>
            <a:ext cx="8640962" cy="359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39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8968"/>
            <a:ext cx="8640960" cy="28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261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3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24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5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8640960" cy="208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55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492896"/>
            <a:ext cx="8640962" cy="52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2492896"/>
            <a:ext cx="8640960" cy="522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640960" cy="19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251520" y="1916832"/>
            <a:ext cx="8640960" cy="1950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3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3" y="4437112"/>
            <a:ext cx="5904654" cy="698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4913410"/>
            <a:ext cx="5904656" cy="1899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332656"/>
            <a:ext cx="5904656" cy="410428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71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496944" cy="464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363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1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219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251520" y="1340768"/>
            <a:ext cx="8640960" cy="2199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7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52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359900"/>
            <a:ext cx="8784972" cy="43094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23030"/>
            <a:ext cx="8784974" cy="394207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16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640960" cy="117165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251520" y="1988840"/>
            <a:ext cx="8640960" cy="1171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7796"/>
            <a:ext cx="8784976" cy="501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84976" cy="166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76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640960" cy="111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251520" y="1844825"/>
            <a:ext cx="8640960" cy="1119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24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846338"/>
            <a:ext cx="8784976" cy="3967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77072"/>
            <a:ext cx="8784976" cy="15000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04664"/>
            <a:ext cx="8784976" cy="435276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93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24744"/>
            <a:ext cx="8640958" cy="403627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251520" y="1124744"/>
            <a:ext cx="8640960" cy="238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520" y="1362882"/>
            <a:ext cx="8640960" cy="3798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5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1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3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764704"/>
            <a:ext cx="8352928" cy="453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04864"/>
            <a:ext cx="8640960" cy="1157512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251520" y="2204862"/>
            <a:ext cx="8640960" cy="1157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4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84784"/>
            <a:ext cx="8784974" cy="25726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3" y="1484782"/>
            <a:ext cx="8784974" cy="216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3" y="1700807"/>
            <a:ext cx="8784974" cy="151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9513" y="3212976"/>
            <a:ext cx="8784974" cy="844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5" idx="3"/>
            <a:endCxn id="1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1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736240"/>
            <a:ext cx="8352928" cy="3933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4664"/>
            <a:ext cx="8352928" cy="335821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24744"/>
            <a:ext cx="8640958" cy="3695934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251520" y="1124744"/>
            <a:ext cx="8640960" cy="3695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0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28557"/>
            <a:ext cx="8496944" cy="610018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28800"/>
            <a:ext cx="8640958" cy="275533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251520" y="1628798"/>
            <a:ext cx="8640960" cy="2755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5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4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738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Averages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467544" y="105273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555776" y="159268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June 2011 4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467544" y="159279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467544" y="213291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467544" y="267291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467544" y="321297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467544" y="375303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10" action="ppaction://hlinksldjump"/>
          </p:cNvPr>
          <p:cNvSpPr/>
          <p:nvPr/>
        </p:nvSpPr>
        <p:spPr>
          <a:xfrm>
            <a:off x="467544" y="429309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11" action="ppaction://hlinksldjump"/>
          </p:cNvPr>
          <p:cNvSpPr/>
          <p:nvPr/>
        </p:nvSpPr>
        <p:spPr>
          <a:xfrm>
            <a:off x="467544" y="4833208"/>
            <a:ext cx="972000" cy="46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2" action="ppaction://hlinksldjump"/>
          </p:cNvPr>
          <p:cNvSpPr/>
          <p:nvPr/>
        </p:nvSpPr>
        <p:spPr>
          <a:xfrm>
            <a:off x="467544" y="537321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3" action="ppaction://hlinksldjump"/>
          </p:cNvPr>
          <p:cNvSpPr/>
          <p:nvPr/>
        </p:nvSpPr>
        <p:spPr>
          <a:xfrm>
            <a:off x="467544" y="5913328"/>
            <a:ext cx="972000" cy="46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650" y="6525344"/>
            <a:ext cx="702926" cy="2512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IQR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4" action="ppaction://hlinksldjump"/>
          </p:cNvPr>
          <p:cNvSpPr/>
          <p:nvPr/>
        </p:nvSpPr>
        <p:spPr>
          <a:xfrm>
            <a:off x="1511768" y="105273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5" action="ppaction://hlinksldjump"/>
          </p:cNvPr>
          <p:cNvSpPr/>
          <p:nvPr/>
        </p:nvSpPr>
        <p:spPr>
          <a:xfrm>
            <a:off x="1511768" y="159285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6" action="ppaction://hlinksldjump"/>
          </p:cNvPr>
          <p:cNvSpPr/>
          <p:nvPr/>
        </p:nvSpPr>
        <p:spPr>
          <a:xfrm>
            <a:off x="1511768" y="213285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7" action="ppaction://hlinksldjump"/>
          </p:cNvPr>
          <p:cNvSpPr/>
          <p:nvPr/>
        </p:nvSpPr>
        <p:spPr>
          <a:xfrm>
            <a:off x="1511768" y="267292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8" action="ppaction://hlinksldjump"/>
          </p:cNvPr>
          <p:cNvSpPr/>
          <p:nvPr/>
        </p:nvSpPr>
        <p:spPr>
          <a:xfrm>
            <a:off x="1511768" y="321297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19" action="ppaction://hlinksldjump"/>
          </p:cNvPr>
          <p:cNvSpPr/>
          <p:nvPr/>
        </p:nvSpPr>
        <p:spPr>
          <a:xfrm>
            <a:off x="1511768" y="375304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20" action="ppaction://hlinksldjump"/>
          </p:cNvPr>
          <p:cNvSpPr/>
          <p:nvPr/>
        </p:nvSpPr>
        <p:spPr>
          <a:xfrm>
            <a:off x="1511768" y="429309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1" action="ppaction://hlinksldjump"/>
          </p:cNvPr>
          <p:cNvSpPr/>
          <p:nvPr/>
        </p:nvSpPr>
        <p:spPr>
          <a:xfrm>
            <a:off x="1511768" y="483316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22" action="ppaction://hlinksldjump"/>
          </p:cNvPr>
          <p:cNvSpPr/>
          <p:nvPr/>
        </p:nvSpPr>
        <p:spPr>
          <a:xfrm>
            <a:off x="1511768" y="537321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23" action="ppaction://hlinksldjump"/>
          </p:cNvPr>
          <p:cNvSpPr/>
          <p:nvPr/>
        </p:nvSpPr>
        <p:spPr>
          <a:xfrm>
            <a:off x="1511768" y="591327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4" action="ppaction://hlinksldjump"/>
          </p:cNvPr>
          <p:cNvSpPr/>
          <p:nvPr/>
        </p:nvSpPr>
        <p:spPr>
          <a:xfrm>
            <a:off x="2555776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5" action="ppaction://hlinksldjump"/>
          </p:cNvPr>
          <p:cNvSpPr/>
          <p:nvPr/>
        </p:nvSpPr>
        <p:spPr>
          <a:xfrm>
            <a:off x="2555776" y="213280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2012 3H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6" action="ppaction://hlinksldjump"/>
          </p:cNvPr>
          <p:cNvSpPr/>
          <p:nvPr/>
        </p:nvSpPr>
        <p:spPr>
          <a:xfrm>
            <a:off x="2555776" y="267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2012 4H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7" action="ppaction://hlinksldjump"/>
          </p:cNvPr>
          <p:cNvSpPr/>
          <p:nvPr/>
        </p:nvSpPr>
        <p:spPr>
          <a:xfrm>
            <a:off x="2555904" y="321292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2012 3H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8" action="ppaction://hlinksldjump"/>
          </p:cNvPr>
          <p:cNvSpPr/>
          <p:nvPr/>
        </p:nvSpPr>
        <p:spPr>
          <a:xfrm>
            <a:off x="2555776" y="375303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2012 3H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6746" y="6525344"/>
            <a:ext cx="1423006" cy="2512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Table of Data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29" action="ppaction://hlinksldjump"/>
          </p:cNvPr>
          <p:cNvSpPr/>
          <p:nvPr/>
        </p:nvSpPr>
        <p:spPr>
          <a:xfrm>
            <a:off x="2555776" y="429304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2012 4H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30" action="ppaction://hlinksldjump"/>
          </p:cNvPr>
          <p:cNvSpPr/>
          <p:nvPr/>
        </p:nvSpPr>
        <p:spPr>
          <a:xfrm>
            <a:off x="2555904" y="483315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2013 4H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31" action="ppaction://hlinksldjump"/>
          </p:cNvPr>
          <p:cNvSpPr/>
          <p:nvPr/>
        </p:nvSpPr>
        <p:spPr>
          <a:xfrm>
            <a:off x="2555904" y="537315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32" action="ppaction://hlinksldjump"/>
          </p:cNvPr>
          <p:cNvSpPr/>
          <p:nvPr/>
        </p:nvSpPr>
        <p:spPr>
          <a:xfrm>
            <a:off x="2555904" y="591327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4HR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33" action="ppaction://hlinksldjump"/>
          </p:cNvPr>
          <p:cNvSpPr/>
          <p:nvPr/>
        </p:nvSpPr>
        <p:spPr>
          <a:xfrm>
            <a:off x="3600000" y="104409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4H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34" action="ppaction://hlinksldjump"/>
          </p:cNvPr>
          <p:cNvSpPr/>
          <p:nvPr/>
        </p:nvSpPr>
        <p:spPr>
          <a:xfrm>
            <a:off x="3600000" y="158416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4H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35" action="ppaction://hlinksldjump"/>
          </p:cNvPr>
          <p:cNvSpPr/>
          <p:nvPr/>
        </p:nvSpPr>
        <p:spPr>
          <a:xfrm>
            <a:off x="3600000" y="212421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3HR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36" action="ppaction://hlinksldjump"/>
          </p:cNvPr>
          <p:cNvSpPr/>
          <p:nvPr/>
        </p:nvSpPr>
        <p:spPr>
          <a:xfrm>
            <a:off x="3600000" y="26643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4HR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7" name="Rectangle 46">
            <a:hlinkClick r:id="rId37" action="ppaction://hlinksldjump"/>
          </p:cNvPr>
          <p:cNvSpPr/>
          <p:nvPr/>
        </p:nvSpPr>
        <p:spPr>
          <a:xfrm>
            <a:off x="3600000" y="32043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38" action="ppaction://hlinksldjump"/>
          </p:cNvPr>
          <p:cNvSpPr/>
          <p:nvPr/>
        </p:nvSpPr>
        <p:spPr>
          <a:xfrm>
            <a:off x="3600000" y="374440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39" action="ppaction://hlinksldjump"/>
          </p:cNvPr>
          <p:cNvSpPr/>
          <p:nvPr/>
        </p:nvSpPr>
        <p:spPr>
          <a:xfrm>
            <a:off x="3600000" y="429309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3HR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40" action="ppaction://hlinksldjump"/>
          </p:cNvPr>
          <p:cNvSpPr/>
          <p:nvPr/>
        </p:nvSpPr>
        <p:spPr>
          <a:xfrm>
            <a:off x="3599872" y="483320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4HR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41" action="ppaction://hlinksldjump"/>
          </p:cNvPr>
          <p:cNvSpPr/>
          <p:nvPr/>
        </p:nvSpPr>
        <p:spPr>
          <a:xfrm>
            <a:off x="3599872" y="5373328"/>
            <a:ext cx="972000" cy="46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4HR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42" action="ppaction://hlinksldjump"/>
          </p:cNvPr>
          <p:cNvSpPr/>
          <p:nvPr/>
        </p:nvSpPr>
        <p:spPr>
          <a:xfrm>
            <a:off x="3599872" y="591332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4H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43" action="ppaction://hlinksldjump"/>
          </p:cNvPr>
          <p:cNvSpPr/>
          <p:nvPr/>
        </p:nvSpPr>
        <p:spPr>
          <a:xfrm>
            <a:off x="4644008" y="10527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4H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44" action="ppaction://hlinksldjump"/>
          </p:cNvPr>
          <p:cNvSpPr/>
          <p:nvPr/>
        </p:nvSpPr>
        <p:spPr>
          <a:xfrm>
            <a:off x="4644008" y="1592792"/>
            <a:ext cx="972000" cy="46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3HR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45" action="ppaction://hlinksldjump"/>
          </p:cNvPr>
          <p:cNvSpPr/>
          <p:nvPr/>
        </p:nvSpPr>
        <p:spPr>
          <a:xfrm>
            <a:off x="4644008" y="213285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4HR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hlinkClick r:id="rId46" action="ppaction://hlinksldjump"/>
          </p:cNvPr>
          <p:cNvSpPr/>
          <p:nvPr/>
        </p:nvSpPr>
        <p:spPr>
          <a:xfrm>
            <a:off x="4644008" y="267291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2015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hlinkClick r:id="rId47" action="ppaction://hlinksldjump"/>
          </p:cNvPr>
          <p:cNvSpPr/>
          <p:nvPr/>
        </p:nvSpPr>
        <p:spPr>
          <a:xfrm>
            <a:off x="4644008" y="321292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2015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8" name="Rectangle 57">
            <a:hlinkClick r:id="rId48" action="ppaction://hlinksldjump"/>
          </p:cNvPr>
          <p:cNvSpPr/>
          <p:nvPr/>
        </p:nvSpPr>
        <p:spPr>
          <a:xfrm>
            <a:off x="4644008" y="374440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June 2015 4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hlinkClick r:id="rId49" action="ppaction://hlinksldjump"/>
          </p:cNvPr>
          <p:cNvSpPr/>
          <p:nvPr/>
        </p:nvSpPr>
        <p:spPr>
          <a:xfrm>
            <a:off x="4643880" y="428451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</a:t>
            </a:r>
            <a:r>
              <a:rPr lang="en-GB" sz="1200" b="1" dirty="0">
                <a:latin typeface="Comic Sans MS" panose="030F0702030302020204" pitchFamily="66" charset="0"/>
              </a:rPr>
              <a:t>2015 </a:t>
            </a:r>
            <a:r>
              <a:rPr lang="en-GB" sz="1200" b="1" dirty="0" smtClean="0">
                <a:latin typeface="Comic Sans MS" panose="030F0702030302020204" pitchFamily="66" charset="0"/>
              </a:rPr>
              <a:t>3HR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hlinkClick r:id="rId50" action="ppaction://hlinksldjump"/>
          </p:cNvPr>
          <p:cNvSpPr/>
          <p:nvPr/>
        </p:nvSpPr>
        <p:spPr>
          <a:xfrm>
            <a:off x="4643880" y="482463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</a:t>
            </a:r>
            <a:r>
              <a:rPr lang="en-GB" sz="1200" b="1" dirty="0">
                <a:latin typeface="Comic Sans MS" panose="030F0702030302020204" pitchFamily="66" charset="0"/>
              </a:rPr>
              <a:t>2015 </a:t>
            </a:r>
            <a:r>
              <a:rPr lang="en-GB" sz="1200" b="1" dirty="0" smtClean="0">
                <a:latin typeface="Comic Sans MS" panose="030F0702030302020204" pitchFamily="66" charset="0"/>
              </a:rPr>
              <a:t>3HR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hlinkClick r:id="rId51" action="ppaction://hlinksldjump"/>
          </p:cNvPr>
          <p:cNvSpPr/>
          <p:nvPr/>
        </p:nvSpPr>
        <p:spPr>
          <a:xfrm>
            <a:off x="4643880" y="5364632"/>
            <a:ext cx="972000" cy="46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</a:t>
            </a:r>
            <a:r>
              <a:rPr lang="en-GB" sz="1200" b="1" dirty="0">
                <a:latin typeface="Comic Sans MS" panose="030F0702030302020204" pitchFamily="66" charset="0"/>
              </a:rPr>
              <a:t>2015 </a:t>
            </a:r>
            <a:r>
              <a:rPr lang="en-GB" sz="1200" b="1" dirty="0" smtClean="0">
                <a:latin typeface="Comic Sans MS" panose="030F0702030302020204" pitchFamily="66" charset="0"/>
              </a:rPr>
              <a:t>4HR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2" name="Rectangle 61">
            <a:hlinkClick r:id="rId52" action="ppaction://hlinksldjump"/>
          </p:cNvPr>
          <p:cNvSpPr/>
          <p:nvPr/>
        </p:nvSpPr>
        <p:spPr>
          <a:xfrm>
            <a:off x="4643880" y="590469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3H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3" name="Rectangle 62">
            <a:hlinkClick r:id="rId53" action="ppaction://hlinksldjump"/>
          </p:cNvPr>
          <p:cNvSpPr/>
          <p:nvPr/>
        </p:nvSpPr>
        <p:spPr>
          <a:xfrm>
            <a:off x="5688232" y="1052840"/>
            <a:ext cx="972000" cy="46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3H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4" name="Rectangle 63">
            <a:hlinkClick r:id="rId54" action="ppaction://hlinksldjump"/>
          </p:cNvPr>
          <p:cNvSpPr/>
          <p:nvPr/>
        </p:nvSpPr>
        <p:spPr>
          <a:xfrm>
            <a:off x="5688232" y="159284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5" name="Rectangle 64">
            <a:hlinkClick r:id="rId55" action="ppaction://hlinksldjump"/>
          </p:cNvPr>
          <p:cNvSpPr/>
          <p:nvPr/>
        </p:nvSpPr>
        <p:spPr>
          <a:xfrm>
            <a:off x="5688232" y="213296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4HR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hlinkClick r:id="rId56" action="ppaction://hlinksldjump"/>
          </p:cNvPr>
          <p:cNvSpPr/>
          <p:nvPr/>
        </p:nvSpPr>
        <p:spPr>
          <a:xfrm>
            <a:off x="5688232" y="267296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3H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7" name="Rectangle 66">
            <a:hlinkClick r:id="rId57" action="ppaction://hlinksldjump"/>
          </p:cNvPr>
          <p:cNvSpPr/>
          <p:nvPr/>
        </p:nvSpPr>
        <p:spPr>
          <a:xfrm>
            <a:off x="5688232" y="321297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4HR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58" action="ppaction://hlinksldjump"/>
          </p:cNvPr>
          <p:cNvSpPr/>
          <p:nvPr/>
        </p:nvSpPr>
        <p:spPr>
          <a:xfrm>
            <a:off x="5688104" y="375308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4HR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9" name="Rectangle 68">
            <a:hlinkClick r:id="rId59" action="ppaction://hlinksldjump"/>
          </p:cNvPr>
          <p:cNvSpPr/>
          <p:nvPr/>
        </p:nvSpPr>
        <p:spPr>
          <a:xfrm>
            <a:off x="5688104" y="429320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0" name="Rectangle 69">
            <a:hlinkClick r:id="rId60" action="ppaction://hlinksldjump"/>
          </p:cNvPr>
          <p:cNvSpPr/>
          <p:nvPr/>
        </p:nvSpPr>
        <p:spPr>
          <a:xfrm>
            <a:off x="5688104" y="483315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hlinkClick r:id="rId61" action="ppaction://hlinksldjump"/>
          </p:cNvPr>
          <p:cNvSpPr/>
          <p:nvPr/>
        </p:nvSpPr>
        <p:spPr>
          <a:xfrm>
            <a:off x="5688104" y="537327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4H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2" name="Rectangle 71">
            <a:hlinkClick r:id="rId62" action="ppaction://hlinksldjump"/>
          </p:cNvPr>
          <p:cNvSpPr/>
          <p:nvPr/>
        </p:nvSpPr>
        <p:spPr>
          <a:xfrm>
            <a:off x="5688104" y="591332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hlinkClick r:id="rId63" action="ppaction://hlinksldjump"/>
          </p:cNvPr>
          <p:cNvSpPr/>
          <p:nvPr/>
        </p:nvSpPr>
        <p:spPr>
          <a:xfrm>
            <a:off x="6732240" y="1052736"/>
            <a:ext cx="972000" cy="46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4H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hlinkClick r:id="rId64" action="ppaction://hlinksldjump"/>
          </p:cNvPr>
          <p:cNvSpPr/>
          <p:nvPr/>
        </p:nvSpPr>
        <p:spPr>
          <a:xfrm>
            <a:off x="6732240" y="159284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3HR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5" name="Rectangle 74">
            <a:hlinkClick r:id="rId65" action="ppaction://hlinksldjump"/>
          </p:cNvPr>
          <p:cNvSpPr/>
          <p:nvPr/>
        </p:nvSpPr>
        <p:spPr>
          <a:xfrm>
            <a:off x="6732240" y="213285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4HR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6" name="Rectangle 75">
            <a:hlinkClick r:id="rId66" action="ppaction://hlinksldjump"/>
          </p:cNvPr>
          <p:cNvSpPr/>
          <p:nvPr/>
        </p:nvSpPr>
        <p:spPr>
          <a:xfrm>
            <a:off x="6732240" y="267296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3H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7" name="Rectangle 76">
            <a:hlinkClick r:id="rId67" action="ppaction://hlinksldjump"/>
          </p:cNvPr>
          <p:cNvSpPr/>
          <p:nvPr/>
        </p:nvSpPr>
        <p:spPr>
          <a:xfrm>
            <a:off x="6732240" y="3212976"/>
            <a:ext cx="972000" cy="46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3H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8" name="Rectangle 77">
            <a:hlinkClick r:id="rId68" action="ppaction://hlinksldjump"/>
          </p:cNvPr>
          <p:cNvSpPr/>
          <p:nvPr/>
        </p:nvSpPr>
        <p:spPr>
          <a:xfrm>
            <a:off x="6732240" y="3753032"/>
            <a:ext cx="972000" cy="46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4HR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0" name="Rectangle 79">
            <a:hlinkClick r:id="rId69" action="ppaction://hlinksldjump"/>
          </p:cNvPr>
          <p:cNvSpPr/>
          <p:nvPr/>
        </p:nvSpPr>
        <p:spPr>
          <a:xfrm>
            <a:off x="6732240" y="429309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3H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1" name="Rectangle 80">
            <a:hlinkClick r:id="rId70" action="ppaction://hlinksldjump"/>
          </p:cNvPr>
          <p:cNvSpPr/>
          <p:nvPr/>
        </p:nvSpPr>
        <p:spPr>
          <a:xfrm>
            <a:off x="6732240" y="483320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9" name="Rectangle 78">
            <a:hlinkClick r:id="rId71" action="ppaction://hlinksldjump"/>
          </p:cNvPr>
          <p:cNvSpPr/>
          <p:nvPr/>
        </p:nvSpPr>
        <p:spPr>
          <a:xfrm>
            <a:off x="6732240" y="537321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3HR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2" name="Rectangle 81">
            <a:hlinkClick r:id="rId72" action="ppaction://hlinksldjump"/>
          </p:cNvPr>
          <p:cNvSpPr/>
          <p:nvPr/>
        </p:nvSpPr>
        <p:spPr>
          <a:xfrm>
            <a:off x="6732240" y="591332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3" name="Rectangle 82">
            <a:hlinkClick r:id="rId73" action="ppaction://hlinksldjump"/>
          </p:cNvPr>
          <p:cNvSpPr/>
          <p:nvPr/>
        </p:nvSpPr>
        <p:spPr>
          <a:xfrm>
            <a:off x="7776464" y="105273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4" name="Rectangle 83">
            <a:hlinkClick r:id="rId74" action="ppaction://hlinksldjump"/>
          </p:cNvPr>
          <p:cNvSpPr/>
          <p:nvPr/>
        </p:nvSpPr>
        <p:spPr>
          <a:xfrm>
            <a:off x="7776464" y="1592848"/>
            <a:ext cx="972000" cy="46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5" name="Rectangle 84">
            <a:hlinkClick r:id="rId75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9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3"/>
            <a:ext cx="4098284" cy="462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5" y="352989"/>
            <a:ext cx="4571999" cy="336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717032"/>
            <a:ext cx="4571999" cy="29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9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6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1282936"/>
            <a:ext cx="8352932" cy="33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1282936"/>
            <a:ext cx="8352930" cy="489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1772816"/>
            <a:ext cx="835293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95536" y="3140968"/>
            <a:ext cx="835293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5536" y="3429000"/>
            <a:ext cx="835293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5536" y="4293096"/>
            <a:ext cx="835293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9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2" grpId="0" animBg="1"/>
      <p:bldP spid="23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195"/>
            <a:ext cx="8208912" cy="58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2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51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2348880"/>
            <a:ext cx="8352932" cy="94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2348880"/>
            <a:ext cx="8352930" cy="254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2603054"/>
            <a:ext cx="8352930" cy="686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4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68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2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4342"/>
            <a:ext cx="4752528" cy="320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652412"/>
            <a:ext cx="4752528" cy="316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75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44824"/>
            <a:ext cx="8784974" cy="47143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502438"/>
            <a:ext cx="8784974" cy="134238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1844824"/>
            <a:ext cx="8439684" cy="15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2158" y="1988840"/>
            <a:ext cx="843968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52158" y="1844824"/>
            <a:ext cx="843968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2158" y="2348880"/>
            <a:ext cx="843968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2158" y="3068960"/>
            <a:ext cx="8439684" cy="348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6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2" grpId="0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2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140968"/>
            <a:ext cx="6048668" cy="36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70" y="332656"/>
            <a:ext cx="6048662" cy="294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86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7" y="1900238"/>
            <a:ext cx="8439685" cy="180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52158" y="1900238"/>
            <a:ext cx="8439684" cy="95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2158" y="2852935"/>
            <a:ext cx="8439684" cy="854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1" idx="3"/>
            <a:endCxn id="14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8352928" cy="24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352928" cy="409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4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33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8352929" cy="95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2132856"/>
            <a:ext cx="8352930" cy="953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2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373216"/>
            <a:ext cx="7776864" cy="1406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077072"/>
            <a:ext cx="7776864" cy="157882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4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374896"/>
            <a:ext cx="7776864" cy="377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0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24508"/>
            <a:ext cx="8352928" cy="13884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1824508"/>
            <a:ext cx="835293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7" idx="3"/>
            <a:endCxn id="15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5536" y="2400572"/>
            <a:ext cx="8352928" cy="812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7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7632848" cy="361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5672"/>
            <a:ext cx="7632848" cy="269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4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5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352928" cy="97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1844824"/>
            <a:ext cx="835293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395536" y="2132856"/>
            <a:ext cx="835292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4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5536" y="2492896"/>
            <a:ext cx="8352928" cy="324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37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2023" t="27634" r="-799"/>
          <a:stretch/>
        </p:blipFill>
        <p:spPr>
          <a:xfrm>
            <a:off x="4900116" y="3284984"/>
            <a:ext cx="4136380" cy="1841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5092140"/>
            <a:ext cx="4680519" cy="11451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652112"/>
            <a:ext cx="4680519" cy="68946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5" y="1343605"/>
            <a:ext cx="4680518" cy="3798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0116" y="692696"/>
            <a:ext cx="4136380" cy="2662498"/>
          </a:xfrm>
          <a:prstGeom prst="rect">
            <a:avLst/>
          </a:prstGeom>
        </p:spPr>
      </p:pic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484784"/>
            <a:ext cx="8784972" cy="20748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3" y="1484782"/>
            <a:ext cx="8784974" cy="1656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3" y="3140968"/>
            <a:ext cx="8784974" cy="418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12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28800"/>
            <a:ext cx="8352928" cy="2361138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395536" y="1624231"/>
            <a:ext cx="8352930" cy="364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5536" y="1988841"/>
            <a:ext cx="8352930" cy="2001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4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80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200800" cy="269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10980"/>
            <a:ext cx="7200800" cy="435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56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352928" cy="202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395536" y="1624230"/>
            <a:ext cx="8352930" cy="1156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5536" y="2780928"/>
            <a:ext cx="835293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7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5536" y="3140968"/>
            <a:ext cx="8396306" cy="515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16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44620"/>
            <a:ext cx="8064896" cy="17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7724"/>
            <a:ext cx="8064896" cy="483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1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352928" cy="101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395536" y="1772816"/>
            <a:ext cx="8352930" cy="1008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5" idx="3"/>
            <a:endCxn id="1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24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844824"/>
            <a:ext cx="8496942" cy="4447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32656"/>
            <a:ext cx="8496942" cy="194884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4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268760"/>
            <a:ext cx="8352926" cy="194919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395537" y="1268759"/>
            <a:ext cx="8352926" cy="792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7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5537" y="2060848"/>
            <a:ext cx="8352926" cy="1157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837336"/>
            <a:ext cx="8496942" cy="3399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334858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3H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2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045956"/>
            <a:ext cx="8352926" cy="59095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395537" y="2045955"/>
            <a:ext cx="8352926" cy="57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3H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5" idx="3"/>
            <a:endCxn id="1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7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581128"/>
            <a:ext cx="4536504" cy="534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717032"/>
            <a:ext cx="4536503" cy="921637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1263476"/>
            <a:ext cx="4536504" cy="2453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927806"/>
            <a:ext cx="4464496" cy="329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8" y="1233496"/>
            <a:ext cx="4464496" cy="2671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8" y="3861048"/>
            <a:ext cx="4464496" cy="1744362"/>
          </a:xfrm>
          <a:prstGeom prst="rect">
            <a:avLst/>
          </a:prstGeom>
        </p:spPr>
      </p:pic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10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0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942234"/>
            <a:ext cx="8784976" cy="387114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</a:t>
            </a:r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3" y="429340"/>
            <a:ext cx="8784974" cy="155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4" y="1988840"/>
            <a:ext cx="8784972" cy="202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4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764704"/>
            <a:ext cx="8640956" cy="3819514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764703"/>
            <a:ext cx="8640958" cy="226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1" y="990794"/>
            <a:ext cx="8640958" cy="2294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3284984"/>
            <a:ext cx="8640958" cy="612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1" y="3897056"/>
            <a:ext cx="8640958" cy="687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20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3" grpId="0" animBg="1"/>
      <p:bldP spid="2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450990"/>
            <a:ext cx="5184576" cy="2761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3177134"/>
            <a:ext cx="5184576" cy="1908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13" y="5085184"/>
            <a:ext cx="5184574" cy="16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276873"/>
            <a:ext cx="8640956" cy="964418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2276872"/>
            <a:ext cx="8640958" cy="324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1" y="2600915"/>
            <a:ext cx="8640958" cy="640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7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0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4437112"/>
            <a:ext cx="5040560" cy="2414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708920"/>
            <a:ext cx="5040560" cy="1771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373328"/>
            <a:ext cx="5040560" cy="240760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45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514873"/>
            <a:ext cx="8640958" cy="244412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1514872"/>
            <a:ext cx="8640958" cy="1050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1" y="2564905"/>
            <a:ext cx="8640958" cy="288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2852936"/>
            <a:ext cx="8640958" cy="650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1" y="3503319"/>
            <a:ext cx="8640958" cy="455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7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22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3" grpId="0" animBg="1"/>
      <p:bldP spid="2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9" y="4941168"/>
            <a:ext cx="4464496" cy="1211167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831695"/>
            <a:ext cx="4464496" cy="2885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633980"/>
            <a:ext cx="4464496" cy="196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3702329"/>
            <a:ext cx="4464496" cy="12388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3573016"/>
            <a:ext cx="4536504" cy="557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6" y="1484784"/>
            <a:ext cx="4536504" cy="2115615"/>
          </a:xfrm>
          <a:prstGeom prst="rect">
            <a:avLst/>
          </a:prstGeom>
        </p:spPr>
      </p:pic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10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34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3" y="1890460"/>
            <a:ext cx="8640956" cy="237168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1890459"/>
            <a:ext cx="8640958" cy="1106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1" y="2996952"/>
            <a:ext cx="864095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3356992"/>
            <a:ext cx="8640958" cy="905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12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578762"/>
            <a:ext cx="8640956" cy="3658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300919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56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04865"/>
            <a:ext cx="8640958" cy="602034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2204864"/>
            <a:ext cx="8640958" cy="602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97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229270"/>
            <a:ext cx="8496942" cy="30080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4664"/>
            <a:ext cx="8496942" cy="443623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0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84784"/>
            <a:ext cx="8784974" cy="2281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3" y="1484783"/>
            <a:ext cx="8784974" cy="11244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3" y="2609274"/>
            <a:ext cx="8784974" cy="1156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</a:t>
            </a:r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4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61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04864"/>
            <a:ext cx="8640958" cy="619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204865"/>
            <a:ext cx="8640958" cy="602034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2204864"/>
            <a:ext cx="8640958" cy="619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4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72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52736"/>
            <a:ext cx="8640960" cy="35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204864"/>
            <a:ext cx="8640956" cy="477108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2204863"/>
            <a:ext cx="8640958" cy="144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1" y="2348881"/>
            <a:ext cx="8640957" cy="333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7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5877272"/>
            <a:ext cx="4320480" cy="992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915835"/>
            <a:ext cx="4320480" cy="2991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32656"/>
            <a:ext cx="4320480" cy="2583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2788407"/>
            <a:ext cx="4608510" cy="1360673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476672"/>
            <a:ext cx="4608510" cy="2316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7" y="2780928"/>
            <a:ext cx="4608510" cy="107429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635896" y="4672376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35896" y="5104655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5349240" y="3406140"/>
            <a:ext cx="3131820" cy="2110740"/>
          </a:xfrm>
          <a:custGeom>
            <a:avLst/>
            <a:gdLst>
              <a:gd name="connsiteX0" fmla="*/ 0 w 3131820"/>
              <a:gd name="connsiteY0" fmla="*/ 2110740 h 2110740"/>
              <a:gd name="connsiteX1" fmla="*/ 518160 w 3131820"/>
              <a:gd name="connsiteY1" fmla="*/ 2042160 h 2110740"/>
              <a:gd name="connsiteX2" fmla="*/ 1051560 w 3131820"/>
              <a:gd name="connsiteY2" fmla="*/ 1943100 h 2110740"/>
              <a:gd name="connsiteX3" fmla="*/ 1569720 w 3131820"/>
              <a:gd name="connsiteY3" fmla="*/ 1798320 h 2110740"/>
              <a:gd name="connsiteX4" fmla="*/ 2103120 w 3131820"/>
              <a:gd name="connsiteY4" fmla="*/ 1303020 h 2110740"/>
              <a:gd name="connsiteX5" fmla="*/ 2301240 w 3131820"/>
              <a:gd name="connsiteY5" fmla="*/ 807720 h 2110740"/>
              <a:gd name="connsiteX6" fmla="*/ 2446020 w 3131820"/>
              <a:gd name="connsiteY6" fmla="*/ 411480 h 2110740"/>
              <a:gd name="connsiteX7" fmla="*/ 2621280 w 3131820"/>
              <a:gd name="connsiteY7" fmla="*/ 152400 h 2110740"/>
              <a:gd name="connsiteX8" fmla="*/ 2903220 w 3131820"/>
              <a:gd name="connsiteY8" fmla="*/ 38100 h 2110740"/>
              <a:gd name="connsiteX9" fmla="*/ 3131820 w 3131820"/>
              <a:gd name="connsiteY9" fmla="*/ 0 h 211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31820" h="2110740">
                <a:moveTo>
                  <a:pt x="0" y="2110740"/>
                </a:moveTo>
                <a:cubicBezTo>
                  <a:pt x="171450" y="2090420"/>
                  <a:pt x="342900" y="2070100"/>
                  <a:pt x="518160" y="2042160"/>
                </a:cubicBezTo>
                <a:cubicBezTo>
                  <a:pt x="693420" y="2014220"/>
                  <a:pt x="876300" y="1983740"/>
                  <a:pt x="1051560" y="1943100"/>
                </a:cubicBezTo>
                <a:cubicBezTo>
                  <a:pt x="1226820" y="1902460"/>
                  <a:pt x="1394460" y="1905000"/>
                  <a:pt x="1569720" y="1798320"/>
                </a:cubicBezTo>
                <a:cubicBezTo>
                  <a:pt x="1744980" y="1691640"/>
                  <a:pt x="1981200" y="1468120"/>
                  <a:pt x="2103120" y="1303020"/>
                </a:cubicBezTo>
                <a:cubicBezTo>
                  <a:pt x="2225040" y="1137920"/>
                  <a:pt x="2244090" y="956310"/>
                  <a:pt x="2301240" y="807720"/>
                </a:cubicBezTo>
                <a:cubicBezTo>
                  <a:pt x="2358390" y="659130"/>
                  <a:pt x="2392680" y="520700"/>
                  <a:pt x="2446020" y="411480"/>
                </a:cubicBezTo>
                <a:cubicBezTo>
                  <a:pt x="2499360" y="302260"/>
                  <a:pt x="2545080" y="214630"/>
                  <a:pt x="2621280" y="152400"/>
                </a:cubicBezTo>
                <a:cubicBezTo>
                  <a:pt x="2697480" y="90170"/>
                  <a:pt x="2818130" y="63500"/>
                  <a:pt x="2903220" y="38100"/>
                </a:cubicBezTo>
                <a:cubicBezTo>
                  <a:pt x="2988310" y="12700"/>
                  <a:pt x="3060065" y="6350"/>
                  <a:pt x="313182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46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980728"/>
            <a:ext cx="8640956" cy="375129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980727"/>
            <a:ext cx="8640958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1" y="1129313"/>
            <a:ext cx="8640958" cy="1291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1" y="2420888"/>
            <a:ext cx="864095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2636912"/>
            <a:ext cx="8640958" cy="79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1" y="3431312"/>
            <a:ext cx="8640958" cy="1300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7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6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0" grpId="0" animBg="1"/>
      <p:bldP spid="23" grpId="0" animBg="1"/>
      <p:bldP spid="2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96952"/>
            <a:ext cx="8640960" cy="3230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51193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0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348880"/>
            <a:ext cx="8640956" cy="97685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2348879"/>
            <a:ext cx="8640958" cy="97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2" idx="3"/>
            <a:endCxn id="15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348880"/>
            <a:ext cx="8496942" cy="38946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4664"/>
            <a:ext cx="8496942" cy="32769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04664"/>
            <a:ext cx="8496944" cy="82787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9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204864"/>
            <a:ext cx="8640956" cy="679764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2204863"/>
            <a:ext cx="8640958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1" y="2353449"/>
            <a:ext cx="8640958" cy="531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69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1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623842"/>
            <a:ext cx="8064896" cy="496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17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98" y="4725144"/>
            <a:ext cx="8511804" cy="20744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98" y="3982270"/>
            <a:ext cx="8511804" cy="16069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98" y="308352"/>
            <a:ext cx="8511804" cy="405675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88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2276872"/>
            <a:ext cx="8352932" cy="59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3" y="2868051"/>
            <a:ext cx="8352933" cy="27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395536" y="2276872"/>
            <a:ext cx="835293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8" idx="3"/>
            <a:endCxn id="12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2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3034"/>
            <a:ext cx="6912768" cy="23503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240200"/>
            <a:ext cx="6912768" cy="17729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68708"/>
            <a:ext cx="6912768" cy="370836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1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8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640960" cy="1585552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1921400"/>
            <a:ext cx="8640960" cy="1003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2924944"/>
            <a:ext cx="8640960" cy="433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1772815"/>
            <a:ext cx="8640960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2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  <p:bldP spid="2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1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836712"/>
            <a:ext cx="8496942" cy="43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4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640960" cy="128136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20" y="1772815"/>
            <a:ext cx="8640960" cy="1281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04864"/>
            <a:ext cx="8640960" cy="40855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73288"/>
            <a:ext cx="8640960" cy="180358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1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96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60848"/>
            <a:ext cx="8640960" cy="771124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20" y="2060846"/>
            <a:ext cx="8640960" cy="771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4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575320"/>
            <a:ext cx="7344816" cy="1238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5373216"/>
            <a:ext cx="7344816" cy="582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717032"/>
            <a:ext cx="7344816" cy="1688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2924944"/>
            <a:ext cx="7344816" cy="810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2348880"/>
            <a:ext cx="7344816" cy="59526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1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hlinkClick r:id="rId9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592" y="368200"/>
            <a:ext cx="7344816" cy="198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0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76872"/>
            <a:ext cx="8640960" cy="3927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85290"/>
            <a:ext cx="8640960" cy="189158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20" y="385287"/>
            <a:ext cx="8640960" cy="1296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1681433"/>
            <a:ext cx="8640960" cy="595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2276870"/>
            <a:ext cx="8640960" cy="648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924944"/>
            <a:ext cx="8640960" cy="3279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11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  <p:bldP spid="2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640960" cy="4689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70850"/>
            <a:ext cx="8640960" cy="216606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1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4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5" idx="3"/>
            <a:endCxn id="2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4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268760"/>
            <a:ext cx="8352928" cy="31417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536" y="1268760"/>
            <a:ext cx="835293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5536" y="1556792"/>
            <a:ext cx="8352930" cy="2853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243923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20" y="1340767"/>
            <a:ext cx="8640960" cy="2439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5" idx="3"/>
            <a:endCxn id="15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7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80418"/>
            <a:ext cx="8640958" cy="4288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345989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1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4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132856"/>
            <a:ext cx="8640958" cy="14689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20" y="2132855"/>
            <a:ext cx="8640960" cy="1468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0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060848"/>
            <a:ext cx="8640958" cy="45385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58562"/>
            <a:ext cx="8640958" cy="429457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1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86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239209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20" y="1556791"/>
            <a:ext cx="8640960" cy="2392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8" idx="3"/>
            <a:endCxn id="15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95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851890"/>
            <a:ext cx="7632848" cy="3889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32656"/>
            <a:ext cx="7632848" cy="385768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1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19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2"/>
            <a:ext cx="8640958" cy="158367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21" y="2276870"/>
            <a:ext cx="8640960" cy="1203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1" y="3480816"/>
            <a:ext cx="8640958" cy="379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8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401342"/>
            <a:ext cx="8640956" cy="32680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392874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1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38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708920"/>
            <a:ext cx="8640958" cy="7231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21" y="2708920"/>
            <a:ext cx="8640960" cy="723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4644008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8" idx="3"/>
            <a:endCxn id="15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0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3" action="ppaction://hlinksldjump"/>
          </p:cNvPr>
          <p:cNvSpPr/>
          <p:nvPr/>
        </p:nvSpPr>
        <p:spPr>
          <a:xfrm>
            <a:off x="4644008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1" idx="3"/>
            <a:endCxn id="23" idx="1"/>
          </p:cNvCxnSpPr>
          <p:nvPr/>
        </p:nvCxnSpPr>
        <p:spPr>
          <a:xfrm flipV="1">
            <a:off x="4211960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203848" y="35483"/>
            <a:ext cx="10081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Averages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38296"/>
            <a:ext cx="8640960" cy="40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1119</TotalTime>
  <Words>1464</Words>
  <Application>Microsoft Office PowerPoint</Application>
  <PresentationFormat>On-screen Show (4:3)</PresentationFormat>
  <Paragraphs>662</Paragraphs>
  <Slides>180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180</vt:i4>
      </vt:variant>
    </vt:vector>
  </HeadingPairs>
  <TitlesOfParts>
    <vt:vector size="185" baseType="lpstr">
      <vt:lpstr>Arial</vt:lpstr>
      <vt:lpstr>Calibri</vt:lpstr>
      <vt:lpstr>Calibri Light</vt:lpstr>
      <vt:lpstr>Comic Sans MS</vt:lpstr>
      <vt:lpstr>Theme1</vt:lpstr>
      <vt:lpstr>Averages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Averages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719</cp:revision>
  <dcterms:created xsi:type="dcterms:W3CDTF">2014-02-21T20:01:10Z</dcterms:created>
  <dcterms:modified xsi:type="dcterms:W3CDTF">2020-11-07T23:48:47Z</dcterms:modified>
</cp:coreProperties>
</file>