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0-12-09T10:18:22.92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10220 14684 0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73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7.png"/><Relationship Id="rId2" Type="http://schemas.openxmlformats.org/officeDocument/2006/relationships/image" Target="../media/image60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0.png"/><Relationship Id="rId2" Type="http://schemas.openxmlformats.org/officeDocument/2006/relationships/image" Target="../media/image60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3.png"/><Relationship Id="rId2" Type="http://schemas.openxmlformats.org/officeDocument/2006/relationships/image" Target="../media/image6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6.png"/><Relationship Id="rId2" Type="http://schemas.openxmlformats.org/officeDocument/2006/relationships/image" Target="../media/image6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0.png"/><Relationship Id="rId3" Type="http://schemas.openxmlformats.org/officeDocument/2006/relationships/image" Target="../media/image619.png"/><Relationship Id="rId7" Type="http://schemas.openxmlformats.org/officeDocument/2006/relationships/image" Target="NULL"/><Relationship Id="rId2" Type="http://schemas.openxmlformats.org/officeDocument/2006/relationships/image" Target="../media/image618.png"/><Relationship Id="rId1" Type="http://schemas.openxmlformats.org/officeDocument/2006/relationships/slideLayout" Target="../slideLayouts/slideLayout12.xml"/><Relationship Id="rId4" Type="http://schemas.openxmlformats.org/officeDocument/2006/relationships/customXml" Target="../ink/ink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perpendicular distance from the point with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2,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3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the plane with equation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r="-1600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perpendicular distance from the point with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3,2,−1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the plane with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 r="-667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BA3D513-FED9-48A3-B3A9-30F9DF707DF4}"/>
                  </a:ext>
                </a:extLst>
              </p:cNvPr>
              <p:cNvSpPr txBox="1"/>
              <p:nvPr/>
            </p:nvSpPr>
            <p:spPr>
              <a:xfrm>
                <a:off x="4579525" y="1495155"/>
                <a:ext cx="4566983" cy="600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BA3D513-FED9-48A3-B3A9-30F9DF707D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525" y="1495155"/>
                <a:ext cx="4566983" cy="600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105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has vector equation </a:t>
                </a:r>
                <a:endParaRPr lang="en-GB" b="1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GB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perpendicular distance from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2, −12, −23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the plane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61" b="-76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has vector equation </a:t>
                </a:r>
                <a:endParaRPr lang="en-GB" b="1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GB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perpendicular distance from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6, 2, 12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the plane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74093E5-77FE-44F9-ADE1-8DFEA0A83B3F}"/>
                  </a:ext>
                </a:extLst>
              </p:cNvPr>
              <p:cNvSpPr txBox="1"/>
              <p:nvPr/>
            </p:nvSpPr>
            <p:spPr>
              <a:xfrm>
                <a:off x="4577017" y="1608031"/>
                <a:ext cx="4566983" cy="367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29</m:t>
                          </m:r>
                        </m:e>
                      </m:ra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74093E5-77FE-44F9-ADE1-8DFEA0A83B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608031"/>
                <a:ext cx="4566983" cy="3676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861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+1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,3,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shortest distance between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1,3,−2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shortest distance between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800" t="-2190" b="-8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3A11D92-BF57-436A-918B-3F23BAB418E6}"/>
                  </a:ext>
                </a:extLst>
              </p:cNvPr>
              <p:cNvSpPr txBox="1"/>
              <p:nvPr/>
            </p:nvSpPr>
            <p:spPr>
              <a:xfrm>
                <a:off x="4577017" y="1306054"/>
                <a:ext cx="4566983" cy="554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3A11D92-BF57-436A-918B-3F23BAB418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306054"/>
                <a:ext cx="4566983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867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+1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,3,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the reflection of 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coordinates of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705" b="-6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1,3,−2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the reflection of 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coordinates of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800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3A11D92-BF57-436A-918B-3F23BAB418E6}"/>
                  </a:ext>
                </a:extLst>
              </p:cNvPr>
              <p:cNvSpPr txBox="1"/>
              <p:nvPr/>
            </p:nvSpPr>
            <p:spPr>
              <a:xfrm>
                <a:off x="4577017" y="1552275"/>
                <a:ext cx="4566983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35</m:t>
                              </m:r>
                            </m:num>
                            <m:den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 −</m:t>
                          </m:r>
                          <m:f>
                            <m:f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num>
                            <m:den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3A11D92-BF57-436A-918B-3F23BAB418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552275"/>
                <a:ext cx="4566983" cy="6455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656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179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equation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the reflection of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a vector equation of the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179169"/>
              </a:xfrm>
              <a:prstGeom prst="rect">
                <a:avLst/>
              </a:prstGeom>
              <a:blipFill>
                <a:blip r:embed="rId2"/>
                <a:stretch>
                  <a:fillRect l="-667" b="-62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179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equation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+6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the reflection of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a vector equation of the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179169"/>
              </a:xfrm>
              <a:prstGeom prst="rect">
                <a:avLst/>
              </a:prstGeom>
              <a:blipFill>
                <a:blip r:embed="rId3"/>
                <a:stretch>
                  <a:fillRect l="-800" b="-56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E39EB5F6-6A0F-45D6-AC5E-A3F1B4EF2102}"/>
                  </a:ext>
                </a:extLst>
              </p14:cNvPr>
              <p14:cNvContentPartPr/>
              <p14:nvPr/>
            </p14:nvContentPartPr>
            <p14:xfrm>
              <a:off x="3679200" y="5286240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E39EB5F6-6A0F-45D6-AC5E-A3F1B4EF210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69840" y="5276880"/>
                <a:ext cx="1908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18CE7B9-0BD4-444E-B992-1A9B6E9B1873}"/>
                  </a:ext>
                </a:extLst>
              </p:cNvPr>
              <p:cNvSpPr txBox="1"/>
              <p:nvPr/>
            </p:nvSpPr>
            <p:spPr>
              <a:xfrm>
                <a:off x="4577017" y="1552275"/>
                <a:ext cx="4566983" cy="763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d>
                        <m:d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−19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18CE7B9-0BD4-444E-B992-1A9B6E9B18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552275"/>
                <a:ext cx="4566983" cy="76315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087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E1FA38-627C-4052-8046-EAEE85A697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425766-9F29-4237-90C2-5CFFD7C31D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A5AF4B-FDA5-4200-B99E-3C9C43FBFF0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9863</TotalTime>
  <Words>575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548</cp:revision>
  <dcterms:created xsi:type="dcterms:W3CDTF">2020-05-18T02:11:06Z</dcterms:created>
  <dcterms:modified xsi:type="dcterms:W3CDTF">2021-08-29T09:07:41Z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