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0-12-09T10:18:22.92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10220 14684 0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73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7.png"/><Relationship Id="rId2" Type="http://schemas.openxmlformats.org/officeDocument/2006/relationships/image" Target="../media/image6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image" Target="../media/image6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3.png"/><Relationship Id="rId2" Type="http://schemas.openxmlformats.org/officeDocument/2006/relationships/image" Target="../media/image6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6.png"/><Relationship Id="rId2" Type="http://schemas.openxmlformats.org/officeDocument/2006/relationships/image" Target="../media/image6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0.png"/><Relationship Id="rId3" Type="http://schemas.openxmlformats.org/officeDocument/2006/relationships/image" Target="../media/image619.png"/><Relationship Id="rId7" Type="http://schemas.openxmlformats.org/officeDocument/2006/relationships/image" Target="NULL"/><Relationship Id="rId2" Type="http://schemas.openxmlformats.org/officeDocument/2006/relationships/image" Target="../media/image618.png"/><Relationship Id="rId1" Type="http://schemas.openxmlformats.org/officeDocument/2006/relationships/slideLayout" Target="../slideLayouts/slideLayout12.xml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distance from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plane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r="-1600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distance from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3,2,−1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plane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r="-667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3D513-FED9-48A3-B3A9-30F9DF707DF4}"/>
                  </a:ext>
                </a:extLst>
              </p:cNvPr>
              <p:cNvSpPr txBox="1"/>
              <p:nvPr/>
            </p:nvSpPr>
            <p:spPr>
              <a:xfrm>
                <a:off x="4579525" y="1495155"/>
                <a:ext cx="4566983" cy="600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A3D513-FED9-48A3-B3A9-30F9DF707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525" y="1495155"/>
                <a:ext cx="4566983" cy="600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105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vector equation </a:t>
                </a:r>
                <a:endParaRPr lang="en-GB" b="1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perpendicular distance from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 −12, −23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plane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has vector equation </a:t>
                </a:r>
                <a:endParaRPr lang="en-GB" b="1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perpendicular distance from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6, 2, 12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plane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74093E5-77FE-44F9-ADE1-8DFEA0A83B3F}"/>
                  </a:ext>
                </a:extLst>
              </p:cNvPr>
              <p:cNvSpPr txBox="1"/>
              <p:nvPr/>
            </p:nvSpPr>
            <p:spPr>
              <a:xfrm>
                <a:off x="4577017" y="1608031"/>
                <a:ext cx="4566983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74093E5-77FE-44F9-ADE1-8DFEA0A83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08031"/>
                <a:ext cx="4566983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861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,3,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1,3,−2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A11D92-BF57-436A-918B-3F23BAB418E6}"/>
                  </a:ext>
                </a:extLst>
              </p:cNvPr>
              <p:cNvSpPr txBox="1"/>
              <p:nvPr/>
            </p:nvSpPr>
            <p:spPr>
              <a:xfrm>
                <a:off x="4577017" y="1306054"/>
                <a:ext cx="4566983" cy="554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A11D92-BF57-436A-918B-3F23BAB41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06054"/>
                <a:ext cx="4566983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867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,3,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reflection of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1,3,−2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reflection of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800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A11D92-BF57-436A-918B-3F23BAB418E6}"/>
                  </a:ext>
                </a:extLst>
              </p:cNvPr>
              <p:cNvSpPr txBox="1"/>
              <p:nvPr/>
            </p:nvSpPr>
            <p:spPr>
              <a:xfrm>
                <a:off x="4577017" y="1552275"/>
                <a:ext cx="4566983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3A11D92-BF57-436A-918B-3F23BAB41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552275"/>
                <a:ext cx="4566983" cy="645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656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79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reflection of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a vector equation of 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79169"/>
              </a:xfrm>
              <a:prstGeom prst="rect">
                <a:avLst/>
              </a:prstGeom>
              <a:blipFill>
                <a:blip r:embed="rId2"/>
                <a:stretch>
                  <a:fillRect l="-667" b="-6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179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+6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reflection of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a vector equation of 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179169"/>
              </a:xfrm>
              <a:prstGeom prst="rect">
                <a:avLst/>
              </a:prstGeom>
              <a:blipFill>
                <a:blip r:embed="rId3"/>
                <a:stretch>
                  <a:fillRect l="-800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39EB5F6-6A0F-45D6-AC5E-A3F1B4EF2102}"/>
                  </a:ext>
                </a:extLst>
              </p14:cNvPr>
              <p14:cNvContentPartPr/>
              <p14:nvPr/>
            </p14:nvContentPartPr>
            <p14:xfrm>
              <a:off x="3679200" y="528624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39EB5F6-6A0F-45D6-AC5E-A3F1B4EF210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69840" y="5276880"/>
                <a:ext cx="19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8CE7B9-0BD4-444E-B992-1A9B6E9B1873}"/>
                  </a:ext>
                </a:extLst>
              </p:cNvPr>
              <p:cNvSpPr txBox="1"/>
              <p:nvPr/>
            </p:nvSpPr>
            <p:spPr>
              <a:xfrm>
                <a:off x="4577017" y="1552275"/>
                <a:ext cx="4566983" cy="76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−19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8CE7B9-0BD4-444E-B992-1A9B6E9B1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552275"/>
                <a:ext cx="4566983" cy="7631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087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9863</TotalTime>
  <Words>575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548</cp:revision>
  <dcterms:created xsi:type="dcterms:W3CDTF">2020-05-18T02:11:06Z</dcterms:created>
  <dcterms:modified xsi:type="dcterms:W3CDTF">2021-08-29T09:07:41Z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