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330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7.png"/><Relationship Id="rId2" Type="http://schemas.openxmlformats.org/officeDocument/2006/relationships/image" Target="../media/image59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1.png"/><Relationship Id="rId2" Type="http://schemas.openxmlformats.org/officeDocument/2006/relationships/image" Target="../media/image59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4.png"/><Relationship Id="rId2" Type="http://schemas.openxmlformats.org/officeDocument/2006/relationships/image" Target="../media/image60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9.6) Finding perpendiculars</a:t>
            </a:r>
          </a:p>
        </p:txBody>
      </p:sp>
    </p:spTree>
    <p:extLst>
      <p:ext uri="{BB962C8B-B14F-4D97-AF65-F5344CB8AC3E}">
        <p14:creationId xmlns:p14="http://schemas.microsoft.com/office/powerpoint/2010/main" val="4169785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54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shortest distance between the parallel lines with equations:</a:t>
                </a:r>
              </a:p>
              <a:p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+6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</a:p>
              <a:p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+10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scalars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54217"/>
              </a:xfrm>
              <a:prstGeom prst="rect">
                <a:avLst/>
              </a:prstGeom>
              <a:blipFill>
                <a:blip r:embed="rId2"/>
                <a:stretch>
                  <a:fillRect l="-667" t="-1351" b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shortest distance between the parallel lines with equations:</a:t>
                </a:r>
              </a:p>
              <a:p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</a:t>
                </a:r>
              </a:p>
              <a:p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scalars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800" t="-1376" b="-4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E977CBE-1900-4FA1-ABF6-BE890D1BEE9C}"/>
                  </a:ext>
                </a:extLst>
              </p:cNvPr>
              <p:cNvSpPr txBox="1"/>
              <p:nvPr/>
            </p:nvSpPr>
            <p:spPr>
              <a:xfrm>
                <a:off x="4577017" y="1869216"/>
                <a:ext cx="4566983" cy="611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  <m:rad>
                            <m:radPr>
                              <m:degHide m:val="on"/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E977CBE-1900-4FA1-ABF6-BE890D1BEE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869216"/>
                <a:ext cx="4566983" cy="6111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947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7899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have equations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scalars.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shortest distance between these two lines.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789977"/>
              </a:xfrm>
              <a:prstGeom prst="rect">
                <a:avLst/>
              </a:prstGeom>
              <a:blipFill>
                <a:blip r:embed="rId2"/>
                <a:stretch>
                  <a:fillRect l="-667" t="-1024" b="-3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7899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have equations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scalars.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shortest distance between these two lines.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789977"/>
              </a:xfrm>
              <a:prstGeom prst="rect">
                <a:avLst/>
              </a:prstGeom>
              <a:blipFill>
                <a:blip r:embed="rId3"/>
                <a:stretch>
                  <a:fillRect l="-800" t="-1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E977CBE-1900-4FA1-ABF6-BE890D1BEE9C}"/>
                  </a:ext>
                </a:extLst>
              </p:cNvPr>
              <p:cNvSpPr txBox="1"/>
              <p:nvPr/>
            </p:nvSpPr>
            <p:spPr>
              <a:xfrm>
                <a:off x="4587051" y="1949115"/>
                <a:ext cx="4566983" cy="367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E977CBE-1900-4FA1-ABF6-BE890D1BEE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1" y="1949115"/>
                <a:ext cx="4566983" cy="3676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072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425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and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1,2,1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shortest distance between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Cartesian equation of the line that is perpendicular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passes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425390"/>
              </a:xfrm>
              <a:prstGeom prst="rect">
                <a:avLst/>
              </a:prstGeom>
              <a:blipFill>
                <a:blip r:embed="rId2"/>
                <a:stretch>
                  <a:fillRect l="-667" b="-51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425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and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1,2,−1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shortest distance between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Cartesian equation of the line that is perpendicular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passes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425390"/>
              </a:xfrm>
              <a:prstGeom prst="rect">
                <a:avLst/>
              </a:prstGeom>
              <a:blipFill>
                <a:blip r:embed="rId3"/>
                <a:stretch>
                  <a:fillRect l="-800" b="-47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538D0-CDD1-447E-81AC-02CD67EA1D27}"/>
                  </a:ext>
                </a:extLst>
              </p:cNvPr>
              <p:cNvSpPr txBox="1"/>
              <p:nvPr/>
            </p:nvSpPr>
            <p:spPr>
              <a:xfrm>
                <a:off x="4587051" y="1949115"/>
                <a:ext cx="4566983" cy="834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29</m:t>
                            </m:r>
                          </m:e>
                        </m:rad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538D0-CDD1-447E-81AC-02CD67EA1D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1" y="1949115"/>
                <a:ext cx="4566983" cy="834524"/>
              </a:xfrm>
              <a:prstGeom prst="rect">
                <a:avLst/>
              </a:prstGeom>
              <a:blipFill>
                <a:blip r:embed="rId4"/>
                <a:stretch>
                  <a:fillRect l="-667" b="-29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317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E1FA38-627C-4052-8046-EAEE85A697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425766-9F29-4237-90C2-5CFFD7C31D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A5AF4B-FDA5-4200-B99E-3C9C43FBFF0D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purl.org/dc/terms/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9862</TotalTime>
  <Words>492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9.6) Finding perpendiculars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547</cp:revision>
  <dcterms:created xsi:type="dcterms:W3CDTF">2020-05-18T02:11:06Z</dcterms:created>
  <dcterms:modified xsi:type="dcterms:W3CDTF">2021-08-29T09:06:46Z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