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30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2" Type="http://schemas.openxmlformats.org/officeDocument/2006/relationships/image" Target="../media/image5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5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9.6) Finding perpendiculars</a:t>
            </a:r>
          </a:p>
        </p:txBody>
      </p:sp>
    </p:spTree>
    <p:extLst>
      <p:ext uri="{BB962C8B-B14F-4D97-AF65-F5344CB8AC3E}">
        <p14:creationId xmlns:p14="http://schemas.microsoft.com/office/powerpoint/2010/main" val="416978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 parallel lines with equations: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4217"/>
              </a:xfrm>
              <a:prstGeom prst="rect">
                <a:avLst/>
              </a:prstGeom>
              <a:blipFill>
                <a:blip r:embed="rId2"/>
                <a:stretch>
                  <a:fillRect l="-667" t="-1351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 parallel lines with equations: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77017" y="1869216"/>
                <a:ext cx="4566983" cy="611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69216"/>
                <a:ext cx="4566983" cy="6111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47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789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these two lines.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789977"/>
              </a:xfrm>
              <a:prstGeom prst="rect">
                <a:avLst/>
              </a:prstGeom>
              <a:blipFill>
                <a:blip r:embed="rId2"/>
                <a:stretch>
                  <a:fillRect l="-667" t="-1024" b="-3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789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these two lines.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789977"/>
              </a:xfrm>
              <a:prstGeom prst="rect">
                <a:avLst/>
              </a:prstGeom>
              <a:blipFill>
                <a:blip r:embed="rId3"/>
                <a:stretch>
                  <a:fillRect l="-800" t="-1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949115"/>
                <a:ext cx="4566983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949115"/>
                <a:ext cx="4566983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72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1,2,1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that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25390"/>
              </a:xfrm>
              <a:prstGeom prst="rect">
                <a:avLst/>
              </a:prstGeom>
              <a:blipFill>
                <a:blip r:embed="rId2"/>
                <a:stretch>
                  <a:fillRect l="-667" b="-51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1,2,−1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that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425390"/>
              </a:xfrm>
              <a:prstGeom prst="rect">
                <a:avLst/>
              </a:prstGeom>
              <a:blipFill>
                <a:blip r:embed="rId3"/>
                <a:stretch>
                  <a:fillRect l="-800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538D0-CDD1-447E-81AC-02CD67EA1D27}"/>
                  </a:ext>
                </a:extLst>
              </p:cNvPr>
              <p:cNvSpPr txBox="1"/>
              <p:nvPr/>
            </p:nvSpPr>
            <p:spPr>
              <a:xfrm>
                <a:off x="4587051" y="1949115"/>
                <a:ext cx="4566983" cy="83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29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538D0-CDD1-447E-81AC-02CD67EA1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949115"/>
                <a:ext cx="4566983" cy="834524"/>
              </a:xfrm>
              <a:prstGeom prst="rect">
                <a:avLst/>
              </a:prstGeom>
              <a:blipFill>
                <a:blip r:embed="rId4"/>
                <a:stretch>
                  <a:fillRect l="-667" b="-2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1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9862</TotalTime>
  <Words>492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9.6) Finding perpendiculars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2021-08-29T09:06:46Z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