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2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6.png"/><Relationship Id="rId2" Type="http://schemas.openxmlformats.org/officeDocument/2006/relationships/image" Target="../media/image5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9.png"/><Relationship Id="rId2" Type="http://schemas.openxmlformats.org/officeDocument/2006/relationships/image" Target="../media/image5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2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5.png"/><Relationship Id="rId2" Type="http://schemas.openxmlformats.org/officeDocument/2006/relationships/image" Target="../media/image59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Points of intersection</a:t>
            </a:r>
          </a:p>
        </p:txBody>
      </p:sp>
    </p:spTree>
    <p:extLst>
      <p:ext uri="{BB962C8B-B14F-4D97-AF65-F5344CB8AC3E}">
        <p14:creationId xmlns:p14="http://schemas.microsoft.com/office/powerpoint/2010/main" val="380979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vector equations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+9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Show that the two lines intersect, and find the position vector of the point of intersection.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vector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 Show that the two lines intersect, and find the position vector of the point of intersection.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DEA40D-975A-47F4-9334-C0272BD71989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(5, −3, −1)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DEA40D-975A-47F4-9334-C0272BD71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80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point of intersection of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r="-1600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point of intersection of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r="-1467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(1, 3, −1)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69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line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the point of intersection of the line and the plane.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4277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line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Cartesian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the point of intersection of the line and the plane.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574277"/>
              </a:xfrm>
              <a:prstGeom prst="rect">
                <a:avLst/>
              </a:prstGeom>
              <a:blipFill>
                <a:blip r:embed="rId3"/>
                <a:stretch>
                  <a:fillRect l="-400" t="-386" b="-3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/>
              <p:nvPr/>
            </p:nvSpPr>
            <p:spPr>
              <a:xfrm>
                <a:off x="4587051" y="1878471"/>
                <a:ext cx="4566983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53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86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132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977CBE-1900-4FA1-ABF6-BE890D1BE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78471"/>
                <a:ext cx="4566983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79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−7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skew.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39772"/>
              </a:xfrm>
              <a:prstGeom prst="rect">
                <a:avLst/>
              </a:prstGeom>
              <a:blipFill>
                <a:blip r:embed="rId2"/>
                <a:stretch>
                  <a:fillRect l="-1067" t="-3529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equations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skew.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39195"/>
              </a:xfrm>
              <a:prstGeom prst="rect">
                <a:avLst/>
              </a:prstGeom>
              <a:blipFill>
                <a:blip r:embed="rId3"/>
                <a:stretch>
                  <a:fillRect l="-1200" t="-292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E977CBE-1900-4FA1-ABF6-BE890D1BEE9C}"/>
              </a:ext>
            </a:extLst>
          </p:cNvPr>
          <p:cNvSpPr txBox="1"/>
          <p:nvPr/>
        </p:nvSpPr>
        <p:spPr>
          <a:xfrm>
            <a:off x="4577017" y="1597812"/>
            <a:ext cx="4566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61244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9860</TotalTime>
  <Words>606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9.5) Points of intersection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2021-08-29T09:04:59Z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