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08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4.png"/><Relationship Id="rId2" Type="http://schemas.openxmlformats.org/officeDocument/2006/relationships/image" Target="../media/image5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7.png"/><Relationship Id="rId2" Type="http://schemas.openxmlformats.org/officeDocument/2006/relationships/image" Target="../media/image5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0.png"/><Relationship Id="rId2" Type="http://schemas.openxmlformats.org/officeDocument/2006/relationships/image" Target="../media/image5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3.png"/><Relationship Id="rId2" Type="http://schemas.openxmlformats.org/officeDocument/2006/relationships/image" Target="../media/image5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306322" cy="527222"/>
          </a:xfrm>
        </p:spPr>
        <p:txBody>
          <a:bodyPr/>
          <a:lstStyle/>
          <a:p>
            <a:r>
              <a:rPr lang="en-GB" dirty="0"/>
              <a:t>9.4) Calculating angles between lines and planes</a:t>
            </a:r>
          </a:p>
        </p:txBody>
      </p:sp>
    </p:spTree>
    <p:extLst>
      <p:ext uri="{BB962C8B-B14F-4D97-AF65-F5344CB8AC3E}">
        <p14:creationId xmlns:p14="http://schemas.microsoft.com/office/powerpoint/2010/main" val="265390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acute angle between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and the plane with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acute angle between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and the plane with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82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66983" y="1362567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14.9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62567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52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954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plane P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a vector perpendicular to the plane P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passes through the point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 (3, 3, 1) and meets P at (2, 1, 3). The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acute angle between the plane P and the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nearest degree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954766"/>
              </a:xfrm>
              <a:prstGeom prst="rect">
                <a:avLst/>
              </a:prstGeom>
              <a:blipFill>
                <a:blip r:embed="rId2"/>
                <a:stretch>
                  <a:fillRect l="-400" t="-625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953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plane P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a vector perpendicular to the plane P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passes through the point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 (1, 3, 3) and meets P at (3, 1, 2). The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acute angle between the plane P and the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nearest degree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953355"/>
              </a:xfrm>
              <a:prstGeom prst="rect">
                <a:avLst/>
              </a:prstGeom>
              <a:blipFill>
                <a:blip r:embed="rId3"/>
                <a:stretch>
                  <a:fillRect l="-533" t="-312" b="-24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87051" y="2428412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=63°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(nearest degree)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2428412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31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acute angle between the planes: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acute angle between the planes: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=13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3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77017" y="1389724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=78.6°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9724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786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67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Cartesian equations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Show that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(−2, −5, −10)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lies on both lines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Find the size of the acute angle between the lines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676421"/>
              </a:xfrm>
              <a:prstGeom prst="rect">
                <a:avLst/>
              </a:prstGeom>
              <a:blipFill>
                <a:blip r:embed="rId2"/>
                <a:stretch>
                  <a:fillRect l="-667" t="-1091" r="-1867"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430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Cartesian equations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−15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Show that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(3, 3, 7)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lies on both lines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Find the size of the acute angle between the lines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430200"/>
              </a:xfrm>
              <a:prstGeom prst="rect">
                <a:avLst/>
              </a:prstGeom>
              <a:blipFill>
                <a:blip r:embed="rId3"/>
                <a:stretch>
                  <a:fillRect l="-800" t="-1277" r="-1733" b="-46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87051" y="1878471"/>
                <a:ext cx="456698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69.1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78471"/>
                <a:ext cx="4566983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59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9859</TotalTime>
  <Words>655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9.4) Calculating angles between lines and planes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545</cp:revision>
  <dcterms:created xsi:type="dcterms:W3CDTF">2020-05-18T02:11:06Z</dcterms:created>
  <dcterms:modified xsi:type="dcterms:W3CDTF">2021-08-29T09:03:47Z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