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083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4.png"/><Relationship Id="rId2" Type="http://schemas.openxmlformats.org/officeDocument/2006/relationships/image" Target="../media/image57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7.png"/><Relationship Id="rId2" Type="http://schemas.openxmlformats.org/officeDocument/2006/relationships/image" Target="../media/image57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0.png"/><Relationship Id="rId2" Type="http://schemas.openxmlformats.org/officeDocument/2006/relationships/image" Target="../media/image57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3.png"/><Relationship Id="rId2" Type="http://schemas.openxmlformats.org/officeDocument/2006/relationships/image" Target="../media/image58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306322" cy="527222"/>
          </a:xfrm>
        </p:spPr>
        <p:txBody>
          <a:bodyPr/>
          <a:lstStyle/>
          <a:p>
            <a:r>
              <a:rPr lang="en-GB" dirty="0"/>
              <a:t>9.4) Calculating angles between lines and planes</a:t>
            </a:r>
          </a:p>
        </p:txBody>
      </p:sp>
    </p:spTree>
    <p:extLst>
      <p:ext uri="{BB962C8B-B14F-4D97-AF65-F5344CB8AC3E}">
        <p14:creationId xmlns:p14="http://schemas.microsoft.com/office/powerpoint/2010/main" val="265390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acute angle between the line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equation </a:t>
                </a:r>
              </a:p>
              <a:p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and the plane with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738664"/>
              </a:xfrm>
              <a:prstGeom prst="rect">
                <a:avLst/>
              </a:prstGeom>
              <a:blipFill>
                <a:blip r:embed="rId2"/>
                <a:stretch>
                  <a:fillRect l="-400" t="-1653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acute angle between the line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equation </a:t>
                </a:r>
              </a:p>
              <a:p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−12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and the plane with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738664"/>
              </a:xfrm>
              <a:prstGeom prst="rect">
                <a:avLst/>
              </a:prstGeom>
              <a:blipFill>
                <a:blip r:embed="rId3"/>
                <a:stretch>
                  <a:fillRect l="-400" t="-820" b="-73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B76AE14-EE6D-47C1-906B-FFD4ECE1A246}"/>
                  </a:ext>
                </a:extLst>
              </p:cNvPr>
              <p:cNvSpPr txBox="1"/>
              <p:nvPr/>
            </p:nvSpPr>
            <p:spPr>
              <a:xfrm>
                <a:off x="4566983" y="1362567"/>
                <a:ext cx="456698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14.9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 </m:t>
                    </m:r>
                  </m:oMath>
                </a14:m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B76AE14-EE6D-47C1-906B-FFD4ECE1A2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362567"/>
                <a:ext cx="4566983" cy="338554"/>
              </a:xfrm>
              <a:prstGeom prst="rect">
                <a:avLst/>
              </a:prstGeom>
              <a:blipFill>
                <a:blip r:embed="rId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152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954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plane P has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eqAr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eqAr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a vector perpendicular to the plane P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passes through the point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 A (3, 3, 1) and meets P at (2, 1, 3). The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 acute angle between the plane P and the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  line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nearest degree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954766"/>
              </a:xfrm>
              <a:prstGeom prst="rect">
                <a:avLst/>
              </a:prstGeom>
              <a:blipFill>
                <a:blip r:embed="rId2"/>
                <a:stretch>
                  <a:fillRect l="-400" t="-625" b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9533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plane P has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eqAr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eqArr>
                        </m:e>
                      </m:d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a vector perpendicular to the plane P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passes through the point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 A (1, 3, 3) and meets P at (3, 1, 2). The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 acute angle between the plane P and the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      line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nearest degree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953355"/>
              </a:xfrm>
              <a:prstGeom prst="rect">
                <a:avLst/>
              </a:prstGeom>
              <a:blipFill>
                <a:blip r:embed="rId3"/>
                <a:stretch>
                  <a:fillRect l="-533" t="-312" b="-24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B76AE14-EE6D-47C1-906B-FFD4ECE1A246}"/>
                  </a:ext>
                </a:extLst>
              </p:cNvPr>
              <p:cNvSpPr txBox="1"/>
              <p:nvPr/>
            </p:nvSpPr>
            <p:spPr>
              <a:xfrm>
                <a:off x="4587051" y="2428412"/>
                <a:ext cx="456698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=63°</m:t>
                    </m:r>
                  </m:oMath>
                </a14:m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(nearest degree)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B76AE14-EE6D-47C1-906B-FFD4ECE1A2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1" y="2428412"/>
                <a:ext cx="4566983" cy="338554"/>
              </a:xfrm>
              <a:prstGeom prst="rect">
                <a:avLst/>
              </a:prstGeom>
              <a:blipFill>
                <a:blip r:embed="rId4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131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acute angle between the planes: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=4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4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acute angle between the planes: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−7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=13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 b="-3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B76AE14-EE6D-47C1-906B-FFD4ECE1A246}"/>
                  </a:ext>
                </a:extLst>
              </p:cNvPr>
              <p:cNvSpPr txBox="1"/>
              <p:nvPr/>
            </p:nvSpPr>
            <p:spPr>
              <a:xfrm>
                <a:off x="4577017" y="1389724"/>
                <a:ext cx="456698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=78.6°</m:t>
                    </m:r>
                  </m:oMath>
                </a14:m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B76AE14-EE6D-47C1-906B-FFD4ECE1A2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389724"/>
                <a:ext cx="4566983" cy="338554"/>
              </a:xfrm>
              <a:prstGeom prst="rect">
                <a:avLst/>
              </a:prstGeom>
              <a:blipFill>
                <a:blip r:embed="rId4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786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676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have Cartesian equations </a:t>
                </a:r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+6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+8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+13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(a) Show that the point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(−2, −5, −10)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lies on both lines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Find the size of the acute angle between the lines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676421"/>
              </a:xfrm>
              <a:prstGeom prst="rect">
                <a:avLst/>
              </a:prstGeom>
              <a:blipFill>
                <a:blip r:embed="rId2"/>
                <a:stretch>
                  <a:fillRect l="-667" t="-1091" r="-1867" b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430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have Cartesian equations 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−6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+5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−15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(a) Show that 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(3, 3, 7)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lies on both lines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Find the size of the acute angle between the lines 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430200"/>
              </a:xfrm>
              <a:prstGeom prst="rect">
                <a:avLst/>
              </a:prstGeom>
              <a:blipFill>
                <a:blip r:embed="rId3"/>
                <a:stretch>
                  <a:fillRect l="-800" t="-1277" r="-1733" b="-46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B76AE14-EE6D-47C1-906B-FFD4ECE1A246}"/>
                  </a:ext>
                </a:extLst>
              </p:cNvPr>
              <p:cNvSpPr txBox="1"/>
              <p:nvPr/>
            </p:nvSpPr>
            <p:spPr>
              <a:xfrm>
                <a:off x="4587051" y="1878471"/>
                <a:ext cx="456698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Both"/>
                </a:pPr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Shown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69.1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 </m:t>
                    </m:r>
                  </m:oMath>
                </a14:m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(1 dp)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B76AE14-EE6D-47C1-906B-FFD4ECE1A2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1" y="1878471"/>
                <a:ext cx="4566983" cy="584775"/>
              </a:xfrm>
              <a:prstGeom prst="rect">
                <a:avLst/>
              </a:prstGeom>
              <a:blipFill>
                <a:blip r:embed="rId4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759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E1FA38-627C-4052-8046-EAEE85A697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425766-9F29-4237-90C2-5CFFD7C31D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A5AF4B-FDA5-4200-B99E-3C9C43FBFF0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9859</TotalTime>
  <Words>655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Candara</vt:lpstr>
      <vt:lpstr>Office Theme</vt:lpstr>
      <vt:lpstr>9.4) Calculating angles between lines and planes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545</cp:revision>
  <dcterms:created xsi:type="dcterms:W3CDTF">2020-05-18T02:11:06Z</dcterms:created>
  <dcterms:modified xsi:type="dcterms:W3CDTF">2021-08-29T09:03:47Z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