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898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2.png"/><Relationship Id="rId2" Type="http://schemas.openxmlformats.org/officeDocument/2006/relationships/image" Target="../media/image5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5.png"/><Relationship Id="rId2" Type="http://schemas.openxmlformats.org/officeDocument/2006/relationships/image" Target="../media/image54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7.png"/><Relationship Id="rId2" Type="http://schemas.openxmlformats.org/officeDocument/2006/relationships/image" Target="../media/image54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perpendicular to the normal </a:t>
                </a:r>
                <a:endParaRPr lang="en-GB" sz="1600" b="1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passes through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position vector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Cartesian equation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  <a:endParaRPr lang="en-GB" sz="16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705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perpendicular to the normal </a:t>
                </a:r>
              </a:p>
              <a:p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passes through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position vector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−7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Cartesian equation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  <a:endParaRPr lang="en-GB" sz="16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800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/>
              <p:nvPr/>
            </p:nvSpPr>
            <p:spPr>
              <a:xfrm>
                <a:off x="4577017" y="1552275"/>
                <a:ext cx="45669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552275"/>
                <a:ext cx="4566983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96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the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(3, 2, 2)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3, 5, 1</m:t>
                        </m:r>
                      </m:e>
                    </m:d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, (−1, 3, 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(−1, 6, 3)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coplanar.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58" b="-136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the points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(2, 2, 3)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1, 5, 3</m:t>
                        </m:r>
                      </m:e>
                    </m:d>
                    <m:r>
                      <a:rPr lang="en-GB" sz="1600" i="1" dirty="0">
                        <a:latin typeface="Cambria Math" panose="02040503050406030204" pitchFamily="18" charset="0"/>
                      </a:rPr>
                      <m:t>, (4, 3, −1)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(3, 6, −1)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coplanar.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20B542CF-68F9-4BD0-9514-E3AD718A1EB0}"/>
              </a:ext>
            </a:extLst>
          </p:cNvPr>
          <p:cNvSpPr txBox="1"/>
          <p:nvPr/>
        </p:nvSpPr>
        <p:spPr>
          <a:xfrm>
            <a:off x="4577017" y="1059832"/>
            <a:ext cx="456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397495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the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(3, 2, 2)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3, 5, 1</m:t>
                        </m:r>
                      </m:e>
                    </m:d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, (−1, 3, 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(−1, 6, 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not coplanar.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58" b="-136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the points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(2, 2, 3)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1, 5, 3</m:t>
                        </m:r>
                      </m:e>
                    </m:d>
                    <m:r>
                      <a:rPr lang="en-GB" sz="1600" i="1" dirty="0">
                        <a:latin typeface="Cambria Math" panose="02040503050406030204" pitchFamily="18" charset="0"/>
                      </a:rPr>
                      <m:t>, (4, 3, −1)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6, −1)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coplanar.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20B542CF-68F9-4BD0-9514-E3AD718A1EB0}"/>
              </a:ext>
            </a:extLst>
          </p:cNvPr>
          <p:cNvSpPr txBox="1"/>
          <p:nvPr/>
        </p:nvSpPr>
        <p:spPr>
          <a:xfrm>
            <a:off x="4577017" y="1059832"/>
            <a:ext cx="456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161705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E1FA38-627C-4052-8046-EAEE85A697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425766-9F29-4237-90C2-5CFFD7C31D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A5AF4B-FDA5-4200-B99E-3C9C43FBFF0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9857</TotalTime>
  <Words>262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543</cp:revision>
  <dcterms:created xsi:type="dcterms:W3CDTF">2020-05-18T02:11:06Z</dcterms:created>
  <dcterms:modified xsi:type="dcterms:W3CDTF">2021-08-29T09:01:27Z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