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2955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7.png"/><Relationship Id="rId2" Type="http://schemas.openxmlformats.org/officeDocument/2006/relationships/image" Target="../media/image5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3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2" Type="http://schemas.openxmlformats.org/officeDocument/2006/relationships/image" Target="../media/image53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138160" cy="527222"/>
          </a:xfrm>
        </p:spPr>
        <p:txBody>
          <a:bodyPr/>
          <a:lstStyle/>
          <a:p>
            <a:r>
              <a:rPr lang="en-GB" dirty="0"/>
              <a:t>9.2) Equation of a plane in three dimensions</a:t>
            </a:r>
          </a:p>
        </p:txBody>
      </p:sp>
    </p:spTree>
    <p:extLst>
      <p:ext uri="{BB962C8B-B14F-4D97-AF65-F5344CB8AC3E}">
        <p14:creationId xmlns:p14="http://schemas.microsoft.com/office/powerpoint/2010/main" val="2289072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1,−2, 2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−3,−2,1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5,4,3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60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GB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7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2,2−1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3,2,−1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𝐶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4,3,5</m:t>
                          </m:r>
                        </m:e>
                      </m:d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plane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1600"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GB" sz="1600">
                          <a:latin typeface="Cambria Math" panose="02040503050406030204" pitchFamily="18" charset="0"/>
                        </a:rPr>
                        <m:t>r</m:t>
                      </m:r>
                      <m:r>
                        <a:rPr lang="en-GB" sz="16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GB" sz="1600" b="1" i="1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800" t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87051" y="1432644"/>
                <a:ext cx="4566983" cy="11239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(2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𝒊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𝒋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  <m:r>
                        <a:rPr lang="en-GB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432644"/>
                <a:ext cx="4566983" cy="11239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14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63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in the plane with vector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637756"/>
              </a:xfrm>
              <a:prstGeom prst="rect">
                <a:avLst/>
              </a:prstGeom>
              <a:blipFill>
                <a:blip r:embed="rId2"/>
                <a:stretch>
                  <a:fillRect l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63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sz="1600" dirty="0">
                    <a:latin typeface="Candara" panose="020E0502030303020204" pitchFamily="34" charset="0"/>
                  </a:rPr>
                  <a:t>Verify that the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with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lies in the plane with vector equation </a:t>
                </a:r>
                <a:br>
                  <a:rPr lang="en-GB" sz="1600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16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637756"/>
              </a:xfrm>
              <a:prstGeom prst="rect">
                <a:avLst/>
              </a:prstGeom>
              <a:blipFill>
                <a:blip r:embed="rId3"/>
                <a:stretch>
                  <a:fillRect l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20B542CF-68F9-4BD0-9514-E3AD718A1EB0}"/>
              </a:ext>
            </a:extLst>
          </p:cNvPr>
          <p:cNvSpPr txBox="1"/>
          <p:nvPr/>
        </p:nvSpPr>
        <p:spPr>
          <a:xfrm>
            <a:off x="4577017" y="2086027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08154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9856</TotalTime>
  <Words>288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9.2) Equation of a plane in three dimensions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542</cp:revision>
  <dcterms:created xsi:type="dcterms:W3CDTF">2020-05-18T02:11:06Z</dcterms:created>
  <dcterms:modified xsi:type="dcterms:W3CDTF">2021-08-29T09:00:43Z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