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98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6.png"/><Relationship Id="rId2" Type="http://schemas.openxmlformats.org/officeDocument/2006/relationships/image" Target="../media/image52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9.png"/><Relationship Id="rId2" Type="http://schemas.openxmlformats.org/officeDocument/2006/relationships/image" Target="../media/image52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2.png"/><Relationship Id="rId2" Type="http://schemas.openxmlformats.org/officeDocument/2006/relationships/image" Target="../media/image53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4.png"/><Relationship Id="rId2" Type="http://schemas.openxmlformats.org/officeDocument/2006/relationships/image" Target="../media/image5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1031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Cartesian equation of the line with vector equation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Cartesian equation of the line with vector equation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103175"/>
              </a:xfrm>
              <a:prstGeom prst="rect">
                <a:avLst/>
              </a:prstGeom>
              <a:blipFill>
                <a:blip r:embed="rId2"/>
                <a:stretch>
                  <a:fillRect l="-667" t="-4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4215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Cartesian equation of the line with vector equation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Cartesian equation of the line with vector equation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4215321"/>
              </a:xfrm>
              <a:prstGeom prst="rect">
                <a:avLst/>
              </a:prstGeom>
              <a:blipFill>
                <a:blip r:embed="rId3"/>
                <a:stretch>
                  <a:fillRect l="-800" t="-4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/>
              <p:nvPr/>
            </p:nvSpPr>
            <p:spPr>
              <a:xfrm>
                <a:off x="4577017" y="1607729"/>
                <a:ext cx="4566983" cy="33473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07729"/>
                <a:ext cx="4566983" cy="33473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886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260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Cartesian equation of a line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−4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−5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vector form of the equation of the line.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Cartesian equation of a line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vector form of the equation of the line.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260508"/>
              </a:xfrm>
              <a:prstGeom prst="rect">
                <a:avLst/>
              </a:prstGeom>
              <a:blipFill>
                <a:blip r:embed="rId2"/>
                <a:stretch>
                  <a:fillRect l="-667" r="-933" b="-1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691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Cartesian equation of a line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𝑧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vector form of the equation of the line.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691536"/>
              </a:xfrm>
              <a:prstGeom prst="rect">
                <a:avLst/>
              </a:prstGeom>
              <a:blipFill>
                <a:blip r:embed="rId3"/>
                <a:stretch>
                  <a:fillRect l="-800"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/>
              <p:nvPr/>
            </p:nvSpPr>
            <p:spPr>
              <a:xfrm>
                <a:off x="4577017" y="1190792"/>
                <a:ext cx="4566983" cy="846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190792"/>
                <a:ext cx="4566983" cy="8469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090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3, −4, −5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(−3, 1, −2)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(−9, 6, 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collinear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58" b="-136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the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−3, 4, 5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(3, −1, 2)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(9, 2, −1)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collinear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20B542CF-68F9-4BD0-9514-E3AD718A1EB0}"/>
              </a:ext>
            </a:extLst>
          </p:cNvPr>
          <p:cNvSpPr txBox="1"/>
          <p:nvPr/>
        </p:nvSpPr>
        <p:spPr>
          <a:xfrm>
            <a:off x="4587051" y="1050904"/>
            <a:ext cx="4566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307682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Cartesian equation of a line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vector form of the equation of the line.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Cartesian equation of a line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vector form of the equation of the line.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293209"/>
              </a:xfrm>
              <a:prstGeom prst="rect">
                <a:avLst/>
              </a:prstGeom>
              <a:blipFill>
                <a:blip r:embed="rId2"/>
                <a:stretch>
                  <a:fillRect l="-667" t="-556" r="-667" b="-14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Cartesian equation of a line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vector form of the equation of the line.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r="-533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/>
              <p:nvPr/>
            </p:nvSpPr>
            <p:spPr>
              <a:xfrm>
                <a:off x="4587051" y="1050904"/>
                <a:ext cx="4566983" cy="552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050904"/>
                <a:ext cx="4566983" cy="5524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250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E1FA38-627C-4052-8046-EAEE85A697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425766-9F29-4237-90C2-5CFFD7C31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A5AF4B-FDA5-4200-B99E-3C9C43FBFF0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9855</TotalTime>
  <Words>517</Words>
  <Application>Microsoft Office PowerPoint</Application>
  <PresentationFormat>On-screen Show (4:3)</PresentationFormat>
  <Paragraphs>66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541</cp:revision>
  <dcterms:created xsi:type="dcterms:W3CDTF">2020-05-18T02:11:06Z</dcterms:created>
  <dcterms:modified xsi:type="dcterms:W3CDTF">2021-08-29T08:59:11Z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