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69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7.png"/><Relationship Id="rId2" Type="http://schemas.openxmlformats.org/officeDocument/2006/relationships/image" Target="../media/image5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5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3.png"/><Relationship Id="rId2" Type="http://schemas.openxmlformats.org/officeDocument/2006/relationships/image" Target="../media/image5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47166" cy="527222"/>
          </a:xfrm>
        </p:spPr>
        <p:txBody>
          <a:bodyPr/>
          <a:lstStyle/>
          <a:p>
            <a:r>
              <a:rPr lang="en-GB" dirty="0"/>
              <a:t>9.1) Equation of a line in three dimensions</a:t>
            </a:r>
          </a:p>
        </p:txBody>
      </p:sp>
    </p:spTree>
    <p:extLst>
      <p:ext uri="{BB962C8B-B14F-4D97-AF65-F5344CB8AC3E}">
        <p14:creationId xmlns:p14="http://schemas.microsoft.com/office/powerpoint/2010/main" val="175239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straight line has vector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Given that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lines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straight line has vector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Given that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lines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87C2E5-963F-4146-BC2F-70FFA3BFF62A}"/>
                  </a:ext>
                </a:extLst>
              </p:cNvPr>
              <p:cNvSpPr txBox="1"/>
              <p:nvPr/>
            </p:nvSpPr>
            <p:spPr>
              <a:xfrm>
                <a:off x="4574508" y="1564784"/>
                <a:ext cx="4566983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287C2E5-963F-4146-BC2F-70FFA3BFF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508" y="1564784"/>
                <a:ext cx="4566983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88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The straight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vector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−15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Show that another vector equation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The straight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vector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Show that another vector equation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35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4508" y="1564784"/>
                <a:ext cx="4566983" cy="3278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lines parallel</a:t>
                </a: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-&gt;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+3(−2)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3−(−2)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1+2(−2)</m:t>
                              </m:r>
                            </m:e>
                          </m:mr>
                        </m:m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point in common</a:t>
                </a: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Lines parallel and shared point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same line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508" y="1564784"/>
                <a:ext cx="4566983" cy="3278398"/>
              </a:xfrm>
              <a:prstGeom prst="rect">
                <a:avLst/>
              </a:prstGeom>
              <a:blipFill>
                <a:blip r:embed="rId4"/>
                <a:stretch>
                  <a:fillRect l="-1067" b="-2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40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2445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does not lie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a circle, centre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intersects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possible position vectors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2445157"/>
              </a:xfrm>
              <a:prstGeom prst="rect">
                <a:avLst/>
              </a:prstGeom>
              <a:blipFill>
                <a:blip r:embed="rId2"/>
                <a:stretch>
                  <a:fillRect l="-400" r="-800" b="-1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2446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does not lie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a circle, centre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intersects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possible position vectors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2446567"/>
              </a:xfrm>
              <a:prstGeom prst="rect">
                <a:avLst/>
              </a:prstGeom>
              <a:blipFill>
                <a:blip r:embed="rId3"/>
                <a:stretch>
                  <a:fillRect l="-533" r="-800" b="-17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77017" y="2921624"/>
                <a:ext cx="45669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(−3, 3, 3)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−3, 6)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21624"/>
                <a:ext cx="4566983" cy="646331"/>
              </a:xfrm>
              <a:prstGeom prst="rect">
                <a:avLst/>
              </a:prstGeom>
              <a:blipFill>
                <a:blip r:embed="rId4"/>
                <a:stretch>
                  <a:fillRect l="-1202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42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9853</TotalTime>
  <Words>588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9.1) Equation of a line in three dimensions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540</cp:revision>
  <dcterms:created xsi:type="dcterms:W3CDTF">2020-05-18T02:11:06Z</dcterms:created>
  <dcterms:modified xsi:type="dcterms:W3CDTF">2021-08-29T08:57:58Z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