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9696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7.png"/><Relationship Id="rId2" Type="http://schemas.openxmlformats.org/officeDocument/2006/relationships/image" Target="../media/image51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1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0.png"/><Relationship Id="rId2" Type="http://schemas.openxmlformats.org/officeDocument/2006/relationships/image" Target="../media/image51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23.png"/><Relationship Id="rId2" Type="http://schemas.openxmlformats.org/officeDocument/2006/relationships/image" Target="../media/image52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347166" cy="527222"/>
          </a:xfrm>
        </p:spPr>
        <p:txBody>
          <a:bodyPr/>
          <a:lstStyle/>
          <a:p>
            <a:r>
              <a:rPr lang="en-GB" dirty="0"/>
              <a:t>9.1) Equation of a line in three dimensions</a:t>
            </a:r>
          </a:p>
        </p:txBody>
      </p:sp>
    </p:spTree>
    <p:extLst>
      <p:ext uri="{BB962C8B-B14F-4D97-AF65-F5344CB8AC3E}">
        <p14:creationId xmlns:p14="http://schemas.microsoft.com/office/powerpoint/2010/main" val="1752395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straight line has vector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−6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Given that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0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lines 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61" b="-7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straight line has vector equation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𝑡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−6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Given that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,0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lines on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287C2E5-963F-4146-BC2F-70FFA3BFF62A}"/>
                  </a:ext>
                </a:extLst>
              </p:cNvPr>
              <p:cNvSpPr txBox="1"/>
              <p:nvPr/>
            </p:nvSpPr>
            <p:spPr>
              <a:xfrm>
                <a:off x="4574508" y="1564784"/>
                <a:ext cx="4566983" cy="6109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dirty="0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=17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287C2E5-963F-4146-BC2F-70FFA3BFF6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508" y="1564784"/>
                <a:ext cx="4566983" cy="61093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89880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The straight line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vector equation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−15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:r>
                  <a:rPr lang="en-GB" dirty="0">
                    <a:latin typeface="Candara" panose="020E0502030303020204" pitchFamily="34" charset="0"/>
                  </a:rPr>
                  <a:t>Show that another vector equation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𝑗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61"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:r>
                  <a:rPr lang="en-GB" dirty="0">
                    <a:latin typeface="Candara" panose="020E0502030303020204" pitchFamily="34" charset="0"/>
                  </a:rPr>
                  <a:t>The straight line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has vector equation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+4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:r>
                  <a:rPr lang="en-GB" dirty="0">
                    <a:latin typeface="Candara" panose="020E0502030303020204" pitchFamily="34" charset="0"/>
                  </a:rPr>
                  <a:t>Show that another vector equation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:br>
                  <a:rPr lang="en-GB" dirty="0">
                    <a:latin typeface="Candara" panose="020E0502030303020204" pitchFamily="34" charset="0"/>
                  </a:rPr>
                </a:b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𝒓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</m:d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 b="-35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/>
              <p:nvPr/>
            </p:nvSpPr>
            <p:spPr>
              <a:xfrm>
                <a:off x="4574508" y="1564784"/>
                <a:ext cx="4566983" cy="327839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6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d>
                        <m:dPr>
                          <m:ctrlPr>
                            <a:rPr lang="en-GB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 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lines parallel</a:t>
                </a:r>
              </a:p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Let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𝜆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-&gt;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r</m:t>
                    </m:r>
                    <m: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Let </a:t>
                </a:r>
                <a14:m>
                  <m:oMath xmlns:m="http://schemas.openxmlformats.org/officeDocument/2006/math">
                    <m:r>
                      <a:rPr lang="en-GB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=−2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-&gt;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+3(−2)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3−(−2)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1+2(−2)</m:t>
                              </m:r>
                            </m:e>
                          </m:mr>
                        </m:m>
                      </m:e>
                    </m:d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point in common</a:t>
                </a:r>
              </a:p>
              <a:p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Lines parallel and shared point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∴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same line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4508" y="1564784"/>
                <a:ext cx="4566983" cy="3278398"/>
              </a:xfrm>
              <a:prstGeom prst="rect">
                <a:avLst/>
              </a:prstGeom>
              <a:blipFill>
                <a:blip r:embed="rId4"/>
                <a:stretch>
                  <a:fillRect l="-1067" b="-2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1406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2445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position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does not lie 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a circle, centre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intersects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points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position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−6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find the possible position vectors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2445157"/>
              </a:xfrm>
              <a:prstGeom prst="rect">
                <a:avLst/>
              </a:prstGeom>
              <a:blipFill>
                <a:blip r:embed="rId2"/>
                <a:stretch>
                  <a:fillRect l="-400" r="-800" b="-17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24465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The line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equation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</m:m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the point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position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does not lie on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Given that a circle, centre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intersects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at points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and that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has position vector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  <m:m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(b) find the possible position vectors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2446567"/>
              </a:xfrm>
              <a:prstGeom prst="rect">
                <a:avLst/>
              </a:prstGeom>
              <a:blipFill>
                <a:blip r:embed="rId3"/>
                <a:stretch>
                  <a:fillRect l="-533" r="-800" b="-17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/>
              <p:nvPr/>
            </p:nvSpPr>
            <p:spPr>
              <a:xfrm>
                <a:off x="4577017" y="2921624"/>
                <a:ext cx="4566983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Both"/>
                </a:pPr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Shown</a:t>
                </a:r>
              </a:p>
              <a:p>
                <a:pPr marL="342900" indent="-342900">
                  <a:buAutoNum type="alphaLcParenBoth"/>
                </a:pPr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(−3, 3, 3)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−3, 6)</m:t>
                    </m:r>
                  </m:oMath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20B542CF-68F9-4BD0-9514-E3AD718A1EB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2921624"/>
                <a:ext cx="4566983" cy="646331"/>
              </a:xfrm>
              <a:prstGeom prst="rect">
                <a:avLst/>
              </a:prstGeom>
              <a:blipFill>
                <a:blip r:embed="rId4"/>
                <a:stretch>
                  <a:fillRect l="-1202"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6422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E1FA38-627C-4052-8046-EAEE85A697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425766-9F29-4237-90C2-5CFFD7C31D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A5AF4B-FDA5-4200-B99E-3C9C43FBFF0D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9853</TotalTime>
  <Words>588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Cambria Math</vt:lpstr>
      <vt:lpstr>Candara</vt:lpstr>
      <vt:lpstr>Office Theme</vt:lpstr>
      <vt:lpstr>9.1) Equation of a line in three dimensions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540</cp:revision>
  <dcterms:created xsi:type="dcterms:W3CDTF">2020-05-18T02:11:06Z</dcterms:created>
  <dcterms:modified xsi:type="dcterms:W3CDTF">2021-08-29T08:57:58Z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