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56" r:id="rId5"/>
    <p:sldId id="257" r:id="rId6"/>
    <p:sldId id="258" r:id="rId7"/>
    <p:sldId id="259" r:id="rId8"/>
    <p:sldId id="26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2"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94660"/>
  </p:normalViewPr>
  <p:slideViewPr>
    <p:cSldViewPr snapToGrid="0">
      <p:cViewPr varScale="1">
        <p:scale>
          <a:sx n="70" d="100"/>
          <a:sy n="70" d="100"/>
        </p:scale>
        <p:origin x="948" y="60"/>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32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860A7E25-5A7F-4A34-9677-D68364EF55C0}"/>
    <pc:docChg chg="undo redo custSel addSld delSld modSld sldOrd">
      <pc:chgData name="Chris Speller" userId="0a97f007-b978-4543-a8a0-9ee0abccdf0a" providerId="ADAL" clId="{860A7E25-5A7F-4A34-9677-D68364EF55C0}" dt="2021-02-23T10:00:09.536" v="349" actId="6549"/>
      <pc:docMkLst>
        <pc:docMk/>
      </pc:docMkLst>
      <pc:sldChg chg="del">
        <pc:chgData name="Chris Speller" userId="0a97f007-b978-4543-a8a0-9ee0abccdf0a" providerId="ADAL" clId="{860A7E25-5A7F-4A34-9677-D68364EF55C0}" dt="2020-12-29T17:38:33.993" v="0" actId="47"/>
        <pc:sldMkLst>
          <pc:docMk/>
          <pc:sldMk cId="3202769435" sldId="1026"/>
        </pc:sldMkLst>
      </pc:sldChg>
      <pc:sldChg chg="del">
        <pc:chgData name="Chris Speller" userId="0a97f007-b978-4543-a8a0-9ee0abccdf0a" providerId="ADAL" clId="{860A7E25-5A7F-4A34-9677-D68364EF55C0}" dt="2020-12-29T17:39:20.316" v="3" actId="47"/>
        <pc:sldMkLst>
          <pc:docMk/>
          <pc:sldMk cId="3693764538" sldId="3904"/>
        </pc:sldMkLst>
      </pc:sldChg>
      <pc:sldChg chg="del">
        <pc:chgData name="Chris Speller" userId="0a97f007-b978-4543-a8a0-9ee0abccdf0a" providerId="ADAL" clId="{860A7E25-5A7F-4A34-9677-D68364EF55C0}" dt="2020-12-29T17:39:20.316" v="3" actId="47"/>
        <pc:sldMkLst>
          <pc:docMk/>
          <pc:sldMk cId="2465052058" sldId="3906"/>
        </pc:sldMkLst>
      </pc:sldChg>
      <pc:sldChg chg="del">
        <pc:chgData name="Chris Speller" userId="0a97f007-b978-4543-a8a0-9ee0abccdf0a" providerId="ADAL" clId="{860A7E25-5A7F-4A34-9677-D68364EF55C0}" dt="2020-12-29T17:39:20.316" v="3" actId="47"/>
        <pc:sldMkLst>
          <pc:docMk/>
          <pc:sldMk cId="2565329950" sldId="3907"/>
        </pc:sldMkLst>
      </pc:sldChg>
      <pc:sldChg chg="del">
        <pc:chgData name="Chris Speller" userId="0a97f007-b978-4543-a8a0-9ee0abccdf0a" providerId="ADAL" clId="{860A7E25-5A7F-4A34-9677-D68364EF55C0}" dt="2020-12-29T17:39:20.316" v="3" actId="47"/>
        <pc:sldMkLst>
          <pc:docMk/>
          <pc:sldMk cId="581645618" sldId="3910"/>
        </pc:sldMkLst>
      </pc:sldChg>
      <pc:sldChg chg="del">
        <pc:chgData name="Chris Speller" userId="0a97f007-b978-4543-a8a0-9ee0abccdf0a" providerId="ADAL" clId="{860A7E25-5A7F-4A34-9677-D68364EF55C0}" dt="2020-12-29T17:39:20.316" v="3" actId="47"/>
        <pc:sldMkLst>
          <pc:docMk/>
          <pc:sldMk cId="3693541020" sldId="3911"/>
        </pc:sldMkLst>
      </pc:sldChg>
      <pc:sldChg chg="del">
        <pc:chgData name="Chris Speller" userId="0a97f007-b978-4543-a8a0-9ee0abccdf0a" providerId="ADAL" clId="{860A7E25-5A7F-4A34-9677-D68364EF55C0}" dt="2020-12-29T17:39:20.316" v="3" actId="47"/>
        <pc:sldMkLst>
          <pc:docMk/>
          <pc:sldMk cId="2564498884" sldId="3912"/>
        </pc:sldMkLst>
      </pc:sldChg>
      <pc:sldChg chg="del">
        <pc:chgData name="Chris Speller" userId="0a97f007-b978-4543-a8a0-9ee0abccdf0a" providerId="ADAL" clId="{860A7E25-5A7F-4A34-9677-D68364EF55C0}" dt="2020-12-29T17:39:20.316" v="3" actId="47"/>
        <pc:sldMkLst>
          <pc:docMk/>
          <pc:sldMk cId="680041335" sldId="3915"/>
        </pc:sldMkLst>
      </pc:sldChg>
      <pc:sldChg chg="del">
        <pc:chgData name="Chris Speller" userId="0a97f007-b978-4543-a8a0-9ee0abccdf0a" providerId="ADAL" clId="{860A7E25-5A7F-4A34-9677-D68364EF55C0}" dt="2020-12-29T17:39:20.316" v="3" actId="47"/>
        <pc:sldMkLst>
          <pc:docMk/>
          <pc:sldMk cId="2668014835" sldId="3916"/>
        </pc:sldMkLst>
      </pc:sldChg>
      <pc:sldChg chg="del">
        <pc:chgData name="Chris Speller" userId="0a97f007-b978-4543-a8a0-9ee0abccdf0a" providerId="ADAL" clId="{860A7E25-5A7F-4A34-9677-D68364EF55C0}" dt="2020-12-29T17:39:20.316" v="3" actId="47"/>
        <pc:sldMkLst>
          <pc:docMk/>
          <pc:sldMk cId="2482038218" sldId="3917"/>
        </pc:sldMkLst>
      </pc:sldChg>
      <pc:sldChg chg="del">
        <pc:chgData name="Chris Speller" userId="0a97f007-b978-4543-a8a0-9ee0abccdf0a" providerId="ADAL" clId="{860A7E25-5A7F-4A34-9677-D68364EF55C0}" dt="2020-12-29T17:39:20.316" v="3" actId="47"/>
        <pc:sldMkLst>
          <pc:docMk/>
          <pc:sldMk cId="1293384083" sldId="3920"/>
        </pc:sldMkLst>
      </pc:sldChg>
      <pc:sldChg chg="del">
        <pc:chgData name="Chris Speller" userId="0a97f007-b978-4543-a8a0-9ee0abccdf0a" providerId="ADAL" clId="{860A7E25-5A7F-4A34-9677-D68364EF55C0}" dt="2020-12-29T17:39:20.316" v="3" actId="47"/>
        <pc:sldMkLst>
          <pc:docMk/>
          <pc:sldMk cId="970779450" sldId="3924"/>
        </pc:sldMkLst>
      </pc:sldChg>
      <pc:sldChg chg="del">
        <pc:chgData name="Chris Speller" userId="0a97f007-b978-4543-a8a0-9ee0abccdf0a" providerId="ADAL" clId="{860A7E25-5A7F-4A34-9677-D68364EF55C0}" dt="2020-12-29T17:39:20.316" v="3" actId="47"/>
        <pc:sldMkLst>
          <pc:docMk/>
          <pc:sldMk cId="1781496644" sldId="3925"/>
        </pc:sldMkLst>
      </pc:sldChg>
      <pc:sldChg chg="del">
        <pc:chgData name="Chris Speller" userId="0a97f007-b978-4543-a8a0-9ee0abccdf0a" providerId="ADAL" clId="{860A7E25-5A7F-4A34-9677-D68364EF55C0}" dt="2020-12-29T17:39:20.316" v="3" actId="47"/>
        <pc:sldMkLst>
          <pc:docMk/>
          <pc:sldMk cId="4266632463" sldId="3926"/>
        </pc:sldMkLst>
      </pc:sldChg>
      <pc:sldChg chg="del">
        <pc:chgData name="Chris Speller" userId="0a97f007-b978-4543-a8a0-9ee0abccdf0a" providerId="ADAL" clId="{860A7E25-5A7F-4A34-9677-D68364EF55C0}" dt="2020-12-29T17:39:20.316" v="3" actId="47"/>
        <pc:sldMkLst>
          <pc:docMk/>
          <pc:sldMk cId="3038948477" sldId="3927"/>
        </pc:sldMkLst>
      </pc:sldChg>
      <pc:sldChg chg="del">
        <pc:chgData name="Chris Speller" userId="0a97f007-b978-4543-a8a0-9ee0abccdf0a" providerId="ADAL" clId="{860A7E25-5A7F-4A34-9677-D68364EF55C0}" dt="2020-12-29T17:39:20.316" v="3" actId="47"/>
        <pc:sldMkLst>
          <pc:docMk/>
          <pc:sldMk cId="3363638441" sldId="3993"/>
        </pc:sldMkLst>
      </pc:sldChg>
      <pc:sldChg chg="del">
        <pc:chgData name="Chris Speller" userId="0a97f007-b978-4543-a8a0-9ee0abccdf0a" providerId="ADAL" clId="{860A7E25-5A7F-4A34-9677-D68364EF55C0}" dt="2020-12-29T17:39:20.316" v="3" actId="47"/>
        <pc:sldMkLst>
          <pc:docMk/>
          <pc:sldMk cId="1587189628" sldId="3995"/>
        </pc:sldMkLst>
      </pc:sldChg>
      <pc:sldChg chg="del">
        <pc:chgData name="Chris Speller" userId="0a97f007-b978-4543-a8a0-9ee0abccdf0a" providerId="ADAL" clId="{860A7E25-5A7F-4A34-9677-D68364EF55C0}" dt="2020-12-29T17:39:20.316" v="3" actId="47"/>
        <pc:sldMkLst>
          <pc:docMk/>
          <pc:sldMk cId="472227038" sldId="3996"/>
        </pc:sldMkLst>
      </pc:sldChg>
      <pc:sldChg chg="del">
        <pc:chgData name="Chris Speller" userId="0a97f007-b978-4543-a8a0-9ee0abccdf0a" providerId="ADAL" clId="{860A7E25-5A7F-4A34-9677-D68364EF55C0}" dt="2020-12-29T17:39:20.316" v="3" actId="47"/>
        <pc:sldMkLst>
          <pc:docMk/>
          <pc:sldMk cId="1573794698" sldId="4002"/>
        </pc:sldMkLst>
      </pc:sldChg>
      <pc:sldChg chg="del">
        <pc:chgData name="Chris Speller" userId="0a97f007-b978-4543-a8a0-9ee0abccdf0a" providerId="ADAL" clId="{860A7E25-5A7F-4A34-9677-D68364EF55C0}" dt="2020-12-29T17:39:20.316" v="3" actId="47"/>
        <pc:sldMkLst>
          <pc:docMk/>
          <pc:sldMk cId="786753493" sldId="4003"/>
        </pc:sldMkLst>
      </pc:sldChg>
      <pc:sldChg chg="del">
        <pc:chgData name="Chris Speller" userId="0a97f007-b978-4543-a8a0-9ee0abccdf0a" providerId="ADAL" clId="{860A7E25-5A7F-4A34-9677-D68364EF55C0}" dt="2020-12-29T17:39:20.316" v="3" actId="47"/>
        <pc:sldMkLst>
          <pc:docMk/>
          <pc:sldMk cId="2009564673" sldId="4004"/>
        </pc:sldMkLst>
      </pc:sldChg>
      <pc:sldChg chg="del">
        <pc:chgData name="Chris Speller" userId="0a97f007-b978-4543-a8a0-9ee0abccdf0a" providerId="ADAL" clId="{860A7E25-5A7F-4A34-9677-D68364EF55C0}" dt="2020-12-29T17:39:20.316" v="3" actId="47"/>
        <pc:sldMkLst>
          <pc:docMk/>
          <pc:sldMk cId="388527253" sldId="4005"/>
        </pc:sldMkLst>
      </pc:sldChg>
      <pc:sldChg chg="del">
        <pc:chgData name="Chris Speller" userId="0a97f007-b978-4543-a8a0-9ee0abccdf0a" providerId="ADAL" clId="{860A7E25-5A7F-4A34-9677-D68364EF55C0}" dt="2020-12-29T17:39:20.316" v="3" actId="47"/>
        <pc:sldMkLst>
          <pc:docMk/>
          <pc:sldMk cId="4069029249" sldId="4006"/>
        </pc:sldMkLst>
      </pc:sldChg>
      <pc:sldChg chg="del">
        <pc:chgData name="Chris Speller" userId="0a97f007-b978-4543-a8a0-9ee0abccdf0a" providerId="ADAL" clId="{860A7E25-5A7F-4A34-9677-D68364EF55C0}" dt="2020-12-29T17:39:20.316" v="3" actId="47"/>
        <pc:sldMkLst>
          <pc:docMk/>
          <pc:sldMk cId="225922720" sldId="4007"/>
        </pc:sldMkLst>
      </pc:sldChg>
      <pc:sldChg chg="del">
        <pc:chgData name="Chris Speller" userId="0a97f007-b978-4543-a8a0-9ee0abccdf0a" providerId="ADAL" clId="{860A7E25-5A7F-4A34-9677-D68364EF55C0}" dt="2020-12-29T17:39:20.316" v="3" actId="47"/>
        <pc:sldMkLst>
          <pc:docMk/>
          <pc:sldMk cId="3730089100" sldId="4013"/>
        </pc:sldMkLst>
      </pc:sldChg>
      <pc:sldChg chg="del">
        <pc:chgData name="Chris Speller" userId="0a97f007-b978-4543-a8a0-9ee0abccdf0a" providerId="ADAL" clId="{860A7E25-5A7F-4A34-9677-D68364EF55C0}" dt="2020-12-29T17:39:20.316" v="3" actId="47"/>
        <pc:sldMkLst>
          <pc:docMk/>
          <pc:sldMk cId="3885664458" sldId="4014"/>
        </pc:sldMkLst>
      </pc:sldChg>
      <pc:sldChg chg="del">
        <pc:chgData name="Chris Speller" userId="0a97f007-b978-4543-a8a0-9ee0abccdf0a" providerId="ADAL" clId="{860A7E25-5A7F-4A34-9677-D68364EF55C0}" dt="2020-12-29T17:39:20.316" v="3" actId="47"/>
        <pc:sldMkLst>
          <pc:docMk/>
          <pc:sldMk cId="788143293" sldId="4017"/>
        </pc:sldMkLst>
      </pc:sldChg>
      <pc:sldChg chg="del">
        <pc:chgData name="Chris Speller" userId="0a97f007-b978-4543-a8a0-9ee0abccdf0a" providerId="ADAL" clId="{860A7E25-5A7F-4A34-9677-D68364EF55C0}" dt="2020-12-29T17:39:20.316" v="3" actId="47"/>
        <pc:sldMkLst>
          <pc:docMk/>
          <pc:sldMk cId="323536547" sldId="4020"/>
        </pc:sldMkLst>
      </pc:sldChg>
      <pc:sldChg chg="del">
        <pc:chgData name="Chris Speller" userId="0a97f007-b978-4543-a8a0-9ee0abccdf0a" providerId="ADAL" clId="{860A7E25-5A7F-4A34-9677-D68364EF55C0}" dt="2020-12-29T17:39:20.316" v="3" actId="47"/>
        <pc:sldMkLst>
          <pc:docMk/>
          <pc:sldMk cId="2553565533" sldId="4023"/>
        </pc:sldMkLst>
      </pc:sldChg>
      <pc:sldChg chg="del">
        <pc:chgData name="Chris Speller" userId="0a97f007-b978-4543-a8a0-9ee0abccdf0a" providerId="ADAL" clId="{860A7E25-5A7F-4A34-9677-D68364EF55C0}" dt="2020-12-29T17:39:20.316" v="3" actId="47"/>
        <pc:sldMkLst>
          <pc:docMk/>
          <pc:sldMk cId="1212800800" sldId="4037"/>
        </pc:sldMkLst>
      </pc:sldChg>
      <pc:sldChg chg="del">
        <pc:chgData name="Chris Speller" userId="0a97f007-b978-4543-a8a0-9ee0abccdf0a" providerId="ADAL" clId="{860A7E25-5A7F-4A34-9677-D68364EF55C0}" dt="2020-12-29T17:39:20.316" v="3" actId="47"/>
        <pc:sldMkLst>
          <pc:docMk/>
          <pc:sldMk cId="441069801" sldId="4038"/>
        </pc:sldMkLst>
      </pc:sldChg>
      <pc:sldChg chg="del">
        <pc:chgData name="Chris Speller" userId="0a97f007-b978-4543-a8a0-9ee0abccdf0a" providerId="ADAL" clId="{860A7E25-5A7F-4A34-9677-D68364EF55C0}" dt="2020-12-29T17:39:20.316" v="3" actId="47"/>
        <pc:sldMkLst>
          <pc:docMk/>
          <pc:sldMk cId="3663918249" sldId="4039"/>
        </pc:sldMkLst>
      </pc:sldChg>
      <pc:sldChg chg="del">
        <pc:chgData name="Chris Speller" userId="0a97f007-b978-4543-a8a0-9ee0abccdf0a" providerId="ADAL" clId="{860A7E25-5A7F-4A34-9677-D68364EF55C0}" dt="2020-12-29T17:39:20.316" v="3" actId="47"/>
        <pc:sldMkLst>
          <pc:docMk/>
          <pc:sldMk cId="3055594513" sldId="4044"/>
        </pc:sldMkLst>
      </pc:sldChg>
      <pc:sldChg chg="del">
        <pc:chgData name="Chris Speller" userId="0a97f007-b978-4543-a8a0-9ee0abccdf0a" providerId="ADAL" clId="{860A7E25-5A7F-4A34-9677-D68364EF55C0}" dt="2020-12-29T17:39:20.316" v="3" actId="47"/>
        <pc:sldMkLst>
          <pc:docMk/>
          <pc:sldMk cId="3542262345" sldId="4065"/>
        </pc:sldMkLst>
      </pc:sldChg>
      <pc:sldChg chg="del">
        <pc:chgData name="Chris Speller" userId="0a97f007-b978-4543-a8a0-9ee0abccdf0a" providerId="ADAL" clId="{860A7E25-5A7F-4A34-9677-D68364EF55C0}" dt="2020-12-29T17:39:20.316" v="3" actId="47"/>
        <pc:sldMkLst>
          <pc:docMk/>
          <pc:sldMk cId="3648602230" sldId="4092"/>
        </pc:sldMkLst>
      </pc:sldChg>
      <pc:sldChg chg="del">
        <pc:chgData name="Chris Speller" userId="0a97f007-b978-4543-a8a0-9ee0abccdf0a" providerId="ADAL" clId="{860A7E25-5A7F-4A34-9677-D68364EF55C0}" dt="2020-12-29T17:39:20.316" v="3" actId="47"/>
        <pc:sldMkLst>
          <pc:docMk/>
          <pc:sldMk cId="1339275060" sldId="4093"/>
        </pc:sldMkLst>
      </pc:sldChg>
      <pc:sldChg chg="del">
        <pc:chgData name="Chris Speller" userId="0a97f007-b978-4543-a8a0-9ee0abccdf0a" providerId="ADAL" clId="{860A7E25-5A7F-4A34-9677-D68364EF55C0}" dt="2020-12-29T17:39:20.316" v="3" actId="47"/>
        <pc:sldMkLst>
          <pc:docMk/>
          <pc:sldMk cId="1892628838" sldId="4105"/>
        </pc:sldMkLst>
      </pc:sldChg>
      <pc:sldChg chg="del">
        <pc:chgData name="Chris Speller" userId="0a97f007-b978-4543-a8a0-9ee0abccdf0a" providerId="ADAL" clId="{860A7E25-5A7F-4A34-9677-D68364EF55C0}" dt="2020-12-29T17:39:20.316" v="3" actId="47"/>
        <pc:sldMkLst>
          <pc:docMk/>
          <pc:sldMk cId="485450338" sldId="4106"/>
        </pc:sldMkLst>
      </pc:sldChg>
      <pc:sldChg chg="del">
        <pc:chgData name="Chris Speller" userId="0a97f007-b978-4543-a8a0-9ee0abccdf0a" providerId="ADAL" clId="{860A7E25-5A7F-4A34-9677-D68364EF55C0}" dt="2020-12-29T17:39:20.316" v="3" actId="47"/>
        <pc:sldMkLst>
          <pc:docMk/>
          <pc:sldMk cId="1643828466" sldId="4107"/>
        </pc:sldMkLst>
      </pc:sldChg>
      <pc:sldChg chg="del">
        <pc:chgData name="Chris Speller" userId="0a97f007-b978-4543-a8a0-9ee0abccdf0a" providerId="ADAL" clId="{860A7E25-5A7F-4A34-9677-D68364EF55C0}" dt="2020-12-29T17:39:20.316" v="3" actId="47"/>
        <pc:sldMkLst>
          <pc:docMk/>
          <pc:sldMk cId="780495866" sldId="4108"/>
        </pc:sldMkLst>
      </pc:sldChg>
      <pc:sldChg chg="del">
        <pc:chgData name="Chris Speller" userId="0a97f007-b978-4543-a8a0-9ee0abccdf0a" providerId="ADAL" clId="{860A7E25-5A7F-4A34-9677-D68364EF55C0}" dt="2020-12-29T17:39:20.316" v="3" actId="47"/>
        <pc:sldMkLst>
          <pc:docMk/>
          <pc:sldMk cId="3768180464" sldId="4117"/>
        </pc:sldMkLst>
      </pc:sldChg>
      <pc:sldChg chg="del">
        <pc:chgData name="Chris Speller" userId="0a97f007-b978-4543-a8a0-9ee0abccdf0a" providerId="ADAL" clId="{860A7E25-5A7F-4A34-9677-D68364EF55C0}" dt="2020-12-29T17:39:20.316" v="3" actId="47"/>
        <pc:sldMkLst>
          <pc:docMk/>
          <pc:sldMk cId="2730867190" sldId="4118"/>
        </pc:sldMkLst>
      </pc:sldChg>
      <pc:sldChg chg="del">
        <pc:chgData name="Chris Speller" userId="0a97f007-b978-4543-a8a0-9ee0abccdf0a" providerId="ADAL" clId="{860A7E25-5A7F-4A34-9677-D68364EF55C0}" dt="2020-12-29T17:39:20.316" v="3" actId="47"/>
        <pc:sldMkLst>
          <pc:docMk/>
          <pc:sldMk cId="436483716" sldId="4122"/>
        </pc:sldMkLst>
      </pc:sldChg>
      <pc:sldChg chg="del">
        <pc:chgData name="Chris Speller" userId="0a97f007-b978-4543-a8a0-9ee0abccdf0a" providerId="ADAL" clId="{860A7E25-5A7F-4A34-9677-D68364EF55C0}" dt="2020-12-29T17:39:20.316" v="3" actId="47"/>
        <pc:sldMkLst>
          <pc:docMk/>
          <pc:sldMk cId="1538889073" sldId="4123"/>
        </pc:sldMkLst>
      </pc:sldChg>
      <pc:sldChg chg="del">
        <pc:chgData name="Chris Speller" userId="0a97f007-b978-4543-a8a0-9ee0abccdf0a" providerId="ADAL" clId="{860A7E25-5A7F-4A34-9677-D68364EF55C0}" dt="2020-12-29T17:39:20.316" v="3" actId="47"/>
        <pc:sldMkLst>
          <pc:docMk/>
          <pc:sldMk cId="2203216561" sldId="4125"/>
        </pc:sldMkLst>
      </pc:sldChg>
      <pc:sldChg chg="del">
        <pc:chgData name="Chris Speller" userId="0a97f007-b978-4543-a8a0-9ee0abccdf0a" providerId="ADAL" clId="{860A7E25-5A7F-4A34-9677-D68364EF55C0}" dt="2020-12-29T17:39:20.316" v="3" actId="47"/>
        <pc:sldMkLst>
          <pc:docMk/>
          <pc:sldMk cId="2094885951" sldId="4139"/>
        </pc:sldMkLst>
      </pc:sldChg>
      <pc:sldChg chg="del">
        <pc:chgData name="Chris Speller" userId="0a97f007-b978-4543-a8a0-9ee0abccdf0a" providerId="ADAL" clId="{860A7E25-5A7F-4A34-9677-D68364EF55C0}" dt="2020-12-29T17:39:20.316" v="3" actId="47"/>
        <pc:sldMkLst>
          <pc:docMk/>
          <pc:sldMk cId="4102643410" sldId="4155"/>
        </pc:sldMkLst>
      </pc:sldChg>
      <pc:sldChg chg="del">
        <pc:chgData name="Chris Speller" userId="0a97f007-b978-4543-a8a0-9ee0abccdf0a" providerId="ADAL" clId="{860A7E25-5A7F-4A34-9677-D68364EF55C0}" dt="2020-12-29T17:39:20.316" v="3" actId="47"/>
        <pc:sldMkLst>
          <pc:docMk/>
          <pc:sldMk cId="516040873" sldId="4158"/>
        </pc:sldMkLst>
      </pc:sldChg>
      <pc:sldChg chg="del">
        <pc:chgData name="Chris Speller" userId="0a97f007-b978-4543-a8a0-9ee0abccdf0a" providerId="ADAL" clId="{860A7E25-5A7F-4A34-9677-D68364EF55C0}" dt="2020-12-29T17:39:20.316" v="3" actId="47"/>
        <pc:sldMkLst>
          <pc:docMk/>
          <pc:sldMk cId="3989229538" sldId="4164"/>
        </pc:sldMkLst>
      </pc:sldChg>
      <pc:sldChg chg="del">
        <pc:chgData name="Chris Speller" userId="0a97f007-b978-4543-a8a0-9ee0abccdf0a" providerId="ADAL" clId="{860A7E25-5A7F-4A34-9677-D68364EF55C0}" dt="2020-12-29T17:39:20.316" v="3" actId="47"/>
        <pc:sldMkLst>
          <pc:docMk/>
          <pc:sldMk cId="2818084709" sldId="4167"/>
        </pc:sldMkLst>
      </pc:sldChg>
      <pc:sldChg chg="del">
        <pc:chgData name="Chris Speller" userId="0a97f007-b978-4543-a8a0-9ee0abccdf0a" providerId="ADAL" clId="{860A7E25-5A7F-4A34-9677-D68364EF55C0}" dt="2020-12-29T17:39:20.316" v="3" actId="47"/>
        <pc:sldMkLst>
          <pc:docMk/>
          <pc:sldMk cId="4031554572" sldId="4173"/>
        </pc:sldMkLst>
      </pc:sldChg>
      <pc:sldChg chg="del">
        <pc:chgData name="Chris Speller" userId="0a97f007-b978-4543-a8a0-9ee0abccdf0a" providerId="ADAL" clId="{860A7E25-5A7F-4A34-9677-D68364EF55C0}" dt="2020-12-29T17:39:20.316" v="3" actId="47"/>
        <pc:sldMkLst>
          <pc:docMk/>
          <pc:sldMk cId="752321252" sldId="4176"/>
        </pc:sldMkLst>
      </pc:sldChg>
      <pc:sldChg chg="add del">
        <pc:chgData name="Chris Speller" userId="0a97f007-b978-4543-a8a0-9ee0abccdf0a" providerId="ADAL" clId="{860A7E25-5A7F-4A34-9677-D68364EF55C0}" dt="2020-12-29T17:39:23.615" v="4" actId="47"/>
        <pc:sldMkLst>
          <pc:docMk/>
          <pc:sldMk cId="1311115381" sldId="4180"/>
        </pc:sldMkLst>
      </pc:sldChg>
      <pc:sldChg chg="del">
        <pc:chgData name="Chris Speller" userId="0a97f007-b978-4543-a8a0-9ee0abccdf0a" providerId="ADAL" clId="{860A7E25-5A7F-4A34-9677-D68364EF55C0}" dt="2020-12-29T17:39:20.316" v="3" actId="47"/>
        <pc:sldMkLst>
          <pc:docMk/>
          <pc:sldMk cId="859969673" sldId="4182"/>
        </pc:sldMkLst>
      </pc:sldChg>
      <pc:sldChg chg="del">
        <pc:chgData name="Chris Speller" userId="0a97f007-b978-4543-a8a0-9ee0abccdf0a" providerId="ADAL" clId="{860A7E25-5A7F-4A34-9677-D68364EF55C0}" dt="2020-12-29T17:39:20.316" v="3" actId="47"/>
        <pc:sldMkLst>
          <pc:docMk/>
          <pc:sldMk cId="2634474483" sldId="4183"/>
        </pc:sldMkLst>
      </pc:sldChg>
      <pc:sldChg chg="del">
        <pc:chgData name="Chris Speller" userId="0a97f007-b978-4543-a8a0-9ee0abccdf0a" providerId="ADAL" clId="{860A7E25-5A7F-4A34-9677-D68364EF55C0}" dt="2020-12-29T17:39:20.316" v="3" actId="47"/>
        <pc:sldMkLst>
          <pc:docMk/>
          <pc:sldMk cId="3958965271" sldId="4209"/>
        </pc:sldMkLst>
      </pc:sldChg>
      <pc:sldChg chg="modSp mod">
        <pc:chgData name="Chris Speller" userId="0a97f007-b978-4543-a8a0-9ee0abccdf0a" providerId="ADAL" clId="{860A7E25-5A7F-4A34-9677-D68364EF55C0}" dt="2021-02-02T16:22:53.644" v="327" actId="6549"/>
        <pc:sldMkLst>
          <pc:docMk/>
          <pc:sldMk cId="2009006719" sldId="4210"/>
        </pc:sldMkLst>
        <pc:graphicFrameChg chg="modGraphic">
          <ac:chgData name="Chris Speller" userId="0a97f007-b978-4543-a8a0-9ee0abccdf0a" providerId="ADAL" clId="{860A7E25-5A7F-4A34-9677-D68364EF55C0}" dt="2021-02-02T16:22:53.644" v="327" actId="6549"/>
          <ac:graphicFrameMkLst>
            <pc:docMk/>
            <pc:sldMk cId="2009006719" sldId="4210"/>
            <ac:graphicFrameMk id="3" creationId="{025826F9-BBEB-4D37-A6CB-13A118B9C2C4}"/>
          </ac:graphicFrameMkLst>
        </pc:graphicFrameChg>
      </pc:sldChg>
      <pc:sldChg chg="add del">
        <pc:chgData name="Chris Speller" userId="0a97f007-b978-4543-a8a0-9ee0abccdf0a" providerId="ADAL" clId="{860A7E25-5A7F-4A34-9677-D68364EF55C0}" dt="2020-12-29T17:40:27.656" v="8" actId="47"/>
        <pc:sldMkLst>
          <pc:docMk/>
          <pc:sldMk cId="3183480019" sldId="4211"/>
        </pc:sldMkLst>
      </pc:sldChg>
      <pc:sldChg chg="add del">
        <pc:chgData name="Chris Speller" userId="0a97f007-b978-4543-a8a0-9ee0abccdf0a" providerId="ADAL" clId="{860A7E25-5A7F-4A34-9677-D68364EF55C0}" dt="2020-12-29T17:40:27.656" v="8" actId="47"/>
        <pc:sldMkLst>
          <pc:docMk/>
          <pc:sldMk cId="3308482927" sldId="4212"/>
        </pc:sldMkLst>
      </pc:sldChg>
      <pc:sldChg chg="del">
        <pc:chgData name="Chris Speller" userId="0a97f007-b978-4543-a8a0-9ee0abccdf0a" providerId="ADAL" clId="{860A7E25-5A7F-4A34-9677-D68364EF55C0}" dt="2020-12-29T17:39:34.614" v="5" actId="47"/>
        <pc:sldMkLst>
          <pc:docMk/>
          <pc:sldMk cId="2445889138" sldId="4213"/>
        </pc:sldMkLst>
      </pc:sldChg>
      <pc:sldChg chg="del">
        <pc:chgData name="Chris Speller" userId="0a97f007-b978-4543-a8a0-9ee0abccdf0a" providerId="ADAL" clId="{860A7E25-5A7F-4A34-9677-D68364EF55C0}" dt="2020-12-29T17:39:34.614" v="5" actId="47"/>
        <pc:sldMkLst>
          <pc:docMk/>
          <pc:sldMk cId="1837994659" sldId="4214"/>
        </pc:sldMkLst>
      </pc:sldChg>
      <pc:sldChg chg="del">
        <pc:chgData name="Chris Speller" userId="0a97f007-b978-4543-a8a0-9ee0abccdf0a" providerId="ADAL" clId="{860A7E25-5A7F-4A34-9677-D68364EF55C0}" dt="2020-12-29T17:39:20.316" v="3" actId="47"/>
        <pc:sldMkLst>
          <pc:docMk/>
          <pc:sldMk cId="1943161196" sldId="4215"/>
        </pc:sldMkLst>
      </pc:sldChg>
      <pc:sldChg chg="del">
        <pc:chgData name="Chris Speller" userId="0a97f007-b978-4543-a8a0-9ee0abccdf0a" providerId="ADAL" clId="{860A7E25-5A7F-4A34-9677-D68364EF55C0}" dt="2020-12-29T17:39:20.316" v="3" actId="47"/>
        <pc:sldMkLst>
          <pc:docMk/>
          <pc:sldMk cId="1509133184" sldId="4216"/>
        </pc:sldMkLst>
      </pc:sldChg>
      <pc:sldChg chg="del">
        <pc:chgData name="Chris Speller" userId="0a97f007-b978-4543-a8a0-9ee0abccdf0a" providerId="ADAL" clId="{860A7E25-5A7F-4A34-9677-D68364EF55C0}" dt="2020-12-29T17:39:20.316" v="3" actId="47"/>
        <pc:sldMkLst>
          <pc:docMk/>
          <pc:sldMk cId="3182339949" sldId="4217"/>
        </pc:sldMkLst>
      </pc:sldChg>
      <pc:sldChg chg="del">
        <pc:chgData name="Chris Speller" userId="0a97f007-b978-4543-a8a0-9ee0abccdf0a" providerId="ADAL" clId="{860A7E25-5A7F-4A34-9677-D68364EF55C0}" dt="2020-12-29T17:39:20.316" v="3" actId="47"/>
        <pc:sldMkLst>
          <pc:docMk/>
          <pc:sldMk cId="2994786866" sldId="4218"/>
        </pc:sldMkLst>
      </pc:sldChg>
      <pc:sldChg chg="del">
        <pc:chgData name="Chris Speller" userId="0a97f007-b978-4543-a8a0-9ee0abccdf0a" providerId="ADAL" clId="{860A7E25-5A7F-4A34-9677-D68364EF55C0}" dt="2020-12-29T17:39:20.316" v="3" actId="47"/>
        <pc:sldMkLst>
          <pc:docMk/>
          <pc:sldMk cId="3891927533" sldId="4219"/>
        </pc:sldMkLst>
      </pc:sldChg>
      <pc:sldChg chg="del">
        <pc:chgData name="Chris Speller" userId="0a97f007-b978-4543-a8a0-9ee0abccdf0a" providerId="ADAL" clId="{860A7E25-5A7F-4A34-9677-D68364EF55C0}" dt="2020-12-29T17:39:20.316" v="3" actId="47"/>
        <pc:sldMkLst>
          <pc:docMk/>
          <pc:sldMk cId="4241894810" sldId="4220"/>
        </pc:sldMkLst>
      </pc:sldChg>
      <pc:sldChg chg="del">
        <pc:chgData name="Chris Speller" userId="0a97f007-b978-4543-a8a0-9ee0abccdf0a" providerId="ADAL" clId="{860A7E25-5A7F-4A34-9677-D68364EF55C0}" dt="2020-12-29T17:39:20.316" v="3" actId="47"/>
        <pc:sldMkLst>
          <pc:docMk/>
          <pc:sldMk cId="1981057152" sldId="4221"/>
        </pc:sldMkLst>
      </pc:sldChg>
      <pc:sldChg chg="del">
        <pc:chgData name="Chris Speller" userId="0a97f007-b978-4543-a8a0-9ee0abccdf0a" providerId="ADAL" clId="{860A7E25-5A7F-4A34-9677-D68364EF55C0}" dt="2020-12-29T17:39:20.316" v="3" actId="47"/>
        <pc:sldMkLst>
          <pc:docMk/>
          <pc:sldMk cId="306835241" sldId="4222"/>
        </pc:sldMkLst>
      </pc:sldChg>
      <pc:sldChg chg="del">
        <pc:chgData name="Chris Speller" userId="0a97f007-b978-4543-a8a0-9ee0abccdf0a" providerId="ADAL" clId="{860A7E25-5A7F-4A34-9677-D68364EF55C0}" dt="2020-12-29T17:39:20.316" v="3" actId="47"/>
        <pc:sldMkLst>
          <pc:docMk/>
          <pc:sldMk cId="3511891024" sldId="4223"/>
        </pc:sldMkLst>
      </pc:sldChg>
      <pc:sldChg chg="del">
        <pc:chgData name="Chris Speller" userId="0a97f007-b978-4543-a8a0-9ee0abccdf0a" providerId="ADAL" clId="{860A7E25-5A7F-4A34-9677-D68364EF55C0}" dt="2020-12-29T17:39:20.316" v="3" actId="47"/>
        <pc:sldMkLst>
          <pc:docMk/>
          <pc:sldMk cId="1438965850" sldId="4224"/>
        </pc:sldMkLst>
      </pc:sldChg>
      <pc:sldChg chg="del">
        <pc:chgData name="Chris Speller" userId="0a97f007-b978-4543-a8a0-9ee0abccdf0a" providerId="ADAL" clId="{860A7E25-5A7F-4A34-9677-D68364EF55C0}" dt="2020-12-29T17:39:20.316" v="3" actId="47"/>
        <pc:sldMkLst>
          <pc:docMk/>
          <pc:sldMk cId="3178306356" sldId="4225"/>
        </pc:sldMkLst>
      </pc:sldChg>
      <pc:sldChg chg="del">
        <pc:chgData name="Chris Speller" userId="0a97f007-b978-4543-a8a0-9ee0abccdf0a" providerId="ADAL" clId="{860A7E25-5A7F-4A34-9677-D68364EF55C0}" dt="2020-12-29T17:39:20.316" v="3" actId="47"/>
        <pc:sldMkLst>
          <pc:docMk/>
          <pc:sldMk cId="1941882094" sldId="4226"/>
        </pc:sldMkLst>
      </pc:sldChg>
      <pc:sldChg chg="del">
        <pc:chgData name="Chris Speller" userId="0a97f007-b978-4543-a8a0-9ee0abccdf0a" providerId="ADAL" clId="{860A7E25-5A7F-4A34-9677-D68364EF55C0}" dt="2020-12-29T17:39:20.316" v="3" actId="47"/>
        <pc:sldMkLst>
          <pc:docMk/>
          <pc:sldMk cId="389645504" sldId="4227"/>
        </pc:sldMkLst>
      </pc:sldChg>
      <pc:sldChg chg="del">
        <pc:chgData name="Chris Speller" userId="0a97f007-b978-4543-a8a0-9ee0abccdf0a" providerId="ADAL" clId="{860A7E25-5A7F-4A34-9677-D68364EF55C0}" dt="2020-12-29T17:39:20.316" v="3" actId="47"/>
        <pc:sldMkLst>
          <pc:docMk/>
          <pc:sldMk cId="2170863200" sldId="4228"/>
        </pc:sldMkLst>
      </pc:sldChg>
      <pc:sldChg chg="del">
        <pc:chgData name="Chris Speller" userId="0a97f007-b978-4543-a8a0-9ee0abccdf0a" providerId="ADAL" clId="{860A7E25-5A7F-4A34-9677-D68364EF55C0}" dt="2020-12-29T17:39:20.316" v="3" actId="47"/>
        <pc:sldMkLst>
          <pc:docMk/>
          <pc:sldMk cId="655254233" sldId="4229"/>
        </pc:sldMkLst>
      </pc:sldChg>
      <pc:sldChg chg="del">
        <pc:chgData name="Chris Speller" userId="0a97f007-b978-4543-a8a0-9ee0abccdf0a" providerId="ADAL" clId="{860A7E25-5A7F-4A34-9677-D68364EF55C0}" dt="2020-12-29T17:39:20.316" v="3" actId="47"/>
        <pc:sldMkLst>
          <pc:docMk/>
          <pc:sldMk cId="4183716441" sldId="4230"/>
        </pc:sldMkLst>
      </pc:sldChg>
      <pc:sldChg chg="del">
        <pc:chgData name="Chris Speller" userId="0a97f007-b978-4543-a8a0-9ee0abccdf0a" providerId="ADAL" clId="{860A7E25-5A7F-4A34-9677-D68364EF55C0}" dt="2020-12-29T17:39:20.316" v="3" actId="47"/>
        <pc:sldMkLst>
          <pc:docMk/>
          <pc:sldMk cId="563582414" sldId="4231"/>
        </pc:sldMkLst>
      </pc:sldChg>
      <pc:sldChg chg="del">
        <pc:chgData name="Chris Speller" userId="0a97f007-b978-4543-a8a0-9ee0abccdf0a" providerId="ADAL" clId="{860A7E25-5A7F-4A34-9677-D68364EF55C0}" dt="2020-12-29T17:39:20.316" v="3" actId="47"/>
        <pc:sldMkLst>
          <pc:docMk/>
          <pc:sldMk cId="3033813494" sldId="4232"/>
        </pc:sldMkLst>
      </pc:sldChg>
      <pc:sldChg chg="del">
        <pc:chgData name="Chris Speller" userId="0a97f007-b978-4543-a8a0-9ee0abccdf0a" providerId="ADAL" clId="{860A7E25-5A7F-4A34-9677-D68364EF55C0}" dt="2020-12-29T17:39:20.316" v="3" actId="47"/>
        <pc:sldMkLst>
          <pc:docMk/>
          <pc:sldMk cId="1822441054" sldId="4233"/>
        </pc:sldMkLst>
      </pc:sldChg>
      <pc:sldChg chg="del">
        <pc:chgData name="Chris Speller" userId="0a97f007-b978-4543-a8a0-9ee0abccdf0a" providerId="ADAL" clId="{860A7E25-5A7F-4A34-9677-D68364EF55C0}" dt="2020-12-29T17:39:20.316" v="3" actId="47"/>
        <pc:sldMkLst>
          <pc:docMk/>
          <pc:sldMk cId="1715001127" sldId="4234"/>
        </pc:sldMkLst>
      </pc:sldChg>
      <pc:sldChg chg="del">
        <pc:chgData name="Chris Speller" userId="0a97f007-b978-4543-a8a0-9ee0abccdf0a" providerId="ADAL" clId="{860A7E25-5A7F-4A34-9677-D68364EF55C0}" dt="2020-12-29T17:39:20.316" v="3" actId="47"/>
        <pc:sldMkLst>
          <pc:docMk/>
          <pc:sldMk cId="3161387413" sldId="4235"/>
        </pc:sldMkLst>
      </pc:sldChg>
      <pc:sldChg chg="del">
        <pc:chgData name="Chris Speller" userId="0a97f007-b978-4543-a8a0-9ee0abccdf0a" providerId="ADAL" clId="{860A7E25-5A7F-4A34-9677-D68364EF55C0}" dt="2020-12-29T17:39:20.316" v="3" actId="47"/>
        <pc:sldMkLst>
          <pc:docMk/>
          <pc:sldMk cId="200309107" sldId="4236"/>
        </pc:sldMkLst>
      </pc:sldChg>
      <pc:sldChg chg="del">
        <pc:chgData name="Chris Speller" userId="0a97f007-b978-4543-a8a0-9ee0abccdf0a" providerId="ADAL" clId="{860A7E25-5A7F-4A34-9677-D68364EF55C0}" dt="2020-12-29T17:39:20.316" v="3" actId="47"/>
        <pc:sldMkLst>
          <pc:docMk/>
          <pc:sldMk cId="3089534765" sldId="4237"/>
        </pc:sldMkLst>
      </pc:sldChg>
      <pc:sldChg chg="del">
        <pc:chgData name="Chris Speller" userId="0a97f007-b978-4543-a8a0-9ee0abccdf0a" providerId="ADAL" clId="{860A7E25-5A7F-4A34-9677-D68364EF55C0}" dt="2020-12-29T17:39:20.316" v="3" actId="47"/>
        <pc:sldMkLst>
          <pc:docMk/>
          <pc:sldMk cId="849168162" sldId="4238"/>
        </pc:sldMkLst>
      </pc:sldChg>
      <pc:sldChg chg="del">
        <pc:chgData name="Chris Speller" userId="0a97f007-b978-4543-a8a0-9ee0abccdf0a" providerId="ADAL" clId="{860A7E25-5A7F-4A34-9677-D68364EF55C0}" dt="2020-12-29T17:39:20.316" v="3" actId="47"/>
        <pc:sldMkLst>
          <pc:docMk/>
          <pc:sldMk cId="3902984696" sldId="4239"/>
        </pc:sldMkLst>
      </pc:sldChg>
      <pc:sldChg chg="del">
        <pc:chgData name="Chris Speller" userId="0a97f007-b978-4543-a8a0-9ee0abccdf0a" providerId="ADAL" clId="{860A7E25-5A7F-4A34-9677-D68364EF55C0}" dt="2020-12-29T17:39:20.316" v="3" actId="47"/>
        <pc:sldMkLst>
          <pc:docMk/>
          <pc:sldMk cId="377712087" sldId="4240"/>
        </pc:sldMkLst>
      </pc:sldChg>
      <pc:sldChg chg="del">
        <pc:chgData name="Chris Speller" userId="0a97f007-b978-4543-a8a0-9ee0abccdf0a" providerId="ADAL" clId="{860A7E25-5A7F-4A34-9677-D68364EF55C0}" dt="2020-12-29T17:39:20.316" v="3" actId="47"/>
        <pc:sldMkLst>
          <pc:docMk/>
          <pc:sldMk cId="3564738900" sldId="4241"/>
        </pc:sldMkLst>
      </pc:sldChg>
      <pc:sldChg chg="del">
        <pc:chgData name="Chris Speller" userId="0a97f007-b978-4543-a8a0-9ee0abccdf0a" providerId="ADAL" clId="{860A7E25-5A7F-4A34-9677-D68364EF55C0}" dt="2020-12-29T17:39:20.316" v="3" actId="47"/>
        <pc:sldMkLst>
          <pc:docMk/>
          <pc:sldMk cId="2965213025" sldId="4242"/>
        </pc:sldMkLst>
      </pc:sldChg>
      <pc:sldChg chg="del">
        <pc:chgData name="Chris Speller" userId="0a97f007-b978-4543-a8a0-9ee0abccdf0a" providerId="ADAL" clId="{860A7E25-5A7F-4A34-9677-D68364EF55C0}" dt="2020-12-29T17:39:20.316" v="3" actId="47"/>
        <pc:sldMkLst>
          <pc:docMk/>
          <pc:sldMk cId="2664255247" sldId="4243"/>
        </pc:sldMkLst>
      </pc:sldChg>
      <pc:sldChg chg="del">
        <pc:chgData name="Chris Speller" userId="0a97f007-b978-4543-a8a0-9ee0abccdf0a" providerId="ADAL" clId="{860A7E25-5A7F-4A34-9677-D68364EF55C0}" dt="2020-12-29T17:39:20.316" v="3" actId="47"/>
        <pc:sldMkLst>
          <pc:docMk/>
          <pc:sldMk cId="1324716962" sldId="4244"/>
        </pc:sldMkLst>
      </pc:sldChg>
      <pc:sldChg chg="del">
        <pc:chgData name="Chris Speller" userId="0a97f007-b978-4543-a8a0-9ee0abccdf0a" providerId="ADAL" clId="{860A7E25-5A7F-4A34-9677-D68364EF55C0}" dt="2020-12-29T17:39:20.316" v="3" actId="47"/>
        <pc:sldMkLst>
          <pc:docMk/>
          <pc:sldMk cId="2070511319" sldId="4245"/>
        </pc:sldMkLst>
      </pc:sldChg>
      <pc:sldChg chg="del">
        <pc:chgData name="Chris Speller" userId="0a97f007-b978-4543-a8a0-9ee0abccdf0a" providerId="ADAL" clId="{860A7E25-5A7F-4A34-9677-D68364EF55C0}" dt="2020-12-29T17:39:20.316" v="3" actId="47"/>
        <pc:sldMkLst>
          <pc:docMk/>
          <pc:sldMk cId="2576849796" sldId="4246"/>
        </pc:sldMkLst>
      </pc:sldChg>
      <pc:sldChg chg="del">
        <pc:chgData name="Chris Speller" userId="0a97f007-b978-4543-a8a0-9ee0abccdf0a" providerId="ADAL" clId="{860A7E25-5A7F-4A34-9677-D68364EF55C0}" dt="2020-12-29T17:39:20.316" v="3" actId="47"/>
        <pc:sldMkLst>
          <pc:docMk/>
          <pc:sldMk cId="2766030900" sldId="4247"/>
        </pc:sldMkLst>
      </pc:sldChg>
      <pc:sldChg chg="del">
        <pc:chgData name="Chris Speller" userId="0a97f007-b978-4543-a8a0-9ee0abccdf0a" providerId="ADAL" clId="{860A7E25-5A7F-4A34-9677-D68364EF55C0}" dt="2020-12-29T17:39:20.316" v="3" actId="47"/>
        <pc:sldMkLst>
          <pc:docMk/>
          <pc:sldMk cId="2275993738" sldId="4248"/>
        </pc:sldMkLst>
      </pc:sldChg>
      <pc:sldChg chg="del">
        <pc:chgData name="Chris Speller" userId="0a97f007-b978-4543-a8a0-9ee0abccdf0a" providerId="ADAL" clId="{860A7E25-5A7F-4A34-9677-D68364EF55C0}" dt="2020-12-29T17:39:20.316" v="3" actId="47"/>
        <pc:sldMkLst>
          <pc:docMk/>
          <pc:sldMk cId="257398733" sldId="4249"/>
        </pc:sldMkLst>
      </pc:sldChg>
      <pc:sldChg chg="del">
        <pc:chgData name="Chris Speller" userId="0a97f007-b978-4543-a8a0-9ee0abccdf0a" providerId="ADAL" clId="{860A7E25-5A7F-4A34-9677-D68364EF55C0}" dt="2020-12-29T17:39:20.316" v="3" actId="47"/>
        <pc:sldMkLst>
          <pc:docMk/>
          <pc:sldMk cId="3589607544" sldId="4250"/>
        </pc:sldMkLst>
      </pc:sldChg>
      <pc:sldChg chg="del">
        <pc:chgData name="Chris Speller" userId="0a97f007-b978-4543-a8a0-9ee0abccdf0a" providerId="ADAL" clId="{860A7E25-5A7F-4A34-9677-D68364EF55C0}" dt="2020-12-29T17:39:20.316" v="3" actId="47"/>
        <pc:sldMkLst>
          <pc:docMk/>
          <pc:sldMk cId="1420928558" sldId="4251"/>
        </pc:sldMkLst>
      </pc:sldChg>
      <pc:sldChg chg="del">
        <pc:chgData name="Chris Speller" userId="0a97f007-b978-4543-a8a0-9ee0abccdf0a" providerId="ADAL" clId="{860A7E25-5A7F-4A34-9677-D68364EF55C0}" dt="2020-12-29T17:39:20.316" v="3" actId="47"/>
        <pc:sldMkLst>
          <pc:docMk/>
          <pc:sldMk cId="1054977581" sldId="4252"/>
        </pc:sldMkLst>
      </pc:sldChg>
      <pc:sldChg chg="del">
        <pc:chgData name="Chris Speller" userId="0a97f007-b978-4543-a8a0-9ee0abccdf0a" providerId="ADAL" clId="{860A7E25-5A7F-4A34-9677-D68364EF55C0}" dt="2020-12-29T17:39:20.316" v="3" actId="47"/>
        <pc:sldMkLst>
          <pc:docMk/>
          <pc:sldMk cId="346430679" sldId="4253"/>
        </pc:sldMkLst>
      </pc:sldChg>
      <pc:sldChg chg="del">
        <pc:chgData name="Chris Speller" userId="0a97f007-b978-4543-a8a0-9ee0abccdf0a" providerId="ADAL" clId="{860A7E25-5A7F-4A34-9677-D68364EF55C0}" dt="2020-12-29T17:39:20.316" v="3" actId="47"/>
        <pc:sldMkLst>
          <pc:docMk/>
          <pc:sldMk cId="411323408" sldId="4254"/>
        </pc:sldMkLst>
      </pc:sldChg>
      <pc:sldChg chg="del">
        <pc:chgData name="Chris Speller" userId="0a97f007-b978-4543-a8a0-9ee0abccdf0a" providerId="ADAL" clId="{860A7E25-5A7F-4A34-9677-D68364EF55C0}" dt="2020-12-29T17:39:20.316" v="3" actId="47"/>
        <pc:sldMkLst>
          <pc:docMk/>
          <pc:sldMk cId="3457442855" sldId="4255"/>
        </pc:sldMkLst>
      </pc:sldChg>
      <pc:sldChg chg="del">
        <pc:chgData name="Chris Speller" userId="0a97f007-b978-4543-a8a0-9ee0abccdf0a" providerId="ADAL" clId="{860A7E25-5A7F-4A34-9677-D68364EF55C0}" dt="2020-12-29T17:39:20.316" v="3" actId="47"/>
        <pc:sldMkLst>
          <pc:docMk/>
          <pc:sldMk cId="2129615275" sldId="4256"/>
        </pc:sldMkLst>
      </pc:sldChg>
      <pc:sldChg chg="del">
        <pc:chgData name="Chris Speller" userId="0a97f007-b978-4543-a8a0-9ee0abccdf0a" providerId="ADAL" clId="{860A7E25-5A7F-4A34-9677-D68364EF55C0}" dt="2020-12-29T17:39:20.316" v="3" actId="47"/>
        <pc:sldMkLst>
          <pc:docMk/>
          <pc:sldMk cId="2501177516" sldId="4257"/>
        </pc:sldMkLst>
      </pc:sldChg>
      <pc:sldChg chg="del">
        <pc:chgData name="Chris Speller" userId="0a97f007-b978-4543-a8a0-9ee0abccdf0a" providerId="ADAL" clId="{860A7E25-5A7F-4A34-9677-D68364EF55C0}" dt="2020-12-29T17:39:20.316" v="3" actId="47"/>
        <pc:sldMkLst>
          <pc:docMk/>
          <pc:sldMk cId="65954862" sldId="4258"/>
        </pc:sldMkLst>
      </pc:sldChg>
      <pc:sldChg chg="del">
        <pc:chgData name="Chris Speller" userId="0a97f007-b978-4543-a8a0-9ee0abccdf0a" providerId="ADAL" clId="{860A7E25-5A7F-4A34-9677-D68364EF55C0}" dt="2020-12-29T17:39:20.316" v="3" actId="47"/>
        <pc:sldMkLst>
          <pc:docMk/>
          <pc:sldMk cId="2679204873" sldId="4259"/>
        </pc:sldMkLst>
      </pc:sldChg>
      <pc:sldChg chg="del">
        <pc:chgData name="Chris Speller" userId="0a97f007-b978-4543-a8a0-9ee0abccdf0a" providerId="ADAL" clId="{860A7E25-5A7F-4A34-9677-D68364EF55C0}" dt="2020-12-29T17:39:20.316" v="3" actId="47"/>
        <pc:sldMkLst>
          <pc:docMk/>
          <pc:sldMk cId="2210213353" sldId="4260"/>
        </pc:sldMkLst>
      </pc:sldChg>
      <pc:sldChg chg="del">
        <pc:chgData name="Chris Speller" userId="0a97f007-b978-4543-a8a0-9ee0abccdf0a" providerId="ADAL" clId="{860A7E25-5A7F-4A34-9677-D68364EF55C0}" dt="2020-12-29T17:39:20.316" v="3" actId="47"/>
        <pc:sldMkLst>
          <pc:docMk/>
          <pc:sldMk cId="2108347254" sldId="4261"/>
        </pc:sldMkLst>
      </pc:sldChg>
      <pc:sldChg chg="del">
        <pc:chgData name="Chris Speller" userId="0a97f007-b978-4543-a8a0-9ee0abccdf0a" providerId="ADAL" clId="{860A7E25-5A7F-4A34-9677-D68364EF55C0}" dt="2020-12-29T17:39:20.316" v="3" actId="47"/>
        <pc:sldMkLst>
          <pc:docMk/>
          <pc:sldMk cId="3941720206" sldId="4262"/>
        </pc:sldMkLst>
      </pc:sldChg>
      <pc:sldChg chg="del">
        <pc:chgData name="Chris Speller" userId="0a97f007-b978-4543-a8a0-9ee0abccdf0a" providerId="ADAL" clId="{860A7E25-5A7F-4A34-9677-D68364EF55C0}" dt="2020-12-29T17:39:20.316" v="3" actId="47"/>
        <pc:sldMkLst>
          <pc:docMk/>
          <pc:sldMk cId="2059946790" sldId="4263"/>
        </pc:sldMkLst>
      </pc:sldChg>
      <pc:sldChg chg="modSp mod">
        <pc:chgData name="Chris Speller" userId="0a97f007-b978-4543-a8a0-9ee0abccdf0a" providerId="ADAL" clId="{860A7E25-5A7F-4A34-9677-D68364EF55C0}" dt="2021-01-31T19:12:25.555" v="257" actId="14100"/>
        <pc:sldMkLst>
          <pc:docMk/>
          <pc:sldMk cId="4095289239" sldId="4287"/>
        </pc:sldMkLst>
        <pc:spChg chg="mod">
          <ac:chgData name="Chris Speller" userId="0a97f007-b978-4543-a8a0-9ee0abccdf0a" providerId="ADAL" clId="{860A7E25-5A7F-4A34-9677-D68364EF55C0}" dt="2021-01-31T19:12:25.555" v="257" actId="14100"/>
          <ac:spMkLst>
            <pc:docMk/>
            <pc:sldMk cId="4095289239" sldId="4287"/>
            <ac:spMk id="2" creationId="{E16FD57A-7896-48B4-B078-61962DD83C7A}"/>
          </ac:spMkLst>
        </pc:spChg>
      </pc:sldChg>
      <pc:sldChg chg="modSp mod">
        <pc:chgData name="Chris Speller" userId="0a97f007-b978-4543-a8a0-9ee0abccdf0a" providerId="ADAL" clId="{860A7E25-5A7F-4A34-9677-D68364EF55C0}" dt="2021-01-31T19:16:33.021" v="320" actId="1076"/>
        <pc:sldMkLst>
          <pc:docMk/>
          <pc:sldMk cId="3030549656" sldId="4308"/>
        </pc:sldMkLst>
        <pc:spChg chg="mod">
          <ac:chgData name="Chris Speller" userId="0a97f007-b978-4543-a8a0-9ee0abccdf0a" providerId="ADAL" clId="{860A7E25-5A7F-4A34-9677-D68364EF55C0}" dt="2021-01-31T19:16:33.021" v="320" actId="1076"/>
          <ac:spMkLst>
            <pc:docMk/>
            <pc:sldMk cId="3030549656" sldId="4308"/>
            <ac:spMk id="2" creationId="{E16FD57A-7896-48B4-B078-61962DD83C7A}"/>
          </ac:spMkLst>
        </pc:spChg>
      </pc:sldChg>
      <pc:sldChg chg="add del">
        <pc:chgData name="Chris Speller" userId="0a97f007-b978-4543-a8a0-9ee0abccdf0a" providerId="ADAL" clId="{860A7E25-5A7F-4A34-9677-D68364EF55C0}" dt="2020-12-29T17:40:27.656" v="8" actId="47"/>
        <pc:sldMkLst>
          <pc:docMk/>
          <pc:sldMk cId="78102799" sldId="4309"/>
        </pc:sldMkLst>
      </pc:sldChg>
      <pc:sldChg chg="add del">
        <pc:chgData name="Chris Speller" userId="0a97f007-b978-4543-a8a0-9ee0abccdf0a" providerId="ADAL" clId="{860A7E25-5A7F-4A34-9677-D68364EF55C0}" dt="2020-12-29T17:40:27.656" v="8" actId="47"/>
        <pc:sldMkLst>
          <pc:docMk/>
          <pc:sldMk cId="2001606468" sldId="4310"/>
        </pc:sldMkLst>
      </pc:sldChg>
      <pc:sldChg chg="add del">
        <pc:chgData name="Chris Speller" userId="0a97f007-b978-4543-a8a0-9ee0abccdf0a" providerId="ADAL" clId="{860A7E25-5A7F-4A34-9677-D68364EF55C0}" dt="2020-12-29T17:40:27.656" v="8" actId="47"/>
        <pc:sldMkLst>
          <pc:docMk/>
          <pc:sldMk cId="362951097" sldId="4311"/>
        </pc:sldMkLst>
      </pc:sldChg>
      <pc:sldChg chg="add del">
        <pc:chgData name="Chris Speller" userId="0a97f007-b978-4543-a8a0-9ee0abccdf0a" providerId="ADAL" clId="{860A7E25-5A7F-4A34-9677-D68364EF55C0}" dt="2020-12-29T17:40:27.656" v="8" actId="47"/>
        <pc:sldMkLst>
          <pc:docMk/>
          <pc:sldMk cId="1335411940" sldId="4312"/>
        </pc:sldMkLst>
      </pc:sldChg>
      <pc:sldChg chg="add del">
        <pc:chgData name="Chris Speller" userId="0a97f007-b978-4543-a8a0-9ee0abccdf0a" providerId="ADAL" clId="{860A7E25-5A7F-4A34-9677-D68364EF55C0}" dt="2020-12-29T17:40:27.656" v="8" actId="47"/>
        <pc:sldMkLst>
          <pc:docMk/>
          <pc:sldMk cId="3426958770" sldId="4313"/>
        </pc:sldMkLst>
      </pc:sldChg>
      <pc:sldChg chg="add del">
        <pc:chgData name="Chris Speller" userId="0a97f007-b978-4543-a8a0-9ee0abccdf0a" providerId="ADAL" clId="{860A7E25-5A7F-4A34-9677-D68364EF55C0}" dt="2020-12-29T17:40:27.656" v="8" actId="47"/>
        <pc:sldMkLst>
          <pc:docMk/>
          <pc:sldMk cId="4094213754" sldId="4314"/>
        </pc:sldMkLst>
      </pc:sldChg>
      <pc:sldChg chg="add del">
        <pc:chgData name="Chris Speller" userId="0a97f007-b978-4543-a8a0-9ee0abccdf0a" providerId="ADAL" clId="{860A7E25-5A7F-4A34-9677-D68364EF55C0}" dt="2020-12-29T17:40:27.656" v="8" actId="47"/>
        <pc:sldMkLst>
          <pc:docMk/>
          <pc:sldMk cId="1655969786" sldId="4315"/>
        </pc:sldMkLst>
      </pc:sldChg>
      <pc:sldChg chg="add del">
        <pc:chgData name="Chris Speller" userId="0a97f007-b978-4543-a8a0-9ee0abccdf0a" providerId="ADAL" clId="{860A7E25-5A7F-4A34-9677-D68364EF55C0}" dt="2020-12-29T17:40:27.656" v="8" actId="47"/>
        <pc:sldMkLst>
          <pc:docMk/>
          <pc:sldMk cId="2159686522" sldId="4316"/>
        </pc:sldMkLst>
      </pc:sldChg>
      <pc:sldChg chg="add del">
        <pc:chgData name="Chris Speller" userId="0a97f007-b978-4543-a8a0-9ee0abccdf0a" providerId="ADAL" clId="{860A7E25-5A7F-4A34-9677-D68364EF55C0}" dt="2020-12-29T17:40:27.656" v="8" actId="47"/>
        <pc:sldMkLst>
          <pc:docMk/>
          <pc:sldMk cId="2136520566" sldId="4317"/>
        </pc:sldMkLst>
      </pc:sldChg>
      <pc:sldChg chg="add del">
        <pc:chgData name="Chris Speller" userId="0a97f007-b978-4543-a8a0-9ee0abccdf0a" providerId="ADAL" clId="{860A7E25-5A7F-4A34-9677-D68364EF55C0}" dt="2020-12-29T17:40:27.656" v="8" actId="47"/>
        <pc:sldMkLst>
          <pc:docMk/>
          <pc:sldMk cId="1171439970" sldId="4318"/>
        </pc:sldMkLst>
      </pc:sldChg>
      <pc:sldChg chg="add del">
        <pc:chgData name="Chris Speller" userId="0a97f007-b978-4543-a8a0-9ee0abccdf0a" providerId="ADAL" clId="{860A7E25-5A7F-4A34-9677-D68364EF55C0}" dt="2020-12-29T17:40:27.656" v="8" actId="47"/>
        <pc:sldMkLst>
          <pc:docMk/>
          <pc:sldMk cId="2223287902" sldId="4319"/>
        </pc:sldMkLst>
      </pc:sldChg>
      <pc:sldChg chg="add del">
        <pc:chgData name="Chris Speller" userId="0a97f007-b978-4543-a8a0-9ee0abccdf0a" providerId="ADAL" clId="{860A7E25-5A7F-4A34-9677-D68364EF55C0}" dt="2020-12-29T17:40:27.656" v="8" actId="47"/>
        <pc:sldMkLst>
          <pc:docMk/>
          <pc:sldMk cId="124636259" sldId="4320"/>
        </pc:sldMkLst>
      </pc:sldChg>
      <pc:sldChg chg="add del">
        <pc:chgData name="Chris Speller" userId="0a97f007-b978-4543-a8a0-9ee0abccdf0a" providerId="ADAL" clId="{860A7E25-5A7F-4A34-9677-D68364EF55C0}" dt="2020-12-29T17:40:27.656" v="8" actId="47"/>
        <pc:sldMkLst>
          <pc:docMk/>
          <pc:sldMk cId="1822654360" sldId="4321"/>
        </pc:sldMkLst>
      </pc:sldChg>
      <pc:sldChg chg="add del">
        <pc:chgData name="Chris Speller" userId="0a97f007-b978-4543-a8a0-9ee0abccdf0a" providerId="ADAL" clId="{860A7E25-5A7F-4A34-9677-D68364EF55C0}" dt="2020-12-29T17:40:27.656" v="8" actId="47"/>
        <pc:sldMkLst>
          <pc:docMk/>
          <pc:sldMk cId="3682970263" sldId="4322"/>
        </pc:sldMkLst>
      </pc:sldChg>
      <pc:sldChg chg="add del">
        <pc:chgData name="Chris Speller" userId="0a97f007-b978-4543-a8a0-9ee0abccdf0a" providerId="ADAL" clId="{860A7E25-5A7F-4A34-9677-D68364EF55C0}" dt="2020-12-29T17:40:27.656" v="8" actId="47"/>
        <pc:sldMkLst>
          <pc:docMk/>
          <pc:sldMk cId="2989112352" sldId="4323"/>
        </pc:sldMkLst>
      </pc:sldChg>
      <pc:sldChg chg="add del">
        <pc:chgData name="Chris Speller" userId="0a97f007-b978-4543-a8a0-9ee0abccdf0a" providerId="ADAL" clId="{860A7E25-5A7F-4A34-9677-D68364EF55C0}" dt="2020-12-29T17:40:27.656" v="8" actId="47"/>
        <pc:sldMkLst>
          <pc:docMk/>
          <pc:sldMk cId="3881575754" sldId="4324"/>
        </pc:sldMkLst>
      </pc:sldChg>
      <pc:sldChg chg="add del">
        <pc:chgData name="Chris Speller" userId="0a97f007-b978-4543-a8a0-9ee0abccdf0a" providerId="ADAL" clId="{860A7E25-5A7F-4A34-9677-D68364EF55C0}" dt="2020-12-29T17:40:27.656" v="8" actId="47"/>
        <pc:sldMkLst>
          <pc:docMk/>
          <pc:sldMk cId="4287601871" sldId="4325"/>
        </pc:sldMkLst>
      </pc:sldChg>
      <pc:sldChg chg="add del">
        <pc:chgData name="Chris Speller" userId="0a97f007-b978-4543-a8a0-9ee0abccdf0a" providerId="ADAL" clId="{860A7E25-5A7F-4A34-9677-D68364EF55C0}" dt="2020-12-29T17:40:27.656" v="8" actId="47"/>
        <pc:sldMkLst>
          <pc:docMk/>
          <pc:sldMk cId="129277302" sldId="4326"/>
        </pc:sldMkLst>
      </pc:sldChg>
      <pc:sldChg chg="add del">
        <pc:chgData name="Chris Speller" userId="0a97f007-b978-4543-a8a0-9ee0abccdf0a" providerId="ADAL" clId="{860A7E25-5A7F-4A34-9677-D68364EF55C0}" dt="2020-12-29T17:40:27.656" v="8" actId="47"/>
        <pc:sldMkLst>
          <pc:docMk/>
          <pc:sldMk cId="1648122644" sldId="4327"/>
        </pc:sldMkLst>
      </pc:sldChg>
      <pc:sldChg chg="add del">
        <pc:chgData name="Chris Speller" userId="0a97f007-b978-4543-a8a0-9ee0abccdf0a" providerId="ADAL" clId="{860A7E25-5A7F-4A34-9677-D68364EF55C0}" dt="2020-12-29T17:40:27.656" v="8" actId="47"/>
        <pc:sldMkLst>
          <pc:docMk/>
          <pc:sldMk cId="29208734" sldId="4328"/>
        </pc:sldMkLst>
      </pc:sldChg>
      <pc:sldChg chg="add del">
        <pc:chgData name="Chris Speller" userId="0a97f007-b978-4543-a8a0-9ee0abccdf0a" providerId="ADAL" clId="{860A7E25-5A7F-4A34-9677-D68364EF55C0}" dt="2020-12-29T17:40:27.656" v="8" actId="47"/>
        <pc:sldMkLst>
          <pc:docMk/>
          <pc:sldMk cId="2349785839" sldId="4329"/>
        </pc:sldMkLst>
      </pc:sldChg>
      <pc:sldChg chg="add del">
        <pc:chgData name="Chris Speller" userId="0a97f007-b978-4543-a8a0-9ee0abccdf0a" providerId="ADAL" clId="{860A7E25-5A7F-4A34-9677-D68364EF55C0}" dt="2020-12-29T17:40:27.656" v="8" actId="47"/>
        <pc:sldMkLst>
          <pc:docMk/>
          <pc:sldMk cId="553972512" sldId="4330"/>
        </pc:sldMkLst>
      </pc:sldChg>
      <pc:sldChg chg="add del">
        <pc:chgData name="Chris Speller" userId="0a97f007-b978-4543-a8a0-9ee0abccdf0a" providerId="ADAL" clId="{860A7E25-5A7F-4A34-9677-D68364EF55C0}" dt="2020-12-29T17:40:27.656" v="8" actId="47"/>
        <pc:sldMkLst>
          <pc:docMk/>
          <pc:sldMk cId="4132133966" sldId="4331"/>
        </pc:sldMkLst>
      </pc:sldChg>
      <pc:sldChg chg="add del">
        <pc:chgData name="Chris Speller" userId="0a97f007-b978-4543-a8a0-9ee0abccdf0a" providerId="ADAL" clId="{860A7E25-5A7F-4A34-9677-D68364EF55C0}" dt="2020-12-29T17:40:27.656" v="8" actId="47"/>
        <pc:sldMkLst>
          <pc:docMk/>
          <pc:sldMk cId="606068091" sldId="4332"/>
        </pc:sldMkLst>
      </pc:sldChg>
      <pc:sldChg chg="add del">
        <pc:chgData name="Chris Speller" userId="0a97f007-b978-4543-a8a0-9ee0abccdf0a" providerId="ADAL" clId="{860A7E25-5A7F-4A34-9677-D68364EF55C0}" dt="2020-12-29T17:40:27.656" v="8" actId="47"/>
        <pc:sldMkLst>
          <pc:docMk/>
          <pc:sldMk cId="2485689931" sldId="4333"/>
        </pc:sldMkLst>
      </pc:sldChg>
      <pc:sldChg chg="add del">
        <pc:chgData name="Chris Speller" userId="0a97f007-b978-4543-a8a0-9ee0abccdf0a" providerId="ADAL" clId="{860A7E25-5A7F-4A34-9677-D68364EF55C0}" dt="2020-12-29T17:40:27.656" v="8" actId="47"/>
        <pc:sldMkLst>
          <pc:docMk/>
          <pc:sldMk cId="3338241478" sldId="4334"/>
        </pc:sldMkLst>
      </pc:sldChg>
      <pc:sldChg chg="add del">
        <pc:chgData name="Chris Speller" userId="0a97f007-b978-4543-a8a0-9ee0abccdf0a" providerId="ADAL" clId="{860A7E25-5A7F-4A34-9677-D68364EF55C0}" dt="2020-12-29T17:40:27.656" v="8" actId="47"/>
        <pc:sldMkLst>
          <pc:docMk/>
          <pc:sldMk cId="303821772" sldId="4335"/>
        </pc:sldMkLst>
      </pc:sldChg>
      <pc:sldChg chg="add del">
        <pc:chgData name="Chris Speller" userId="0a97f007-b978-4543-a8a0-9ee0abccdf0a" providerId="ADAL" clId="{860A7E25-5A7F-4A34-9677-D68364EF55C0}" dt="2020-12-29T17:40:27.656" v="8" actId="47"/>
        <pc:sldMkLst>
          <pc:docMk/>
          <pc:sldMk cId="2600842726" sldId="4336"/>
        </pc:sldMkLst>
      </pc:sldChg>
      <pc:sldChg chg="add del">
        <pc:chgData name="Chris Speller" userId="0a97f007-b978-4543-a8a0-9ee0abccdf0a" providerId="ADAL" clId="{860A7E25-5A7F-4A34-9677-D68364EF55C0}" dt="2020-12-29T17:40:27.656" v="8" actId="47"/>
        <pc:sldMkLst>
          <pc:docMk/>
          <pc:sldMk cId="3966507312" sldId="4337"/>
        </pc:sldMkLst>
      </pc:sldChg>
      <pc:sldChg chg="add del">
        <pc:chgData name="Chris Speller" userId="0a97f007-b978-4543-a8a0-9ee0abccdf0a" providerId="ADAL" clId="{860A7E25-5A7F-4A34-9677-D68364EF55C0}" dt="2020-12-29T17:40:27.656" v="8" actId="47"/>
        <pc:sldMkLst>
          <pc:docMk/>
          <pc:sldMk cId="1394259227" sldId="4338"/>
        </pc:sldMkLst>
      </pc:sldChg>
      <pc:sldChg chg="add del">
        <pc:chgData name="Chris Speller" userId="0a97f007-b978-4543-a8a0-9ee0abccdf0a" providerId="ADAL" clId="{860A7E25-5A7F-4A34-9677-D68364EF55C0}" dt="2020-12-29T17:40:27.656" v="8" actId="47"/>
        <pc:sldMkLst>
          <pc:docMk/>
          <pc:sldMk cId="137472871" sldId="4339"/>
        </pc:sldMkLst>
      </pc:sldChg>
      <pc:sldChg chg="add del">
        <pc:chgData name="Chris Speller" userId="0a97f007-b978-4543-a8a0-9ee0abccdf0a" providerId="ADAL" clId="{860A7E25-5A7F-4A34-9677-D68364EF55C0}" dt="2020-12-29T17:40:27.656" v="8" actId="47"/>
        <pc:sldMkLst>
          <pc:docMk/>
          <pc:sldMk cId="1706374197" sldId="4340"/>
        </pc:sldMkLst>
      </pc:sldChg>
      <pc:sldChg chg="add del">
        <pc:chgData name="Chris Speller" userId="0a97f007-b978-4543-a8a0-9ee0abccdf0a" providerId="ADAL" clId="{860A7E25-5A7F-4A34-9677-D68364EF55C0}" dt="2020-12-29T17:40:27.656" v="8" actId="47"/>
        <pc:sldMkLst>
          <pc:docMk/>
          <pc:sldMk cId="368792193" sldId="4341"/>
        </pc:sldMkLst>
      </pc:sldChg>
      <pc:sldChg chg="add del">
        <pc:chgData name="Chris Speller" userId="0a97f007-b978-4543-a8a0-9ee0abccdf0a" providerId="ADAL" clId="{860A7E25-5A7F-4A34-9677-D68364EF55C0}" dt="2020-12-29T17:40:27.656" v="8" actId="47"/>
        <pc:sldMkLst>
          <pc:docMk/>
          <pc:sldMk cId="403156252" sldId="4342"/>
        </pc:sldMkLst>
      </pc:sldChg>
      <pc:sldChg chg="add del">
        <pc:chgData name="Chris Speller" userId="0a97f007-b978-4543-a8a0-9ee0abccdf0a" providerId="ADAL" clId="{860A7E25-5A7F-4A34-9677-D68364EF55C0}" dt="2020-12-29T17:40:27.656" v="8" actId="47"/>
        <pc:sldMkLst>
          <pc:docMk/>
          <pc:sldMk cId="3169151525" sldId="4343"/>
        </pc:sldMkLst>
      </pc:sldChg>
      <pc:sldChg chg="add del">
        <pc:chgData name="Chris Speller" userId="0a97f007-b978-4543-a8a0-9ee0abccdf0a" providerId="ADAL" clId="{860A7E25-5A7F-4A34-9677-D68364EF55C0}" dt="2020-12-29T17:40:27.656" v="8" actId="47"/>
        <pc:sldMkLst>
          <pc:docMk/>
          <pc:sldMk cId="3929094761" sldId="4344"/>
        </pc:sldMkLst>
      </pc:sldChg>
      <pc:sldChg chg="add del">
        <pc:chgData name="Chris Speller" userId="0a97f007-b978-4543-a8a0-9ee0abccdf0a" providerId="ADAL" clId="{860A7E25-5A7F-4A34-9677-D68364EF55C0}" dt="2020-12-29T17:40:27.656" v="8" actId="47"/>
        <pc:sldMkLst>
          <pc:docMk/>
          <pc:sldMk cId="1599286908" sldId="4345"/>
        </pc:sldMkLst>
      </pc:sldChg>
      <pc:sldChg chg="add del">
        <pc:chgData name="Chris Speller" userId="0a97f007-b978-4543-a8a0-9ee0abccdf0a" providerId="ADAL" clId="{860A7E25-5A7F-4A34-9677-D68364EF55C0}" dt="2020-12-29T17:40:27.656" v="8" actId="47"/>
        <pc:sldMkLst>
          <pc:docMk/>
          <pc:sldMk cId="3648941659" sldId="4346"/>
        </pc:sldMkLst>
      </pc:sldChg>
      <pc:sldChg chg="add del">
        <pc:chgData name="Chris Speller" userId="0a97f007-b978-4543-a8a0-9ee0abccdf0a" providerId="ADAL" clId="{860A7E25-5A7F-4A34-9677-D68364EF55C0}" dt="2020-12-29T17:40:27.656" v="8" actId="47"/>
        <pc:sldMkLst>
          <pc:docMk/>
          <pc:sldMk cId="3187692618" sldId="4347"/>
        </pc:sldMkLst>
      </pc:sldChg>
      <pc:sldChg chg="add del">
        <pc:chgData name="Chris Speller" userId="0a97f007-b978-4543-a8a0-9ee0abccdf0a" providerId="ADAL" clId="{860A7E25-5A7F-4A34-9677-D68364EF55C0}" dt="2020-12-29T17:40:27.656" v="8" actId="47"/>
        <pc:sldMkLst>
          <pc:docMk/>
          <pc:sldMk cId="2998809375" sldId="4348"/>
        </pc:sldMkLst>
      </pc:sldChg>
      <pc:sldChg chg="add del">
        <pc:chgData name="Chris Speller" userId="0a97f007-b978-4543-a8a0-9ee0abccdf0a" providerId="ADAL" clId="{860A7E25-5A7F-4A34-9677-D68364EF55C0}" dt="2020-12-29T17:40:27.656" v="8" actId="47"/>
        <pc:sldMkLst>
          <pc:docMk/>
          <pc:sldMk cId="2124668964" sldId="4349"/>
        </pc:sldMkLst>
      </pc:sldChg>
      <pc:sldChg chg="add del">
        <pc:chgData name="Chris Speller" userId="0a97f007-b978-4543-a8a0-9ee0abccdf0a" providerId="ADAL" clId="{860A7E25-5A7F-4A34-9677-D68364EF55C0}" dt="2020-12-29T17:40:27.656" v="8" actId="47"/>
        <pc:sldMkLst>
          <pc:docMk/>
          <pc:sldMk cId="3782760188" sldId="4350"/>
        </pc:sldMkLst>
      </pc:sldChg>
      <pc:sldChg chg="add del">
        <pc:chgData name="Chris Speller" userId="0a97f007-b978-4543-a8a0-9ee0abccdf0a" providerId="ADAL" clId="{860A7E25-5A7F-4A34-9677-D68364EF55C0}" dt="2020-12-29T17:40:27.656" v="8" actId="47"/>
        <pc:sldMkLst>
          <pc:docMk/>
          <pc:sldMk cId="1547034207" sldId="4351"/>
        </pc:sldMkLst>
      </pc:sldChg>
      <pc:sldChg chg="add del">
        <pc:chgData name="Chris Speller" userId="0a97f007-b978-4543-a8a0-9ee0abccdf0a" providerId="ADAL" clId="{860A7E25-5A7F-4A34-9677-D68364EF55C0}" dt="2020-12-29T17:40:27.656" v="8" actId="47"/>
        <pc:sldMkLst>
          <pc:docMk/>
          <pc:sldMk cId="1844336360" sldId="4352"/>
        </pc:sldMkLst>
      </pc:sldChg>
      <pc:sldChg chg="add del">
        <pc:chgData name="Chris Speller" userId="0a97f007-b978-4543-a8a0-9ee0abccdf0a" providerId="ADAL" clId="{860A7E25-5A7F-4A34-9677-D68364EF55C0}" dt="2020-12-29T17:40:27.656" v="8" actId="47"/>
        <pc:sldMkLst>
          <pc:docMk/>
          <pc:sldMk cId="1733310981" sldId="4353"/>
        </pc:sldMkLst>
      </pc:sldChg>
      <pc:sldChg chg="add del">
        <pc:chgData name="Chris Speller" userId="0a97f007-b978-4543-a8a0-9ee0abccdf0a" providerId="ADAL" clId="{860A7E25-5A7F-4A34-9677-D68364EF55C0}" dt="2020-12-29T17:40:27.656" v="8" actId="47"/>
        <pc:sldMkLst>
          <pc:docMk/>
          <pc:sldMk cId="3989882596" sldId="4354"/>
        </pc:sldMkLst>
      </pc:sldChg>
      <pc:sldChg chg="add del">
        <pc:chgData name="Chris Speller" userId="0a97f007-b978-4543-a8a0-9ee0abccdf0a" providerId="ADAL" clId="{860A7E25-5A7F-4A34-9677-D68364EF55C0}" dt="2020-12-29T17:40:27.656" v="8" actId="47"/>
        <pc:sldMkLst>
          <pc:docMk/>
          <pc:sldMk cId="1996755365" sldId="4355"/>
        </pc:sldMkLst>
      </pc:sldChg>
      <pc:sldChg chg="add del">
        <pc:chgData name="Chris Speller" userId="0a97f007-b978-4543-a8a0-9ee0abccdf0a" providerId="ADAL" clId="{860A7E25-5A7F-4A34-9677-D68364EF55C0}" dt="2020-12-29T17:40:27.656" v="8" actId="47"/>
        <pc:sldMkLst>
          <pc:docMk/>
          <pc:sldMk cId="823184425" sldId="4356"/>
        </pc:sldMkLst>
      </pc:sldChg>
      <pc:sldChg chg="add del">
        <pc:chgData name="Chris Speller" userId="0a97f007-b978-4543-a8a0-9ee0abccdf0a" providerId="ADAL" clId="{860A7E25-5A7F-4A34-9677-D68364EF55C0}" dt="2020-12-29T17:40:27.656" v="8" actId="47"/>
        <pc:sldMkLst>
          <pc:docMk/>
          <pc:sldMk cId="4084522119" sldId="4357"/>
        </pc:sldMkLst>
      </pc:sldChg>
      <pc:sldChg chg="add del">
        <pc:chgData name="Chris Speller" userId="0a97f007-b978-4543-a8a0-9ee0abccdf0a" providerId="ADAL" clId="{860A7E25-5A7F-4A34-9677-D68364EF55C0}" dt="2020-12-29T17:40:27.656" v="8" actId="47"/>
        <pc:sldMkLst>
          <pc:docMk/>
          <pc:sldMk cId="1681409675" sldId="4358"/>
        </pc:sldMkLst>
      </pc:sldChg>
      <pc:sldChg chg="add del">
        <pc:chgData name="Chris Speller" userId="0a97f007-b978-4543-a8a0-9ee0abccdf0a" providerId="ADAL" clId="{860A7E25-5A7F-4A34-9677-D68364EF55C0}" dt="2020-12-29T17:40:27.656" v="8" actId="47"/>
        <pc:sldMkLst>
          <pc:docMk/>
          <pc:sldMk cId="225712968" sldId="4359"/>
        </pc:sldMkLst>
      </pc:sldChg>
      <pc:sldChg chg="add del">
        <pc:chgData name="Chris Speller" userId="0a97f007-b978-4543-a8a0-9ee0abccdf0a" providerId="ADAL" clId="{860A7E25-5A7F-4A34-9677-D68364EF55C0}" dt="2020-12-29T17:40:27.656" v="8" actId="47"/>
        <pc:sldMkLst>
          <pc:docMk/>
          <pc:sldMk cId="2005496117" sldId="4360"/>
        </pc:sldMkLst>
      </pc:sldChg>
      <pc:sldChg chg="add del">
        <pc:chgData name="Chris Speller" userId="0a97f007-b978-4543-a8a0-9ee0abccdf0a" providerId="ADAL" clId="{860A7E25-5A7F-4A34-9677-D68364EF55C0}" dt="2020-12-29T17:40:27.656" v="8" actId="47"/>
        <pc:sldMkLst>
          <pc:docMk/>
          <pc:sldMk cId="1583387664" sldId="4361"/>
        </pc:sldMkLst>
      </pc:sldChg>
      <pc:sldChg chg="add del">
        <pc:chgData name="Chris Speller" userId="0a97f007-b978-4543-a8a0-9ee0abccdf0a" providerId="ADAL" clId="{860A7E25-5A7F-4A34-9677-D68364EF55C0}" dt="2020-12-29T17:40:27.656" v="8" actId="47"/>
        <pc:sldMkLst>
          <pc:docMk/>
          <pc:sldMk cId="2814611979" sldId="4362"/>
        </pc:sldMkLst>
      </pc:sldChg>
      <pc:sldChg chg="add del">
        <pc:chgData name="Chris Speller" userId="0a97f007-b978-4543-a8a0-9ee0abccdf0a" providerId="ADAL" clId="{860A7E25-5A7F-4A34-9677-D68364EF55C0}" dt="2020-12-29T17:40:27.656" v="8" actId="47"/>
        <pc:sldMkLst>
          <pc:docMk/>
          <pc:sldMk cId="3171582553" sldId="4363"/>
        </pc:sldMkLst>
      </pc:sldChg>
      <pc:sldChg chg="add del">
        <pc:chgData name="Chris Speller" userId="0a97f007-b978-4543-a8a0-9ee0abccdf0a" providerId="ADAL" clId="{860A7E25-5A7F-4A34-9677-D68364EF55C0}" dt="2020-12-29T17:40:27.656" v="8" actId="47"/>
        <pc:sldMkLst>
          <pc:docMk/>
          <pc:sldMk cId="128752228" sldId="4364"/>
        </pc:sldMkLst>
      </pc:sldChg>
      <pc:sldChg chg="add del">
        <pc:chgData name="Chris Speller" userId="0a97f007-b978-4543-a8a0-9ee0abccdf0a" providerId="ADAL" clId="{860A7E25-5A7F-4A34-9677-D68364EF55C0}" dt="2020-12-29T17:40:27.656" v="8" actId="47"/>
        <pc:sldMkLst>
          <pc:docMk/>
          <pc:sldMk cId="1152893627" sldId="4365"/>
        </pc:sldMkLst>
      </pc:sldChg>
      <pc:sldChg chg="add del">
        <pc:chgData name="Chris Speller" userId="0a97f007-b978-4543-a8a0-9ee0abccdf0a" providerId="ADAL" clId="{860A7E25-5A7F-4A34-9677-D68364EF55C0}" dt="2020-12-29T17:40:27.656" v="8" actId="47"/>
        <pc:sldMkLst>
          <pc:docMk/>
          <pc:sldMk cId="499752267" sldId="4366"/>
        </pc:sldMkLst>
      </pc:sldChg>
      <pc:sldChg chg="add del">
        <pc:chgData name="Chris Speller" userId="0a97f007-b978-4543-a8a0-9ee0abccdf0a" providerId="ADAL" clId="{860A7E25-5A7F-4A34-9677-D68364EF55C0}" dt="2020-12-29T17:40:27.656" v="8" actId="47"/>
        <pc:sldMkLst>
          <pc:docMk/>
          <pc:sldMk cId="1977447287" sldId="4367"/>
        </pc:sldMkLst>
      </pc:sldChg>
      <pc:sldChg chg="add del">
        <pc:chgData name="Chris Speller" userId="0a97f007-b978-4543-a8a0-9ee0abccdf0a" providerId="ADAL" clId="{860A7E25-5A7F-4A34-9677-D68364EF55C0}" dt="2020-12-29T17:40:27.656" v="8" actId="47"/>
        <pc:sldMkLst>
          <pc:docMk/>
          <pc:sldMk cId="164133520" sldId="4368"/>
        </pc:sldMkLst>
      </pc:sldChg>
      <pc:sldChg chg="add del">
        <pc:chgData name="Chris Speller" userId="0a97f007-b978-4543-a8a0-9ee0abccdf0a" providerId="ADAL" clId="{860A7E25-5A7F-4A34-9677-D68364EF55C0}" dt="2020-12-29T17:40:27.656" v="8" actId="47"/>
        <pc:sldMkLst>
          <pc:docMk/>
          <pc:sldMk cId="2033349095" sldId="4369"/>
        </pc:sldMkLst>
      </pc:sldChg>
      <pc:sldChg chg="add del">
        <pc:chgData name="Chris Speller" userId="0a97f007-b978-4543-a8a0-9ee0abccdf0a" providerId="ADAL" clId="{860A7E25-5A7F-4A34-9677-D68364EF55C0}" dt="2020-12-29T17:40:27.656" v="8" actId="47"/>
        <pc:sldMkLst>
          <pc:docMk/>
          <pc:sldMk cId="526477206" sldId="4370"/>
        </pc:sldMkLst>
      </pc:sldChg>
      <pc:sldChg chg="add del">
        <pc:chgData name="Chris Speller" userId="0a97f007-b978-4543-a8a0-9ee0abccdf0a" providerId="ADAL" clId="{860A7E25-5A7F-4A34-9677-D68364EF55C0}" dt="2020-12-29T17:40:27.656" v="8" actId="47"/>
        <pc:sldMkLst>
          <pc:docMk/>
          <pc:sldMk cId="2581066510" sldId="4371"/>
        </pc:sldMkLst>
      </pc:sldChg>
      <pc:sldChg chg="add del">
        <pc:chgData name="Chris Speller" userId="0a97f007-b978-4543-a8a0-9ee0abccdf0a" providerId="ADAL" clId="{860A7E25-5A7F-4A34-9677-D68364EF55C0}" dt="2020-12-29T17:40:27.656" v="8" actId="47"/>
        <pc:sldMkLst>
          <pc:docMk/>
          <pc:sldMk cId="2887816726" sldId="4372"/>
        </pc:sldMkLst>
      </pc:sldChg>
      <pc:sldChg chg="add del">
        <pc:chgData name="Chris Speller" userId="0a97f007-b978-4543-a8a0-9ee0abccdf0a" providerId="ADAL" clId="{860A7E25-5A7F-4A34-9677-D68364EF55C0}" dt="2020-12-29T17:40:27.656" v="8" actId="47"/>
        <pc:sldMkLst>
          <pc:docMk/>
          <pc:sldMk cId="3866058127" sldId="4373"/>
        </pc:sldMkLst>
      </pc:sldChg>
      <pc:sldChg chg="modSp">
        <pc:chgData name="Chris Speller" userId="0a97f007-b978-4543-a8a0-9ee0abccdf0a" providerId="ADAL" clId="{860A7E25-5A7F-4A34-9677-D68364EF55C0}" dt="2021-01-06T10:05:07.475" v="11" actId="6549"/>
        <pc:sldMkLst>
          <pc:docMk/>
          <pc:sldMk cId="1281400169" sldId="4401"/>
        </pc:sldMkLst>
        <pc:spChg chg="mod">
          <ac:chgData name="Chris Speller" userId="0a97f007-b978-4543-a8a0-9ee0abccdf0a" providerId="ADAL" clId="{860A7E25-5A7F-4A34-9677-D68364EF55C0}" dt="2021-01-06T10:05:07.475" v="11" actId="6549"/>
          <ac:spMkLst>
            <pc:docMk/>
            <pc:sldMk cId="1281400169" sldId="4401"/>
            <ac:spMk id="10" creationId="{00000000-0000-0000-0000-000000000000}"/>
          </ac:spMkLst>
        </pc:spChg>
      </pc:sldChg>
      <pc:sldChg chg="modSp mod modAnim">
        <pc:chgData name="Chris Speller" userId="0a97f007-b978-4543-a8a0-9ee0abccdf0a" providerId="ADAL" clId="{860A7E25-5A7F-4A34-9677-D68364EF55C0}" dt="2021-01-31T19:11:14.343" v="255" actId="20577"/>
        <pc:sldMkLst>
          <pc:docMk/>
          <pc:sldMk cId="711047256" sldId="4409"/>
        </pc:sldMkLst>
        <pc:spChg chg="mod">
          <ac:chgData name="Chris Speller" userId="0a97f007-b978-4543-a8a0-9ee0abccdf0a" providerId="ADAL" clId="{860A7E25-5A7F-4A34-9677-D68364EF55C0}" dt="2021-01-31T19:11:14.343" v="255" actId="20577"/>
          <ac:spMkLst>
            <pc:docMk/>
            <pc:sldMk cId="711047256" sldId="4409"/>
            <ac:spMk id="12" creationId="{00000000-0000-0000-0000-000000000000}"/>
          </ac:spMkLst>
        </pc:spChg>
      </pc:sldChg>
      <pc:sldChg chg="modSp mod">
        <pc:chgData name="Chris Speller" userId="0a97f007-b978-4543-a8a0-9ee0abccdf0a" providerId="ADAL" clId="{860A7E25-5A7F-4A34-9677-D68364EF55C0}" dt="2021-01-31T19:10:45.611" v="230" actId="1076"/>
        <pc:sldMkLst>
          <pc:docMk/>
          <pc:sldMk cId="365813682" sldId="4410"/>
        </pc:sldMkLst>
        <pc:spChg chg="mod">
          <ac:chgData name="Chris Speller" userId="0a97f007-b978-4543-a8a0-9ee0abccdf0a" providerId="ADAL" clId="{860A7E25-5A7F-4A34-9677-D68364EF55C0}" dt="2021-01-31T19:10:45.611" v="230" actId="1076"/>
          <ac:spMkLst>
            <pc:docMk/>
            <pc:sldMk cId="365813682" sldId="4410"/>
            <ac:spMk id="12" creationId="{00000000-0000-0000-0000-000000000000}"/>
          </ac:spMkLst>
        </pc:spChg>
      </pc:sldChg>
      <pc:sldChg chg="modSp">
        <pc:chgData name="Chris Speller" userId="0a97f007-b978-4543-a8a0-9ee0abccdf0a" providerId="ADAL" clId="{860A7E25-5A7F-4A34-9677-D68364EF55C0}" dt="2021-01-19T09:59:10.323" v="79" actId="20577"/>
        <pc:sldMkLst>
          <pc:docMk/>
          <pc:sldMk cId="747234993" sldId="4414"/>
        </pc:sldMkLst>
        <pc:spChg chg="mod">
          <ac:chgData name="Chris Speller" userId="0a97f007-b978-4543-a8a0-9ee0abccdf0a" providerId="ADAL" clId="{860A7E25-5A7F-4A34-9677-D68364EF55C0}" dt="2021-01-19T09:59:10.323" v="79" actId="20577"/>
          <ac:spMkLst>
            <pc:docMk/>
            <pc:sldMk cId="747234993" sldId="4414"/>
            <ac:spMk id="12" creationId="{00000000-0000-0000-0000-000000000000}"/>
          </ac:spMkLst>
        </pc:spChg>
      </pc:sldChg>
      <pc:sldChg chg="modSp">
        <pc:chgData name="Chris Speller" userId="0a97f007-b978-4543-a8a0-9ee0abccdf0a" providerId="ADAL" clId="{860A7E25-5A7F-4A34-9677-D68364EF55C0}" dt="2021-01-20T09:52:19.740" v="211" actId="20577"/>
        <pc:sldMkLst>
          <pc:docMk/>
          <pc:sldMk cId="1896877596" sldId="4417"/>
        </pc:sldMkLst>
        <pc:spChg chg="mod">
          <ac:chgData name="Chris Speller" userId="0a97f007-b978-4543-a8a0-9ee0abccdf0a" providerId="ADAL" clId="{860A7E25-5A7F-4A34-9677-D68364EF55C0}" dt="2021-01-20T09:51:34.801" v="129" actId="6549"/>
          <ac:spMkLst>
            <pc:docMk/>
            <pc:sldMk cId="1896877596" sldId="4417"/>
            <ac:spMk id="11" creationId="{00000000-0000-0000-0000-000000000000}"/>
          </ac:spMkLst>
        </pc:spChg>
        <pc:spChg chg="mod">
          <ac:chgData name="Chris Speller" userId="0a97f007-b978-4543-a8a0-9ee0abccdf0a" providerId="ADAL" clId="{860A7E25-5A7F-4A34-9677-D68364EF55C0}" dt="2021-01-20T09:52:19.740" v="211" actId="20577"/>
          <ac:spMkLst>
            <pc:docMk/>
            <pc:sldMk cId="1896877596" sldId="4417"/>
            <ac:spMk id="12" creationId="{00000000-0000-0000-0000-000000000000}"/>
          </ac:spMkLst>
        </pc:spChg>
      </pc:sldChg>
      <pc:sldChg chg="addSp modSp">
        <pc:chgData name="Chris Speller" userId="0a97f007-b978-4543-a8a0-9ee0abccdf0a" providerId="ADAL" clId="{860A7E25-5A7F-4A34-9677-D68364EF55C0}" dt="2021-01-31T19:14:15.632" v="286"/>
        <pc:sldMkLst>
          <pc:docMk/>
          <pc:sldMk cId="2978471196" sldId="4421"/>
        </pc:sldMkLst>
        <pc:spChg chg="add mod">
          <ac:chgData name="Chris Speller" userId="0a97f007-b978-4543-a8a0-9ee0abccdf0a" providerId="ADAL" clId="{860A7E25-5A7F-4A34-9677-D68364EF55C0}" dt="2021-01-31T19:14:15.632" v="286"/>
          <ac:spMkLst>
            <pc:docMk/>
            <pc:sldMk cId="2978471196" sldId="4421"/>
            <ac:spMk id="12" creationId="{8FF50293-031F-468E-A8B7-E111DED1AD82}"/>
          </ac:spMkLst>
        </pc:spChg>
      </pc:sldChg>
      <pc:sldChg chg="addSp modSp">
        <pc:chgData name="Chris Speller" userId="0a97f007-b978-4543-a8a0-9ee0abccdf0a" providerId="ADAL" clId="{860A7E25-5A7F-4A34-9677-D68364EF55C0}" dt="2021-01-31T19:14:16.364" v="287"/>
        <pc:sldMkLst>
          <pc:docMk/>
          <pc:sldMk cId="1675599423" sldId="4422"/>
        </pc:sldMkLst>
        <pc:spChg chg="add mod">
          <ac:chgData name="Chris Speller" userId="0a97f007-b978-4543-a8a0-9ee0abccdf0a" providerId="ADAL" clId="{860A7E25-5A7F-4A34-9677-D68364EF55C0}" dt="2021-01-31T19:14:16.364" v="287"/>
          <ac:spMkLst>
            <pc:docMk/>
            <pc:sldMk cId="1675599423" sldId="4422"/>
            <ac:spMk id="12" creationId="{048171A9-38B5-48E9-9398-3199E7E4F7AB}"/>
          </ac:spMkLst>
        </pc:spChg>
      </pc:sldChg>
      <pc:sldChg chg="addSp modSp">
        <pc:chgData name="Chris Speller" userId="0a97f007-b978-4543-a8a0-9ee0abccdf0a" providerId="ADAL" clId="{860A7E25-5A7F-4A34-9677-D68364EF55C0}" dt="2021-01-31T19:14:17.432" v="288"/>
        <pc:sldMkLst>
          <pc:docMk/>
          <pc:sldMk cId="2084130620" sldId="4423"/>
        </pc:sldMkLst>
        <pc:spChg chg="add mod">
          <ac:chgData name="Chris Speller" userId="0a97f007-b978-4543-a8a0-9ee0abccdf0a" providerId="ADAL" clId="{860A7E25-5A7F-4A34-9677-D68364EF55C0}" dt="2021-01-31T19:14:17.432" v="288"/>
          <ac:spMkLst>
            <pc:docMk/>
            <pc:sldMk cId="2084130620" sldId="4423"/>
            <ac:spMk id="13" creationId="{9E481577-6087-4543-8B0B-4BE1E01810B1}"/>
          </ac:spMkLst>
        </pc:spChg>
      </pc:sldChg>
      <pc:sldChg chg="addSp modSp mod">
        <pc:chgData name="Chris Speller" userId="0a97f007-b978-4543-a8a0-9ee0abccdf0a" providerId="ADAL" clId="{860A7E25-5A7F-4A34-9677-D68364EF55C0}" dt="2021-01-31T19:14:27.623" v="292" actId="1076"/>
        <pc:sldMkLst>
          <pc:docMk/>
          <pc:sldMk cId="1297230719" sldId="4424"/>
        </pc:sldMkLst>
        <pc:spChg chg="add mod">
          <ac:chgData name="Chris Speller" userId="0a97f007-b978-4543-a8a0-9ee0abccdf0a" providerId="ADAL" clId="{860A7E25-5A7F-4A34-9677-D68364EF55C0}" dt="2021-01-31T19:14:18.511" v="289"/>
          <ac:spMkLst>
            <pc:docMk/>
            <pc:sldMk cId="1297230719" sldId="4424"/>
            <ac:spMk id="12" creationId="{CC59C295-F523-411B-8DD0-113F71372A1E}"/>
          </ac:spMkLst>
        </pc:spChg>
        <pc:picChg chg="mod">
          <ac:chgData name="Chris Speller" userId="0a97f007-b978-4543-a8a0-9ee0abccdf0a" providerId="ADAL" clId="{860A7E25-5A7F-4A34-9677-D68364EF55C0}" dt="2021-01-31T19:14:27.623" v="292" actId="1076"/>
          <ac:picMkLst>
            <pc:docMk/>
            <pc:sldMk cId="1297230719" sldId="4424"/>
            <ac:picMk id="3" creationId="{CA1A63B1-65A7-4DE7-A2B4-BC1D8F6EC548}"/>
          </ac:picMkLst>
        </pc:picChg>
      </pc:sldChg>
      <pc:sldChg chg="modSp">
        <pc:chgData name="Chris Speller" userId="0a97f007-b978-4543-a8a0-9ee0abccdf0a" providerId="ADAL" clId="{860A7E25-5A7F-4A34-9677-D68364EF55C0}" dt="2021-01-17T12:46:44.720" v="70" actId="20577"/>
        <pc:sldMkLst>
          <pc:docMk/>
          <pc:sldMk cId="1909355401" sldId="4437"/>
        </pc:sldMkLst>
        <pc:spChg chg="mod">
          <ac:chgData name="Chris Speller" userId="0a97f007-b978-4543-a8a0-9ee0abccdf0a" providerId="ADAL" clId="{860A7E25-5A7F-4A34-9677-D68364EF55C0}" dt="2021-01-17T12:46:44.720" v="70" actId="20577"/>
          <ac:spMkLst>
            <pc:docMk/>
            <pc:sldMk cId="1909355401" sldId="4437"/>
            <ac:spMk id="10" creationId="{00000000-0000-0000-0000-000000000000}"/>
          </ac:spMkLst>
        </pc:spChg>
      </pc:sldChg>
      <pc:sldChg chg="modAnim">
        <pc:chgData name="Chris Speller" userId="0a97f007-b978-4543-a8a0-9ee0abccdf0a" providerId="ADAL" clId="{860A7E25-5A7F-4A34-9677-D68364EF55C0}" dt="2021-01-31T19:14:49.788" v="300"/>
        <pc:sldMkLst>
          <pc:docMk/>
          <pc:sldMk cId="2236739099" sldId="4439"/>
        </pc:sldMkLst>
      </pc:sldChg>
      <pc:sldChg chg="del">
        <pc:chgData name="Chris Speller" userId="0a97f007-b978-4543-a8a0-9ee0abccdf0a" providerId="ADAL" clId="{860A7E25-5A7F-4A34-9677-D68364EF55C0}" dt="2021-01-17T12:49:34.760" v="71" actId="47"/>
        <pc:sldMkLst>
          <pc:docMk/>
          <pc:sldMk cId="176286142" sldId="4444"/>
        </pc:sldMkLst>
      </pc:sldChg>
      <pc:sldChg chg="modSp modAnim">
        <pc:chgData name="Chris Speller" userId="0a97f007-b978-4543-a8a0-9ee0abccdf0a" providerId="ADAL" clId="{860A7E25-5A7F-4A34-9677-D68364EF55C0}" dt="2021-01-17T12:56:00.906" v="78" actId="20577"/>
        <pc:sldMkLst>
          <pc:docMk/>
          <pc:sldMk cId="1796808943" sldId="4458"/>
        </pc:sldMkLst>
        <pc:spChg chg="mod">
          <ac:chgData name="Chris Speller" userId="0a97f007-b978-4543-a8a0-9ee0abccdf0a" providerId="ADAL" clId="{860A7E25-5A7F-4A34-9677-D68364EF55C0}" dt="2021-01-17T12:56:00.906" v="78" actId="20577"/>
          <ac:spMkLst>
            <pc:docMk/>
            <pc:sldMk cId="1796808943" sldId="4458"/>
            <ac:spMk id="12" creationId="{C24385B1-56CC-4BCF-9B84-8EA2D3337E37}"/>
          </ac:spMkLst>
        </pc:spChg>
      </pc:sldChg>
      <pc:sldChg chg="modSp mod">
        <pc:chgData name="Chris Speller" userId="0a97f007-b978-4543-a8a0-9ee0abccdf0a" providerId="ADAL" clId="{860A7E25-5A7F-4A34-9677-D68364EF55C0}" dt="2021-02-22T17:14:51.071" v="345" actId="14100"/>
        <pc:sldMkLst>
          <pc:docMk/>
          <pc:sldMk cId="830439883" sldId="4460"/>
        </pc:sldMkLst>
        <pc:spChg chg="mod">
          <ac:chgData name="Chris Speller" userId="0a97f007-b978-4543-a8a0-9ee0abccdf0a" providerId="ADAL" clId="{860A7E25-5A7F-4A34-9677-D68364EF55C0}" dt="2021-02-22T17:14:51.071" v="345" actId="14100"/>
          <ac:spMkLst>
            <pc:docMk/>
            <pc:sldMk cId="830439883" sldId="4460"/>
            <ac:spMk id="10" creationId="{00000000-0000-0000-0000-000000000000}"/>
          </ac:spMkLst>
        </pc:spChg>
      </pc:sldChg>
      <pc:sldChg chg="modSp">
        <pc:chgData name="Chris Speller" userId="0a97f007-b978-4543-a8a0-9ee0abccdf0a" providerId="ADAL" clId="{860A7E25-5A7F-4A34-9677-D68364EF55C0}" dt="2021-02-23T10:00:09.536" v="349" actId="6549"/>
        <pc:sldMkLst>
          <pc:docMk/>
          <pc:sldMk cId="951039632" sldId="4462"/>
        </pc:sldMkLst>
        <pc:spChg chg="mod">
          <ac:chgData name="Chris Speller" userId="0a97f007-b978-4543-a8a0-9ee0abccdf0a" providerId="ADAL" clId="{860A7E25-5A7F-4A34-9677-D68364EF55C0}" dt="2021-02-23T10:00:09.536" v="349" actId="6549"/>
          <ac:spMkLst>
            <pc:docMk/>
            <pc:sldMk cId="951039632" sldId="4462"/>
            <ac:spMk id="10" creationId="{00000000-0000-0000-0000-000000000000}"/>
          </ac:spMkLst>
        </pc:spChg>
      </pc:sldChg>
      <pc:sldChg chg="ord">
        <pc:chgData name="Chris Speller" userId="0a97f007-b978-4543-a8a0-9ee0abccdf0a" providerId="ADAL" clId="{860A7E25-5A7F-4A34-9677-D68364EF55C0}" dt="2021-02-22T17:14:52.169" v="347" actId="20578"/>
        <pc:sldMkLst>
          <pc:docMk/>
          <pc:sldMk cId="2363795935" sldId="4464"/>
        </pc:sldMkLst>
      </pc:sldChg>
      <pc:sldChg chg="addSp modSp">
        <pc:chgData name="Chris Speller" userId="0a97f007-b978-4543-a8a0-9ee0abccdf0a" providerId="ADAL" clId="{860A7E25-5A7F-4A34-9677-D68364EF55C0}" dt="2021-01-31T19:14:23.279" v="290"/>
        <pc:sldMkLst>
          <pc:docMk/>
          <pc:sldMk cId="3552951428" sldId="4468"/>
        </pc:sldMkLst>
        <pc:spChg chg="add mod">
          <ac:chgData name="Chris Speller" userId="0a97f007-b978-4543-a8a0-9ee0abccdf0a" providerId="ADAL" clId="{860A7E25-5A7F-4A34-9677-D68364EF55C0}" dt="2021-01-31T19:14:23.279" v="290"/>
          <ac:spMkLst>
            <pc:docMk/>
            <pc:sldMk cId="3552951428" sldId="4468"/>
            <ac:spMk id="12" creationId="{4DC89351-5C11-4D8E-886C-E71225391450}"/>
          </ac:spMkLst>
        </pc:spChg>
      </pc:sldChg>
      <pc:sldChg chg="del">
        <pc:chgData name="Chris Speller" userId="0a97f007-b978-4543-a8a0-9ee0abccdf0a" providerId="ADAL" clId="{860A7E25-5A7F-4A34-9677-D68364EF55C0}" dt="2020-12-29T17:39:20.316" v="3" actId="47"/>
        <pc:sldMkLst>
          <pc:docMk/>
          <pc:sldMk cId="4185594363" sldId="4470"/>
        </pc:sldMkLst>
      </pc:sldChg>
      <pc:sldChg chg="del">
        <pc:chgData name="Chris Speller" userId="0a97f007-b978-4543-a8a0-9ee0abccdf0a" providerId="ADAL" clId="{860A7E25-5A7F-4A34-9677-D68364EF55C0}" dt="2020-12-29T17:39:20.316" v="3" actId="47"/>
        <pc:sldMkLst>
          <pc:docMk/>
          <pc:sldMk cId="3319471592" sldId="4471"/>
        </pc:sldMkLst>
      </pc:sldChg>
      <pc:sldChg chg="del">
        <pc:chgData name="Chris Speller" userId="0a97f007-b978-4543-a8a0-9ee0abccdf0a" providerId="ADAL" clId="{860A7E25-5A7F-4A34-9677-D68364EF55C0}" dt="2020-12-29T17:39:20.316" v="3" actId="47"/>
        <pc:sldMkLst>
          <pc:docMk/>
          <pc:sldMk cId="1306398030" sldId="4472"/>
        </pc:sldMkLst>
      </pc:sldChg>
      <pc:sldChg chg="del">
        <pc:chgData name="Chris Speller" userId="0a97f007-b978-4543-a8a0-9ee0abccdf0a" providerId="ADAL" clId="{860A7E25-5A7F-4A34-9677-D68364EF55C0}" dt="2020-12-29T17:39:20.316" v="3" actId="47"/>
        <pc:sldMkLst>
          <pc:docMk/>
          <pc:sldMk cId="122000720" sldId="4473"/>
        </pc:sldMkLst>
      </pc:sldChg>
      <pc:sldChg chg="del">
        <pc:chgData name="Chris Speller" userId="0a97f007-b978-4543-a8a0-9ee0abccdf0a" providerId="ADAL" clId="{860A7E25-5A7F-4A34-9677-D68364EF55C0}" dt="2020-12-29T17:39:20.316" v="3" actId="47"/>
        <pc:sldMkLst>
          <pc:docMk/>
          <pc:sldMk cId="3308131964" sldId="4474"/>
        </pc:sldMkLst>
      </pc:sldChg>
      <pc:sldChg chg="del">
        <pc:chgData name="Chris Speller" userId="0a97f007-b978-4543-a8a0-9ee0abccdf0a" providerId="ADAL" clId="{860A7E25-5A7F-4A34-9677-D68364EF55C0}" dt="2020-12-29T17:39:20.316" v="3" actId="47"/>
        <pc:sldMkLst>
          <pc:docMk/>
          <pc:sldMk cId="3121002040" sldId="4475"/>
        </pc:sldMkLst>
      </pc:sldChg>
      <pc:sldChg chg="del">
        <pc:chgData name="Chris Speller" userId="0a97f007-b978-4543-a8a0-9ee0abccdf0a" providerId="ADAL" clId="{860A7E25-5A7F-4A34-9677-D68364EF55C0}" dt="2020-12-29T17:39:20.316" v="3" actId="47"/>
        <pc:sldMkLst>
          <pc:docMk/>
          <pc:sldMk cId="1203657526" sldId="4476"/>
        </pc:sldMkLst>
      </pc:sldChg>
      <pc:sldChg chg="del">
        <pc:chgData name="Chris Speller" userId="0a97f007-b978-4543-a8a0-9ee0abccdf0a" providerId="ADAL" clId="{860A7E25-5A7F-4A34-9677-D68364EF55C0}" dt="2020-12-29T17:39:20.316" v="3" actId="47"/>
        <pc:sldMkLst>
          <pc:docMk/>
          <pc:sldMk cId="2098791717" sldId="4477"/>
        </pc:sldMkLst>
      </pc:sldChg>
      <pc:sldChg chg="del">
        <pc:chgData name="Chris Speller" userId="0a97f007-b978-4543-a8a0-9ee0abccdf0a" providerId="ADAL" clId="{860A7E25-5A7F-4A34-9677-D68364EF55C0}" dt="2020-12-29T17:39:20.316" v="3" actId="47"/>
        <pc:sldMkLst>
          <pc:docMk/>
          <pc:sldMk cId="3274112386" sldId="4478"/>
        </pc:sldMkLst>
      </pc:sldChg>
      <pc:sldChg chg="del">
        <pc:chgData name="Chris Speller" userId="0a97f007-b978-4543-a8a0-9ee0abccdf0a" providerId="ADAL" clId="{860A7E25-5A7F-4A34-9677-D68364EF55C0}" dt="2020-12-29T17:39:20.316" v="3" actId="47"/>
        <pc:sldMkLst>
          <pc:docMk/>
          <pc:sldMk cId="655253939" sldId="4479"/>
        </pc:sldMkLst>
      </pc:sldChg>
      <pc:sldChg chg="del">
        <pc:chgData name="Chris Speller" userId="0a97f007-b978-4543-a8a0-9ee0abccdf0a" providerId="ADAL" clId="{860A7E25-5A7F-4A34-9677-D68364EF55C0}" dt="2020-12-29T17:39:20.316" v="3" actId="47"/>
        <pc:sldMkLst>
          <pc:docMk/>
          <pc:sldMk cId="3993220569" sldId="4480"/>
        </pc:sldMkLst>
      </pc:sldChg>
      <pc:sldChg chg="del">
        <pc:chgData name="Chris Speller" userId="0a97f007-b978-4543-a8a0-9ee0abccdf0a" providerId="ADAL" clId="{860A7E25-5A7F-4A34-9677-D68364EF55C0}" dt="2020-12-29T17:39:20.316" v="3" actId="47"/>
        <pc:sldMkLst>
          <pc:docMk/>
          <pc:sldMk cId="4191087365" sldId="4481"/>
        </pc:sldMkLst>
      </pc:sldChg>
      <pc:sldChg chg="del">
        <pc:chgData name="Chris Speller" userId="0a97f007-b978-4543-a8a0-9ee0abccdf0a" providerId="ADAL" clId="{860A7E25-5A7F-4A34-9677-D68364EF55C0}" dt="2020-12-29T17:39:20.316" v="3" actId="47"/>
        <pc:sldMkLst>
          <pc:docMk/>
          <pc:sldMk cId="1001161511" sldId="4482"/>
        </pc:sldMkLst>
      </pc:sldChg>
      <pc:sldChg chg="del">
        <pc:chgData name="Chris Speller" userId="0a97f007-b978-4543-a8a0-9ee0abccdf0a" providerId="ADAL" clId="{860A7E25-5A7F-4A34-9677-D68364EF55C0}" dt="2020-12-29T17:39:20.316" v="3" actId="47"/>
        <pc:sldMkLst>
          <pc:docMk/>
          <pc:sldMk cId="2555301501" sldId="4483"/>
        </pc:sldMkLst>
      </pc:sldChg>
      <pc:sldChg chg="del">
        <pc:chgData name="Chris Speller" userId="0a97f007-b978-4543-a8a0-9ee0abccdf0a" providerId="ADAL" clId="{860A7E25-5A7F-4A34-9677-D68364EF55C0}" dt="2020-12-29T17:39:20.316" v="3" actId="47"/>
        <pc:sldMkLst>
          <pc:docMk/>
          <pc:sldMk cId="3424583552" sldId="4484"/>
        </pc:sldMkLst>
      </pc:sldChg>
      <pc:sldChg chg="del">
        <pc:chgData name="Chris Speller" userId="0a97f007-b978-4543-a8a0-9ee0abccdf0a" providerId="ADAL" clId="{860A7E25-5A7F-4A34-9677-D68364EF55C0}" dt="2020-12-29T17:39:20.316" v="3" actId="47"/>
        <pc:sldMkLst>
          <pc:docMk/>
          <pc:sldMk cId="702878474" sldId="4485"/>
        </pc:sldMkLst>
      </pc:sldChg>
      <pc:sldChg chg="del">
        <pc:chgData name="Chris Speller" userId="0a97f007-b978-4543-a8a0-9ee0abccdf0a" providerId="ADAL" clId="{860A7E25-5A7F-4A34-9677-D68364EF55C0}" dt="2020-12-29T17:39:20.316" v="3" actId="47"/>
        <pc:sldMkLst>
          <pc:docMk/>
          <pc:sldMk cId="3865675001" sldId="4486"/>
        </pc:sldMkLst>
      </pc:sldChg>
      <pc:sldChg chg="del">
        <pc:chgData name="Chris Speller" userId="0a97f007-b978-4543-a8a0-9ee0abccdf0a" providerId="ADAL" clId="{860A7E25-5A7F-4A34-9677-D68364EF55C0}" dt="2020-12-29T17:39:20.316" v="3" actId="47"/>
        <pc:sldMkLst>
          <pc:docMk/>
          <pc:sldMk cId="403734499" sldId="4487"/>
        </pc:sldMkLst>
      </pc:sldChg>
      <pc:sldChg chg="del">
        <pc:chgData name="Chris Speller" userId="0a97f007-b978-4543-a8a0-9ee0abccdf0a" providerId="ADAL" clId="{860A7E25-5A7F-4A34-9677-D68364EF55C0}" dt="2020-12-29T17:39:20.316" v="3" actId="47"/>
        <pc:sldMkLst>
          <pc:docMk/>
          <pc:sldMk cId="2123053770" sldId="4488"/>
        </pc:sldMkLst>
      </pc:sldChg>
      <pc:sldChg chg="del">
        <pc:chgData name="Chris Speller" userId="0a97f007-b978-4543-a8a0-9ee0abccdf0a" providerId="ADAL" clId="{860A7E25-5A7F-4A34-9677-D68364EF55C0}" dt="2020-12-29T17:39:20.316" v="3" actId="47"/>
        <pc:sldMkLst>
          <pc:docMk/>
          <pc:sldMk cId="2730185352" sldId="4489"/>
        </pc:sldMkLst>
      </pc:sldChg>
      <pc:sldChg chg="del">
        <pc:chgData name="Chris Speller" userId="0a97f007-b978-4543-a8a0-9ee0abccdf0a" providerId="ADAL" clId="{860A7E25-5A7F-4A34-9677-D68364EF55C0}" dt="2020-12-29T17:39:20.316" v="3" actId="47"/>
        <pc:sldMkLst>
          <pc:docMk/>
          <pc:sldMk cId="3541113331" sldId="4490"/>
        </pc:sldMkLst>
      </pc:sldChg>
      <pc:sldChg chg="del">
        <pc:chgData name="Chris Speller" userId="0a97f007-b978-4543-a8a0-9ee0abccdf0a" providerId="ADAL" clId="{860A7E25-5A7F-4A34-9677-D68364EF55C0}" dt="2020-12-29T17:39:20.316" v="3" actId="47"/>
        <pc:sldMkLst>
          <pc:docMk/>
          <pc:sldMk cId="2688760331" sldId="4492"/>
        </pc:sldMkLst>
      </pc:sldChg>
      <pc:sldChg chg="del">
        <pc:chgData name="Chris Speller" userId="0a97f007-b978-4543-a8a0-9ee0abccdf0a" providerId="ADAL" clId="{860A7E25-5A7F-4A34-9677-D68364EF55C0}" dt="2020-12-29T17:39:20.316" v="3" actId="47"/>
        <pc:sldMkLst>
          <pc:docMk/>
          <pc:sldMk cId="485137838" sldId="4493"/>
        </pc:sldMkLst>
      </pc:sldChg>
      <pc:sldChg chg="del">
        <pc:chgData name="Chris Speller" userId="0a97f007-b978-4543-a8a0-9ee0abccdf0a" providerId="ADAL" clId="{860A7E25-5A7F-4A34-9677-D68364EF55C0}" dt="2020-12-29T17:39:20.316" v="3" actId="47"/>
        <pc:sldMkLst>
          <pc:docMk/>
          <pc:sldMk cId="2464060000" sldId="4494"/>
        </pc:sldMkLst>
      </pc:sldChg>
      <pc:sldChg chg="del">
        <pc:chgData name="Chris Speller" userId="0a97f007-b978-4543-a8a0-9ee0abccdf0a" providerId="ADAL" clId="{860A7E25-5A7F-4A34-9677-D68364EF55C0}" dt="2020-12-29T17:39:20.316" v="3" actId="47"/>
        <pc:sldMkLst>
          <pc:docMk/>
          <pc:sldMk cId="947543047" sldId="4495"/>
        </pc:sldMkLst>
      </pc:sldChg>
      <pc:sldChg chg="add del">
        <pc:chgData name="Chris Speller" userId="0a97f007-b978-4543-a8a0-9ee0abccdf0a" providerId="ADAL" clId="{860A7E25-5A7F-4A34-9677-D68364EF55C0}" dt="2021-01-07T16:10:29.846" v="13"/>
        <pc:sldMkLst>
          <pc:docMk/>
          <pc:sldMk cId="1148067280" sldId="4495"/>
        </pc:sldMkLst>
      </pc:sldChg>
      <pc:sldChg chg="del">
        <pc:chgData name="Chris Speller" userId="0a97f007-b978-4543-a8a0-9ee0abccdf0a" providerId="ADAL" clId="{860A7E25-5A7F-4A34-9677-D68364EF55C0}" dt="2020-12-29T17:39:20.316" v="3" actId="47"/>
        <pc:sldMkLst>
          <pc:docMk/>
          <pc:sldMk cId="2957512476" sldId="4496"/>
        </pc:sldMkLst>
      </pc:sldChg>
      <pc:sldChg chg="del">
        <pc:chgData name="Chris Speller" userId="0a97f007-b978-4543-a8a0-9ee0abccdf0a" providerId="ADAL" clId="{860A7E25-5A7F-4A34-9677-D68364EF55C0}" dt="2020-12-29T17:39:20.316" v="3" actId="47"/>
        <pc:sldMkLst>
          <pc:docMk/>
          <pc:sldMk cId="3798357496" sldId="4497"/>
        </pc:sldMkLst>
      </pc:sldChg>
      <pc:sldChg chg="del">
        <pc:chgData name="Chris Speller" userId="0a97f007-b978-4543-a8a0-9ee0abccdf0a" providerId="ADAL" clId="{860A7E25-5A7F-4A34-9677-D68364EF55C0}" dt="2020-12-29T17:39:20.316" v="3" actId="47"/>
        <pc:sldMkLst>
          <pc:docMk/>
          <pc:sldMk cId="4182356963" sldId="4498"/>
        </pc:sldMkLst>
      </pc:sldChg>
      <pc:sldChg chg="del">
        <pc:chgData name="Chris Speller" userId="0a97f007-b978-4543-a8a0-9ee0abccdf0a" providerId="ADAL" clId="{860A7E25-5A7F-4A34-9677-D68364EF55C0}" dt="2020-12-29T17:39:20.316" v="3" actId="47"/>
        <pc:sldMkLst>
          <pc:docMk/>
          <pc:sldMk cId="3730039369" sldId="4499"/>
        </pc:sldMkLst>
      </pc:sldChg>
      <pc:sldChg chg="del">
        <pc:chgData name="Chris Speller" userId="0a97f007-b978-4543-a8a0-9ee0abccdf0a" providerId="ADAL" clId="{860A7E25-5A7F-4A34-9677-D68364EF55C0}" dt="2020-12-29T17:39:20.316" v="3" actId="47"/>
        <pc:sldMkLst>
          <pc:docMk/>
          <pc:sldMk cId="3077886789" sldId="4500"/>
        </pc:sldMkLst>
      </pc:sldChg>
      <pc:sldChg chg="del">
        <pc:chgData name="Chris Speller" userId="0a97f007-b978-4543-a8a0-9ee0abccdf0a" providerId="ADAL" clId="{860A7E25-5A7F-4A34-9677-D68364EF55C0}" dt="2020-12-29T17:39:20.316" v="3" actId="47"/>
        <pc:sldMkLst>
          <pc:docMk/>
          <pc:sldMk cId="1213576290" sldId="4502"/>
        </pc:sldMkLst>
      </pc:sldChg>
      <pc:sldChg chg="del">
        <pc:chgData name="Chris Speller" userId="0a97f007-b978-4543-a8a0-9ee0abccdf0a" providerId="ADAL" clId="{860A7E25-5A7F-4A34-9677-D68364EF55C0}" dt="2020-12-29T17:39:20.316" v="3" actId="47"/>
        <pc:sldMkLst>
          <pc:docMk/>
          <pc:sldMk cId="1641048486" sldId="4503"/>
        </pc:sldMkLst>
      </pc:sldChg>
      <pc:sldChg chg="del">
        <pc:chgData name="Chris Speller" userId="0a97f007-b978-4543-a8a0-9ee0abccdf0a" providerId="ADAL" clId="{860A7E25-5A7F-4A34-9677-D68364EF55C0}" dt="2020-12-29T17:39:20.316" v="3" actId="47"/>
        <pc:sldMkLst>
          <pc:docMk/>
          <pc:sldMk cId="2660690658" sldId="4505"/>
        </pc:sldMkLst>
      </pc:sldChg>
      <pc:sldChg chg="del">
        <pc:chgData name="Chris Speller" userId="0a97f007-b978-4543-a8a0-9ee0abccdf0a" providerId="ADAL" clId="{860A7E25-5A7F-4A34-9677-D68364EF55C0}" dt="2020-12-29T17:39:20.316" v="3" actId="47"/>
        <pc:sldMkLst>
          <pc:docMk/>
          <pc:sldMk cId="1694247225" sldId="4506"/>
        </pc:sldMkLst>
      </pc:sldChg>
      <pc:sldChg chg="del">
        <pc:chgData name="Chris Speller" userId="0a97f007-b978-4543-a8a0-9ee0abccdf0a" providerId="ADAL" clId="{860A7E25-5A7F-4A34-9677-D68364EF55C0}" dt="2020-12-29T17:39:20.316" v="3" actId="47"/>
        <pc:sldMkLst>
          <pc:docMk/>
          <pc:sldMk cId="1078048550" sldId="4507"/>
        </pc:sldMkLst>
      </pc:sldChg>
      <pc:sldChg chg="del">
        <pc:chgData name="Chris Speller" userId="0a97f007-b978-4543-a8a0-9ee0abccdf0a" providerId="ADAL" clId="{860A7E25-5A7F-4A34-9677-D68364EF55C0}" dt="2020-12-29T17:39:20.316" v="3" actId="47"/>
        <pc:sldMkLst>
          <pc:docMk/>
          <pc:sldMk cId="3784380725" sldId="4508"/>
        </pc:sldMkLst>
      </pc:sldChg>
      <pc:sldChg chg="del">
        <pc:chgData name="Chris Speller" userId="0a97f007-b978-4543-a8a0-9ee0abccdf0a" providerId="ADAL" clId="{860A7E25-5A7F-4A34-9677-D68364EF55C0}" dt="2020-12-29T17:39:20.316" v="3" actId="47"/>
        <pc:sldMkLst>
          <pc:docMk/>
          <pc:sldMk cId="2979925668" sldId="4509"/>
        </pc:sldMkLst>
      </pc:sldChg>
      <pc:sldChg chg="del">
        <pc:chgData name="Chris Speller" userId="0a97f007-b978-4543-a8a0-9ee0abccdf0a" providerId="ADAL" clId="{860A7E25-5A7F-4A34-9677-D68364EF55C0}" dt="2020-12-29T17:39:20.316" v="3" actId="47"/>
        <pc:sldMkLst>
          <pc:docMk/>
          <pc:sldMk cId="2363798844" sldId="4510"/>
        </pc:sldMkLst>
      </pc:sldChg>
      <pc:sldChg chg="del">
        <pc:chgData name="Chris Speller" userId="0a97f007-b978-4543-a8a0-9ee0abccdf0a" providerId="ADAL" clId="{860A7E25-5A7F-4A34-9677-D68364EF55C0}" dt="2020-12-29T17:39:20.316" v="3" actId="47"/>
        <pc:sldMkLst>
          <pc:docMk/>
          <pc:sldMk cId="122058731" sldId="4511"/>
        </pc:sldMkLst>
      </pc:sldChg>
      <pc:sldChg chg="del">
        <pc:chgData name="Chris Speller" userId="0a97f007-b978-4543-a8a0-9ee0abccdf0a" providerId="ADAL" clId="{860A7E25-5A7F-4A34-9677-D68364EF55C0}" dt="2020-12-29T17:39:20.316" v="3" actId="47"/>
        <pc:sldMkLst>
          <pc:docMk/>
          <pc:sldMk cId="4020207182" sldId="4512"/>
        </pc:sldMkLst>
      </pc:sldChg>
      <pc:sldChg chg="del">
        <pc:chgData name="Chris Speller" userId="0a97f007-b978-4543-a8a0-9ee0abccdf0a" providerId="ADAL" clId="{860A7E25-5A7F-4A34-9677-D68364EF55C0}" dt="2020-12-29T17:39:20.316" v="3" actId="47"/>
        <pc:sldMkLst>
          <pc:docMk/>
          <pc:sldMk cId="3802380517" sldId="4513"/>
        </pc:sldMkLst>
      </pc:sldChg>
      <pc:sldChg chg="del">
        <pc:chgData name="Chris Speller" userId="0a97f007-b978-4543-a8a0-9ee0abccdf0a" providerId="ADAL" clId="{860A7E25-5A7F-4A34-9677-D68364EF55C0}" dt="2020-12-29T17:39:20.316" v="3" actId="47"/>
        <pc:sldMkLst>
          <pc:docMk/>
          <pc:sldMk cId="1742326299" sldId="4514"/>
        </pc:sldMkLst>
      </pc:sldChg>
      <pc:sldChg chg="del">
        <pc:chgData name="Chris Speller" userId="0a97f007-b978-4543-a8a0-9ee0abccdf0a" providerId="ADAL" clId="{860A7E25-5A7F-4A34-9677-D68364EF55C0}" dt="2020-12-29T17:39:20.316" v="3" actId="47"/>
        <pc:sldMkLst>
          <pc:docMk/>
          <pc:sldMk cId="2726336304" sldId="4515"/>
        </pc:sldMkLst>
      </pc:sldChg>
      <pc:sldChg chg="del">
        <pc:chgData name="Chris Speller" userId="0a97f007-b978-4543-a8a0-9ee0abccdf0a" providerId="ADAL" clId="{860A7E25-5A7F-4A34-9677-D68364EF55C0}" dt="2020-12-29T17:39:20.316" v="3" actId="47"/>
        <pc:sldMkLst>
          <pc:docMk/>
          <pc:sldMk cId="1167503934" sldId="4516"/>
        </pc:sldMkLst>
      </pc:sldChg>
      <pc:sldChg chg="del">
        <pc:chgData name="Chris Speller" userId="0a97f007-b978-4543-a8a0-9ee0abccdf0a" providerId="ADAL" clId="{860A7E25-5A7F-4A34-9677-D68364EF55C0}" dt="2020-12-29T17:39:20.316" v="3" actId="47"/>
        <pc:sldMkLst>
          <pc:docMk/>
          <pc:sldMk cId="1772408238" sldId="4517"/>
        </pc:sldMkLst>
      </pc:sldChg>
      <pc:sldChg chg="del">
        <pc:chgData name="Chris Speller" userId="0a97f007-b978-4543-a8a0-9ee0abccdf0a" providerId="ADAL" clId="{860A7E25-5A7F-4A34-9677-D68364EF55C0}" dt="2020-12-29T17:39:20.316" v="3" actId="47"/>
        <pc:sldMkLst>
          <pc:docMk/>
          <pc:sldMk cId="4273722310" sldId="4518"/>
        </pc:sldMkLst>
      </pc:sldChg>
      <pc:sldChg chg="del">
        <pc:chgData name="Chris Speller" userId="0a97f007-b978-4543-a8a0-9ee0abccdf0a" providerId="ADAL" clId="{860A7E25-5A7F-4A34-9677-D68364EF55C0}" dt="2020-12-29T17:39:20.316" v="3" actId="47"/>
        <pc:sldMkLst>
          <pc:docMk/>
          <pc:sldMk cId="295255140" sldId="4519"/>
        </pc:sldMkLst>
      </pc:sldChg>
      <pc:sldChg chg="del">
        <pc:chgData name="Chris Speller" userId="0a97f007-b978-4543-a8a0-9ee0abccdf0a" providerId="ADAL" clId="{860A7E25-5A7F-4A34-9677-D68364EF55C0}" dt="2020-12-29T17:39:20.316" v="3" actId="47"/>
        <pc:sldMkLst>
          <pc:docMk/>
          <pc:sldMk cId="4152195896" sldId="4520"/>
        </pc:sldMkLst>
      </pc:sldChg>
      <pc:sldChg chg="del">
        <pc:chgData name="Chris Speller" userId="0a97f007-b978-4543-a8a0-9ee0abccdf0a" providerId="ADAL" clId="{860A7E25-5A7F-4A34-9677-D68364EF55C0}" dt="2020-12-29T17:39:20.316" v="3" actId="47"/>
        <pc:sldMkLst>
          <pc:docMk/>
          <pc:sldMk cId="1706827667" sldId="4521"/>
        </pc:sldMkLst>
      </pc:sldChg>
      <pc:sldChg chg="del">
        <pc:chgData name="Chris Speller" userId="0a97f007-b978-4543-a8a0-9ee0abccdf0a" providerId="ADAL" clId="{860A7E25-5A7F-4A34-9677-D68364EF55C0}" dt="2020-12-29T17:39:20.316" v="3" actId="47"/>
        <pc:sldMkLst>
          <pc:docMk/>
          <pc:sldMk cId="864481998" sldId="4522"/>
        </pc:sldMkLst>
      </pc:sldChg>
      <pc:sldChg chg="del">
        <pc:chgData name="Chris Speller" userId="0a97f007-b978-4543-a8a0-9ee0abccdf0a" providerId="ADAL" clId="{860A7E25-5A7F-4A34-9677-D68364EF55C0}" dt="2020-12-29T17:39:20.316" v="3" actId="47"/>
        <pc:sldMkLst>
          <pc:docMk/>
          <pc:sldMk cId="3936606956" sldId="4523"/>
        </pc:sldMkLst>
      </pc:sldChg>
      <pc:sldChg chg="del">
        <pc:chgData name="Chris Speller" userId="0a97f007-b978-4543-a8a0-9ee0abccdf0a" providerId="ADAL" clId="{860A7E25-5A7F-4A34-9677-D68364EF55C0}" dt="2020-12-29T17:39:20.316" v="3" actId="47"/>
        <pc:sldMkLst>
          <pc:docMk/>
          <pc:sldMk cId="162314883" sldId="4524"/>
        </pc:sldMkLst>
      </pc:sldChg>
      <pc:sldChg chg="del">
        <pc:chgData name="Chris Speller" userId="0a97f007-b978-4543-a8a0-9ee0abccdf0a" providerId="ADAL" clId="{860A7E25-5A7F-4A34-9677-D68364EF55C0}" dt="2020-12-29T17:39:20.316" v="3" actId="47"/>
        <pc:sldMkLst>
          <pc:docMk/>
          <pc:sldMk cId="3641800714" sldId="4525"/>
        </pc:sldMkLst>
      </pc:sldChg>
      <pc:sldChg chg="del">
        <pc:chgData name="Chris Speller" userId="0a97f007-b978-4543-a8a0-9ee0abccdf0a" providerId="ADAL" clId="{860A7E25-5A7F-4A34-9677-D68364EF55C0}" dt="2020-12-29T17:39:20.316" v="3" actId="47"/>
        <pc:sldMkLst>
          <pc:docMk/>
          <pc:sldMk cId="430668102" sldId="4527"/>
        </pc:sldMkLst>
      </pc:sldChg>
      <pc:sldChg chg="del">
        <pc:chgData name="Chris Speller" userId="0a97f007-b978-4543-a8a0-9ee0abccdf0a" providerId="ADAL" clId="{860A7E25-5A7F-4A34-9677-D68364EF55C0}" dt="2020-12-29T17:39:20.316" v="3" actId="47"/>
        <pc:sldMkLst>
          <pc:docMk/>
          <pc:sldMk cId="3068144040" sldId="4528"/>
        </pc:sldMkLst>
      </pc:sldChg>
      <pc:sldChg chg="del">
        <pc:chgData name="Chris Speller" userId="0a97f007-b978-4543-a8a0-9ee0abccdf0a" providerId="ADAL" clId="{860A7E25-5A7F-4A34-9677-D68364EF55C0}" dt="2020-12-29T17:39:20.316" v="3" actId="47"/>
        <pc:sldMkLst>
          <pc:docMk/>
          <pc:sldMk cId="1201448274" sldId="4530"/>
        </pc:sldMkLst>
      </pc:sldChg>
      <pc:sldChg chg="del">
        <pc:chgData name="Chris Speller" userId="0a97f007-b978-4543-a8a0-9ee0abccdf0a" providerId="ADAL" clId="{860A7E25-5A7F-4A34-9677-D68364EF55C0}" dt="2020-12-29T17:39:20.316" v="3" actId="47"/>
        <pc:sldMkLst>
          <pc:docMk/>
          <pc:sldMk cId="3304127777" sldId="4531"/>
        </pc:sldMkLst>
      </pc:sldChg>
      <pc:sldChg chg="del">
        <pc:chgData name="Chris Speller" userId="0a97f007-b978-4543-a8a0-9ee0abccdf0a" providerId="ADAL" clId="{860A7E25-5A7F-4A34-9677-D68364EF55C0}" dt="2020-12-29T17:39:20.316" v="3" actId="47"/>
        <pc:sldMkLst>
          <pc:docMk/>
          <pc:sldMk cId="1353591398" sldId="4532"/>
        </pc:sldMkLst>
      </pc:sldChg>
      <pc:sldChg chg="del">
        <pc:chgData name="Chris Speller" userId="0a97f007-b978-4543-a8a0-9ee0abccdf0a" providerId="ADAL" clId="{860A7E25-5A7F-4A34-9677-D68364EF55C0}" dt="2020-12-29T17:39:20.316" v="3" actId="47"/>
        <pc:sldMkLst>
          <pc:docMk/>
          <pc:sldMk cId="767070580" sldId="4533"/>
        </pc:sldMkLst>
      </pc:sldChg>
      <pc:sldChg chg="del">
        <pc:chgData name="Chris Speller" userId="0a97f007-b978-4543-a8a0-9ee0abccdf0a" providerId="ADAL" clId="{860A7E25-5A7F-4A34-9677-D68364EF55C0}" dt="2020-12-29T17:39:20.316" v="3" actId="47"/>
        <pc:sldMkLst>
          <pc:docMk/>
          <pc:sldMk cId="1418794456" sldId="4534"/>
        </pc:sldMkLst>
      </pc:sldChg>
      <pc:sldChg chg="del">
        <pc:chgData name="Chris Speller" userId="0a97f007-b978-4543-a8a0-9ee0abccdf0a" providerId="ADAL" clId="{860A7E25-5A7F-4A34-9677-D68364EF55C0}" dt="2020-12-29T17:39:20.316" v="3" actId="47"/>
        <pc:sldMkLst>
          <pc:docMk/>
          <pc:sldMk cId="3343605041" sldId="4535"/>
        </pc:sldMkLst>
      </pc:sldChg>
      <pc:sldChg chg="del">
        <pc:chgData name="Chris Speller" userId="0a97f007-b978-4543-a8a0-9ee0abccdf0a" providerId="ADAL" clId="{860A7E25-5A7F-4A34-9677-D68364EF55C0}" dt="2020-12-29T17:39:20.316" v="3" actId="47"/>
        <pc:sldMkLst>
          <pc:docMk/>
          <pc:sldMk cId="3989641810" sldId="4536"/>
        </pc:sldMkLst>
      </pc:sldChg>
      <pc:sldChg chg="del">
        <pc:chgData name="Chris Speller" userId="0a97f007-b978-4543-a8a0-9ee0abccdf0a" providerId="ADAL" clId="{860A7E25-5A7F-4A34-9677-D68364EF55C0}" dt="2020-12-29T17:39:20.316" v="3" actId="47"/>
        <pc:sldMkLst>
          <pc:docMk/>
          <pc:sldMk cId="324072873" sldId="4537"/>
        </pc:sldMkLst>
      </pc:sldChg>
      <pc:sldChg chg="del">
        <pc:chgData name="Chris Speller" userId="0a97f007-b978-4543-a8a0-9ee0abccdf0a" providerId="ADAL" clId="{860A7E25-5A7F-4A34-9677-D68364EF55C0}" dt="2020-12-29T17:39:20.316" v="3" actId="47"/>
        <pc:sldMkLst>
          <pc:docMk/>
          <pc:sldMk cId="2942092640" sldId="4538"/>
        </pc:sldMkLst>
      </pc:sldChg>
      <pc:sldChg chg="del">
        <pc:chgData name="Chris Speller" userId="0a97f007-b978-4543-a8a0-9ee0abccdf0a" providerId="ADAL" clId="{860A7E25-5A7F-4A34-9677-D68364EF55C0}" dt="2020-12-29T17:39:20.316" v="3" actId="47"/>
        <pc:sldMkLst>
          <pc:docMk/>
          <pc:sldMk cId="1786563480" sldId="4539"/>
        </pc:sldMkLst>
      </pc:sldChg>
      <pc:sldChg chg="del">
        <pc:chgData name="Chris Speller" userId="0a97f007-b978-4543-a8a0-9ee0abccdf0a" providerId="ADAL" clId="{860A7E25-5A7F-4A34-9677-D68364EF55C0}" dt="2020-12-29T17:39:20.316" v="3" actId="47"/>
        <pc:sldMkLst>
          <pc:docMk/>
          <pc:sldMk cId="2138088082" sldId="4540"/>
        </pc:sldMkLst>
      </pc:sldChg>
      <pc:sldChg chg="del">
        <pc:chgData name="Chris Speller" userId="0a97f007-b978-4543-a8a0-9ee0abccdf0a" providerId="ADAL" clId="{860A7E25-5A7F-4A34-9677-D68364EF55C0}" dt="2020-12-29T17:39:20.316" v="3" actId="47"/>
        <pc:sldMkLst>
          <pc:docMk/>
          <pc:sldMk cId="1185784097" sldId="4541"/>
        </pc:sldMkLst>
      </pc:sldChg>
      <pc:sldChg chg="del">
        <pc:chgData name="Chris Speller" userId="0a97f007-b978-4543-a8a0-9ee0abccdf0a" providerId="ADAL" clId="{860A7E25-5A7F-4A34-9677-D68364EF55C0}" dt="2020-12-29T17:39:20.316" v="3" actId="47"/>
        <pc:sldMkLst>
          <pc:docMk/>
          <pc:sldMk cId="2042301552" sldId="4542"/>
        </pc:sldMkLst>
      </pc:sldChg>
      <pc:sldChg chg="del">
        <pc:chgData name="Chris Speller" userId="0a97f007-b978-4543-a8a0-9ee0abccdf0a" providerId="ADAL" clId="{860A7E25-5A7F-4A34-9677-D68364EF55C0}" dt="2020-12-29T17:39:20.316" v="3" actId="47"/>
        <pc:sldMkLst>
          <pc:docMk/>
          <pc:sldMk cId="1367160984" sldId="4543"/>
        </pc:sldMkLst>
      </pc:sldChg>
      <pc:sldChg chg="del">
        <pc:chgData name="Chris Speller" userId="0a97f007-b978-4543-a8a0-9ee0abccdf0a" providerId="ADAL" clId="{860A7E25-5A7F-4A34-9677-D68364EF55C0}" dt="2020-12-29T17:39:20.316" v="3" actId="47"/>
        <pc:sldMkLst>
          <pc:docMk/>
          <pc:sldMk cId="4146199885" sldId="4544"/>
        </pc:sldMkLst>
      </pc:sldChg>
      <pc:sldChg chg="del">
        <pc:chgData name="Chris Speller" userId="0a97f007-b978-4543-a8a0-9ee0abccdf0a" providerId="ADAL" clId="{860A7E25-5A7F-4A34-9677-D68364EF55C0}" dt="2020-12-29T17:39:20.316" v="3" actId="47"/>
        <pc:sldMkLst>
          <pc:docMk/>
          <pc:sldMk cId="2996557775" sldId="4545"/>
        </pc:sldMkLst>
      </pc:sldChg>
      <pc:sldChg chg="del">
        <pc:chgData name="Chris Speller" userId="0a97f007-b978-4543-a8a0-9ee0abccdf0a" providerId="ADAL" clId="{860A7E25-5A7F-4A34-9677-D68364EF55C0}" dt="2020-12-29T17:39:20.316" v="3" actId="47"/>
        <pc:sldMkLst>
          <pc:docMk/>
          <pc:sldMk cId="3772858602" sldId="4546"/>
        </pc:sldMkLst>
      </pc:sldChg>
      <pc:sldChg chg="del">
        <pc:chgData name="Chris Speller" userId="0a97f007-b978-4543-a8a0-9ee0abccdf0a" providerId="ADAL" clId="{860A7E25-5A7F-4A34-9677-D68364EF55C0}" dt="2020-12-29T17:39:20.316" v="3" actId="47"/>
        <pc:sldMkLst>
          <pc:docMk/>
          <pc:sldMk cId="3965021405" sldId="4547"/>
        </pc:sldMkLst>
      </pc:sldChg>
      <pc:sldChg chg="del">
        <pc:chgData name="Chris Speller" userId="0a97f007-b978-4543-a8a0-9ee0abccdf0a" providerId="ADAL" clId="{860A7E25-5A7F-4A34-9677-D68364EF55C0}" dt="2020-12-29T17:39:20.316" v="3" actId="47"/>
        <pc:sldMkLst>
          <pc:docMk/>
          <pc:sldMk cId="2238517172" sldId="4548"/>
        </pc:sldMkLst>
      </pc:sldChg>
      <pc:sldChg chg="del">
        <pc:chgData name="Chris Speller" userId="0a97f007-b978-4543-a8a0-9ee0abccdf0a" providerId="ADAL" clId="{860A7E25-5A7F-4A34-9677-D68364EF55C0}" dt="2020-12-29T17:39:20.316" v="3" actId="47"/>
        <pc:sldMkLst>
          <pc:docMk/>
          <pc:sldMk cId="1037951282" sldId="4549"/>
        </pc:sldMkLst>
      </pc:sldChg>
      <pc:sldChg chg="del">
        <pc:chgData name="Chris Speller" userId="0a97f007-b978-4543-a8a0-9ee0abccdf0a" providerId="ADAL" clId="{860A7E25-5A7F-4A34-9677-D68364EF55C0}" dt="2020-12-29T17:39:20.316" v="3" actId="47"/>
        <pc:sldMkLst>
          <pc:docMk/>
          <pc:sldMk cId="1889302795" sldId="4550"/>
        </pc:sldMkLst>
      </pc:sldChg>
      <pc:sldChg chg="del">
        <pc:chgData name="Chris Speller" userId="0a97f007-b978-4543-a8a0-9ee0abccdf0a" providerId="ADAL" clId="{860A7E25-5A7F-4A34-9677-D68364EF55C0}" dt="2020-12-29T17:39:20.316" v="3" actId="47"/>
        <pc:sldMkLst>
          <pc:docMk/>
          <pc:sldMk cId="3233431659" sldId="4551"/>
        </pc:sldMkLst>
      </pc:sldChg>
      <pc:sldChg chg="del">
        <pc:chgData name="Chris Speller" userId="0a97f007-b978-4543-a8a0-9ee0abccdf0a" providerId="ADAL" clId="{860A7E25-5A7F-4A34-9677-D68364EF55C0}" dt="2020-12-29T17:39:20.316" v="3" actId="47"/>
        <pc:sldMkLst>
          <pc:docMk/>
          <pc:sldMk cId="2518799859" sldId="4552"/>
        </pc:sldMkLst>
      </pc:sldChg>
      <pc:sldChg chg="del">
        <pc:chgData name="Chris Speller" userId="0a97f007-b978-4543-a8a0-9ee0abccdf0a" providerId="ADAL" clId="{860A7E25-5A7F-4A34-9677-D68364EF55C0}" dt="2020-12-29T17:39:20.316" v="3" actId="47"/>
        <pc:sldMkLst>
          <pc:docMk/>
          <pc:sldMk cId="2519555058" sldId="4553"/>
        </pc:sldMkLst>
      </pc:sldChg>
      <pc:sldChg chg="del">
        <pc:chgData name="Chris Speller" userId="0a97f007-b978-4543-a8a0-9ee0abccdf0a" providerId="ADAL" clId="{860A7E25-5A7F-4A34-9677-D68364EF55C0}" dt="2020-12-29T17:39:20.316" v="3" actId="47"/>
        <pc:sldMkLst>
          <pc:docMk/>
          <pc:sldMk cId="3670170700" sldId="4554"/>
        </pc:sldMkLst>
      </pc:sldChg>
      <pc:sldChg chg="del">
        <pc:chgData name="Chris Speller" userId="0a97f007-b978-4543-a8a0-9ee0abccdf0a" providerId="ADAL" clId="{860A7E25-5A7F-4A34-9677-D68364EF55C0}" dt="2020-12-29T17:39:20.316" v="3" actId="47"/>
        <pc:sldMkLst>
          <pc:docMk/>
          <pc:sldMk cId="407343145" sldId="4555"/>
        </pc:sldMkLst>
      </pc:sldChg>
      <pc:sldChg chg="del">
        <pc:chgData name="Chris Speller" userId="0a97f007-b978-4543-a8a0-9ee0abccdf0a" providerId="ADAL" clId="{860A7E25-5A7F-4A34-9677-D68364EF55C0}" dt="2020-12-29T17:39:20.316" v="3" actId="47"/>
        <pc:sldMkLst>
          <pc:docMk/>
          <pc:sldMk cId="2711923444" sldId="4556"/>
        </pc:sldMkLst>
      </pc:sldChg>
      <pc:sldChg chg="del">
        <pc:chgData name="Chris Speller" userId="0a97f007-b978-4543-a8a0-9ee0abccdf0a" providerId="ADAL" clId="{860A7E25-5A7F-4A34-9677-D68364EF55C0}" dt="2020-12-29T17:39:20.316" v="3" actId="47"/>
        <pc:sldMkLst>
          <pc:docMk/>
          <pc:sldMk cId="3934475735" sldId="4557"/>
        </pc:sldMkLst>
      </pc:sldChg>
      <pc:sldChg chg="del">
        <pc:chgData name="Chris Speller" userId="0a97f007-b978-4543-a8a0-9ee0abccdf0a" providerId="ADAL" clId="{860A7E25-5A7F-4A34-9677-D68364EF55C0}" dt="2020-12-29T17:39:20.316" v="3" actId="47"/>
        <pc:sldMkLst>
          <pc:docMk/>
          <pc:sldMk cId="3525744109" sldId="4558"/>
        </pc:sldMkLst>
      </pc:sldChg>
      <pc:sldChg chg="del">
        <pc:chgData name="Chris Speller" userId="0a97f007-b978-4543-a8a0-9ee0abccdf0a" providerId="ADAL" clId="{860A7E25-5A7F-4A34-9677-D68364EF55C0}" dt="2020-12-29T17:39:20.316" v="3" actId="47"/>
        <pc:sldMkLst>
          <pc:docMk/>
          <pc:sldMk cId="3894392143" sldId="4559"/>
        </pc:sldMkLst>
      </pc:sldChg>
      <pc:sldChg chg="del">
        <pc:chgData name="Chris Speller" userId="0a97f007-b978-4543-a8a0-9ee0abccdf0a" providerId="ADAL" clId="{860A7E25-5A7F-4A34-9677-D68364EF55C0}" dt="2020-12-29T17:39:20.316" v="3" actId="47"/>
        <pc:sldMkLst>
          <pc:docMk/>
          <pc:sldMk cId="4221386615" sldId="4560"/>
        </pc:sldMkLst>
      </pc:sldChg>
      <pc:sldChg chg="del">
        <pc:chgData name="Chris Speller" userId="0a97f007-b978-4543-a8a0-9ee0abccdf0a" providerId="ADAL" clId="{860A7E25-5A7F-4A34-9677-D68364EF55C0}" dt="2020-12-29T17:39:20.316" v="3" actId="47"/>
        <pc:sldMkLst>
          <pc:docMk/>
          <pc:sldMk cId="236408922" sldId="4561"/>
        </pc:sldMkLst>
      </pc:sldChg>
      <pc:sldChg chg="del">
        <pc:chgData name="Chris Speller" userId="0a97f007-b978-4543-a8a0-9ee0abccdf0a" providerId="ADAL" clId="{860A7E25-5A7F-4A34-9677-D68364EF55C0}" dt="2020-12-29T17:39:20.316" v="3" actId="47"/>
        <pc:sldMkLst>
          <pc:docMk/>
          <pc:sldMk cId="1453675502" sldId="4562"/>
        </pc:sldMkLst>
      </pc:sldChg>
      <pc:sldChg chg="del">
        <pc:chgData name="Chris Speller" userId="0a97f007-b978-4543-a8a0-9ee0abccdf0a" providerId="ADAL" clId="{860A7E25-5A7F-4A34-9677-D68364EF55C0}" dt="2020-12-29T17:39:20.316" v="3" actId="47"/>
        <pc:sldMkLst>
          <pc:docMk/>
          <pc:sldMk cId="418480896" sldId="4563"/>
        </pc:sldMkLst>
      </pc:sldChg>
      <pc:sldChg chg="del">
        <pc:chgData name="Chris Speller" userId="0a97f007-b978-4543-a8a0-9ee0abccdf0a" providerId="ADAL" clId="{860A7E25-5A7F-4A34-9677-D68364EF55C0}" dt="2020-12-29T17:39:20.316" v="3" actId="47"/>
        <pc:sldMkLst>
          <pc:docMk/>
          <pc:sldMk cId="3588261864" sldId="4564"/>
        </pc:sldMkLst>
      </pc:sldChg>
      <pc:sldChg chg="del">
        <pc:chgData name="Chris Speller" userId="0a97f007-b978-4543-a8a0-9ee0abccdf0a" providerId="ADAL" clId="{860A7E25-5A7F-4A34-9677-D68364EF55C0}" dt="2020-12-29T17:39:20.316" v="3" actId="47"/>
        <pc:sldMkLst>
          <pc:docMk/>
          <pc:sldMk cId="3628079707" sldId="4565"/>
        </pc:sldMkLst>
      </pc:sldChg>
      <pc:sldChg chg="del">
        <pc:chgData name="Chris Speller" userId="0a97f007-b978-4543-a8a0-9ee0abccdf0a" providerId="ADAL" clId="{860A7E25-5A7F-4A34-9677-D68364EF55C0}" dt="2020-12-29T17:39:20.316" v="3" actId="47"/>
        <pc:sldMkLst>
          <pc:docMk/>
          <pc:sldMk cId="330628779" sldId="4566"/>
        </pc:sldMkLst>
      </pc:sldChg>
      <pc:sldChg chg="del">
        <pc:chgData name="Chris Speller" userId="0a97f007-b978-4543-a8a0-9ee0abccdf0a" providerId="ADAL" clId="{860A7E25-5A7F-4A34-9677-D68364EF55C0}" dt="2020-12-29T17:39:20.316" v="3" actId="47"/>
        <pc:sldMkLst>
          <pc:docMk/>
          <pc:sldMk cId="3717682161" sldId="4567"/>
        </pc:sldMkLst>
      </pc:sldChg>
      <pc:sldChg chg="del">
        <pc:chgData name="Chris Speller" userId="0a97f007-b978-4543-a8a0-9ee0abccdf0a" providerId="ADAL" clId="{860A7E25-5A7F-4A34-9677-D68364EF55C0}" dt="2020-12-29T17:39:20.316" v="3" actId="47"/>
        <pc:sldMkLst>
          <pc:docMk/>
          <pc:sldMk cId="2533642093" sldId="4568"/>
        </pc:sldMkLst>
      </pc:sldChg>
      <pc:sldChg chg="del">
        <pc:chgData name="Chris Speller" userId="0a97f007-b978-4543-a8a0-9ee0abccdf0a" providerId="ADAL" clId="{860A7E25-5A7F-4A34-9677-D68364EF55C0}" dt="2020-12-29T17:39:20.316" v="3" actId="47"/>
        <pc:sldMkLst>
          <pc:docMk/>
          <pc:sldMk cId="2528269258" sldId="4570"/>
        </pc:sldMkLst>
      </pc:sldChg>
      <pc:sldChg chg="del">
        <pc:chgData name="Chris Speller" userId="0a97f007-b978-4543-a8a0-9ee0abccdf0a" providerId="ADAL" clId="{860A7E25-5A7F-4A34-9677-D68364EF55C0}" dt="2020-12-29T17:39:20.316" v="3" actId="47"/>
        <pc:sldMkLst>
          <pc:docMk/>
          <pc:sldMk cId="3152532174" sldId="4571"/>
        </pc:sldMkLst>
      </pc:sldChg>
      <pc:sldChg chg="del">
        <pc:chgData name="Chris Speller" userId="0a97f007-b978-4543-a8a0-9ee0abccdf0a" providerId="ADAL" clId="{860A7E25-5A7F-4A34-9677-D68364EF55C0}" dt="2020-12-29T17:39:20.316" v="3" actId="47"/>
        <pc:sldMkLst>
          <pc:docMk/>
          <pc:sldMk cId="1642714931" sldId="4572"/>
        </pc:sldMkLst>
      </pc:sldChg>
      <pc:sldChg chg="del">
        <pc:chgData name="Chris Speller" userId="0a97f007-b978-4543-a8a0-9ee0abccdf0a" providerId="ADAL" clId="{860A7E25-5A7F-4A34-9677-D68364EF55C0}" dt="2020-12-29T17:39:20.316" v="3" actId="47"/>
        <pc:sldMkLst>
          <pc:docMk/>
          <pc:sldMk cId="3474301956" sldId="4574"/>
        </pc:sldMkLst>
      </pc:sldChg>
      <pc:sldChg chg="del">
        <pc:chgData name="Chris Speller" userId="0a97f007-b978-4543-a8a0-9ee0abccdf0a" providerId="ADAL" clId="{860A7E25-5A7F-4A34-9677-D68364EF55C0}" dt="2020-12-29T17:39:20.316" v="3" actId="47"/>
        <pc:sldMkLst>
          <pc:docMk/>
          <pc:sldMk cId="3035778860" sldId="4575"/>
        </pc:sldMkLst>
      </pc:sldChg>
      <pc:sldChg chg="del">
        <pc:chgData name="Chris Speller" userId="0a97f007-b978-4543-a8a0-9ee0abccdf0a" providerId="ADAL" clId="{860A7E25-5A7F-4A34-9677-D68364EF55C0}" dt="2020-12-29T17:39:20.316" v="3" actId="47"/>
        <pc:sldMkLst>
          <pc:docMk/>
          <pc:sldMk cId="305240551" sldId="4576"/>
        </pc:sldMkLst>
      </pc:sldChg>
      <pc:sldChg chg="del">
        <pc:chgData name="Chris Speller" userId="0a97f007-b978-4543-a8a0-9ee0abccdf0a" providerId="ADAL" clId="{860A7E25-5A7F-4A34-9677-D68364EF55C0}" dt="2020-12-29T17:39:20.316" v="3" actId="47"/>
        <pc:sldMkLst>
          <pc:docMk/>
          <pc:sldMk cId="2622593686" sldId="4577"/>
        </pc:sldMkLst>
      </pc:sldChg>
      <pc:sldChg chg="del">
        <pc:chgData name="Chris Speller" userId="0a97f007-b978-4543-a8a0-9ee0abccdf0a" providerId="ADAL" clId="{860A7E25-5A7F-4A34-9677-D68364EF55C0}" dt="2020-12-29T17:39:20.316" v="3" actId="47"/>
        <pc:sldMkLst>
          <pc:docMk/>
          <pc:sldMk cId="3799973764" sldId="4578"/>
        </pc:sldMkLst>
      </pc:sldChg>
      <pc:sldChg chg="del">
        <pc:chgData name="Chris Speller" userId="0a97f007-b978-4543-a8a0-9ee0abccdf0a" providerId="ADAL" clId="{860A7E25-5A7F-4A34-9677-D68364EF55C0}" dt="2020-12-29T17:39:20.316" v="3" actId="47"/>
        <pc:sldMkLst>
          <pc:docMk/>
          <pc:sldMk cId="777721362" sldId="4579"/>
        </pc:sldMkLst>
      </pc:sldChg>
      <pc:sldChg chg="del">
        <pc:chgData name="Chris Speller" userId="0a97f007-b978-4543-a8a0-9ee0abccdf0a" providerId="ADAL" clId="{860A7E25-5A7F-4A34-9677-D68364EF55C0}" dt="2020-12-29T17:39:20.316" v="3" actId="47"/>
        <pc:sldMkLst>
          <pc:docMk/>
          <pc:sldMk cId="3248531856" sldId="4580"/>
        </pc:sldMkLst>
      </pc:sldChg>
      <pc:sldChg chg="del">
        <pc:chgData name="Chris Speller" userId="0a97f007-b978-4543-a8a0-9ee0abccdf0a" providerId="ADAL" clId="{860A7E25-5A7F-4A34-9677-D68364EF55C0}" dt="2020-12-29T17:39:20.316" v="3" actId="47"/>
        <pc:sldMkLst>
          <pc:docMk/>
          <pc:sldMk cId="3750191309" sldId="4581"/>
        </pc:sldMkLst>
      </pc:sldChg>
      <pc:sldChg chg="del">
        <pc:chgData name="Chris Speller" userId="0a97f007-b978-4543-a8a0-9ee0abccdf0a" providerId="ADAL" clId="{860A7E25-5A7F-4A34-9677-D68364EF55C0}" dt="2020-12-29T17:39:20.316" v="3" actId="47"/>
        <pc:sldMkLst>
          <pc:docMk/>
          <pc:sldMk cId="3504407388" sldId="4582"/>
        </pc:sldMkLst>
      </pc:sldChg>
      <pc:sldChg chg="del">
        <pc:chgData name="Chris Speller" userId="0a97f007-b978-4543-a8a0-9ee0abccdf0a" providerId="ADAL" clId="{860A7E25-5A7F-4A34-9677-D68364EF55C0}" dt="2020-12-29T17:39:20.316" v="3" actId="47"/>
        <pc:sldMkLst>
          <pc:docMk/>
          <pc:sldMk cId="1999573417" sldId="4583"/>
        </pc:sldMkLst>
      </pc:sldChg>
      <pc:sldChg chg="del">
        <pc:chgData name="Chris Speller" userId="0a97f007-b978-4543-a8a0-9ee0abccdf0a" providerId="ADAL" clId="{860A7E25-5A7F-4A34-9677-D68364EF55C0}" dt="2020-12-29T17:39:20.316" v="3" actId="47"/>
        <pc:sldMkLst>
          <pc:docMk/>
          <pc:sldMk cId="3786059081" sldId="4584"/>
        </pc:sldMkLst>
      </pc:sldChg>
      <pc:sldChg chg="del">
        <pc:chgData name="Chris Speller" userId="0a97f007-b978-4543-a8a0-9ee0abccdf0a" providerId="ADAL" clId="{860A7E25-5A7F-4A34-9677-D68364EF55C0}" dt="2020-12-29T17:39:20.316" v="3" actId="47"/>
        <pc:sldMkLst>
          <pc:docMk/>
          <pc:sldMk cId="1657687064" sldId="4585"/>
        </pc:sldMkLst>
      </pc:sldChg>
      <pc:sldChg chg="del">
        <pc:chgData name="Chris Speller" userId="0a97f007-b978-4543-a8a0-9ee0abccdf0a" providerId="ADAL" clId="{860A7E25-5A7F-4A34-9677-D68364EF55C0}" dt="2020-12-29T17:39:20.316" v="3" actId="47"/>
        <pc:sldMkLst>
          <pc:docMk/>
          <pc:sldMk cId="4088117696" sldId="4586"/>
        </pc:sldMkLst>
      </pc:sldChg>
      <pc:sldChg chg="del">
        <pc:chgData name="Chris Speller" userId="0a97f007-b978-4543-a8a0-9ee0abccdf0a" providerId="ADAL" clId="{860A7E25-5A7F-4A34-9677-D68364EF55C0}" dt="2020-12-29T17:39:20.316" v="3" actId="47"/>
        <pc:sldMkLst>
          <pc:docMk/>
          <pc:sldMk cId="203841692" sldId="4587"/>
        </pc:sldMkLst>
      </pc:sldChg>
      <pc:sldChg chg="del">
        <pc:chgData name="Chris Speller" userId="0a97f007-b978-4543-a8a0-9ee0abccdf0a" providerId="ADAL" clId="{860A7E25-5A7F-4A34-9677-D68364EF55C0}" dt="2020-12-29T17:39:20.316" v="3" actId="47"/>
        <pc:sldMkLst>
          <pc:docMk/>
          <pc:sldMk cId="2740311225" sldId="4588"/>
        </pc:sldMkLst>
      </pc:sldChg>
      <pc:sldChg chg="del">
        <pc:chgData name="Chris Speller" userId="0a97f007-b978-4543-a8a0-9ee0abccdf0a" providerId="ADAL" clId="{860A7E25-5A7F-4A34-9677-D68364EF55C0}" dt="2020-12-29T17:39:20.316" v="3" actId="47"/>
        <pc:sldMkLst>
          <pc:docMk/>
          <pc:sldMk cId="990977279" sldId="4589"/>
        </pc:sldMkLst>
      </pc:sldChg>
      <pc:sldChg chg="del">
        <pc:chgData name="Chris Speller" userId="0a97f007-b978-4543-a8a0-9ee0abccdf0a" providerId="ADAL" clId="{860A7E25-5A7F-4A34-9677-D68364EF55C0}" dt="2020-12-29T17:39:20.316" v="3" actId="47"/>
        <pc:sldMkLst>
          <pc:docMk/>
          <pc:sldMk cId="1981162291" sldId="4590"/>
        </pc:sldMkLst>
      </pc:sldChg>
      <pc:sldChg chg="del">
        <pc:chgData name="Chris Speller" userId="0a97f007-b978-4543-a8a0-9ee0abccdf0a" providerId="ADAL" clId="{860A7E25-5A7F-4A34-9677-D68364EF55C0}" dt="2020-12-29T17:39:20.316" v="3" actId="47"/>
        <pc:sldMkLst>
          <pc:docMk/>
          <pc:sldMk cId="220313717" sldId="4591"/>
        </pc:sldMkLst>
      </pc:sldChg>
      <pc:sldChg chg="del">
        <pc:chgData name="Chris Speller" userId="0a97f007-b978-4543-a8a0-9ee0abccdf0a" providerId="ADAL" clId="{860A7E25-5A7F-4A34-9677-D68364EF55C0}" dt="2020-12-29T17:39:20.316" v="3" actId="47"/>
        <pc:sldMkLst>
          <pc:docMk/>
          <pc:sldMk cId="2982343416" sldId="4592"/>
        </pc:sldMkLst>
      </pc:sldChg>
      <pc:sldChg chg="del">
        <pc:chgData name="Chris Speller" userId="0a97f007-b978-4543-a8a0-9ee0abccdf0a" providerId="ADAL" clId="{860A7E25-5A7F-4A34-9677-D68364EF55C0}" dt="2020-12-29T17:39:20.316" v="3" actId="47"/>
        <pc:sldMkLst>
          <pc:docMk/>
          <pc:sldMk cId="1460530352" sldId="4593"/>
        </pc:sldMkLst>
      </pc:sldChg>
      <pc:sldChg chg="del">
        <pc:chgData name="Chris Speller" userId="0a97f007-b978-4543-a8a0-9ee0abccdf0a" providerId="ADAL" clId="{860A7E25-5A7F-4A34-9677-D68364EF55C0}" dt="2020-12-29T17:39:20.316" v="3" actId="47"/>
        <pc:sldMkLst>
          <pc:docMk/>
          <pc:sldMk cId="2270021779" sldId="4594"/>
        </pc:sldMkLst>
      </pc:sldChg>
      <pc:sldChg chg="del">
        <pc:chgData name="Chris Speller" userId="0a97f007-b978-4543-a8a0-9ee0abccdf0a" providerId="ADAL" clId="{860A7E25-5A7F-4A34-9677-D68364EF55C0}" dt="2020-12-29T17:39:20.316" v="3" actId="47"/>
        <pc:sldMkLst>
          <pc:docMk/>
          <pc:sldMk cId="1033592188" sldId="4595"/>
        </pc:sldMkLst>
      </pc:sldChg>
      <pc:sldChg chg="del">
        <pc:chgData name="Chris Speller" userId="0a97f007-b978-4543-a8a0-9ee0abccdf0a" providerId="ADAL" clId="{860A7E25-5A7F-4A34-9677-D68364EF55C0}" dt="2020-12-29T17:39:20.316" v="3" actId="47"/>
        <pc:sldMkLst>
          <pc:docMk/>
          <pc:sldMk cId="511682428" sldId="4596"/>
        </pc:sldMkLst>
      </pc:sldChg>
      <pc:sldChg chg="del">
        <pc:chgData name="Chris Speller" userId="0a97f007-b978-4543-a8a0-9ee0abccdf0a" providerId="ADAL" clId="{860A7E25-5A7F-4A34-9677-D68364EF55C0}" dt="2020-12-29T17:39:20.316" v="3" actId="47"/>
        <pc:sldMkLst>
          <pc:docMk/>
          <pc:sldMk cId="1110435451" sldId="4597"/>
        </pc:sldMkLst>
      </pc:sldChg>
      <pc:sldChg chg="del">
        <pc:chgData name="Chris Speller" userId="0a97f007-b978-4543-a8a0-9ee0abccdf0a" providerId="ADAL" clId="{860A7E25-5A7F-4A34-9677-D68364EF55C0}" dt="2020-12-29T17:39:20.316" v="3" actId="47"/>
        <pc:sldMkLst>
          <pc:docMk/>
          <pc:sldMk cId="3155062066" sldId="4598"/>
        </pc:sldMkLst>
      </pc:sldChg>
      <pc:sldChg chg="del">
        <pc:chgData name="Chris Speller" userId="0a97f007-b978-4543-a8a0-9ee0abccdf0a" providerId="ADAL" clId="{860A7E25-5A7F-4A34-9677-D68364EF55C0}" dt="2020-12-29T17:39:20.316" v="3" actId="47"/>
        <pc:sldMkLst>
          <pc:docMk/>
          <pc:sldMk cId="2890445474" sldId="4599"/>
        </pc:sldMkLst>
      </pc:sldChg>
      <pc:sldChg chg="del">
        <pc:chgData name="Chris Speller" userId="0a97f007-b978-4543-a8a0-9ee0abccdf0a" providerId="ADAL" clId="{860A7E25-5A7F-4A34-9677-D68364EF55C0}" dt="2020-12-29T17:39:20.316" v="3" actId="47"/>
        <pc:sldMkLst>
          <pc:docMk/>
          <pc:sldMk cId="1893386363" sldId="4602"/>
        </pc:sldMkLst>
      </pc:sldChg>
      <pc:sldChg chg="del">
        <pc:chgData name="Chris Speller" userId="0a97f007-b978-4543-a8a0-9ee0abccdf0a" providerId="ADAL" clId="{860A7E25-5A7F-4A34-9677-D68364EF55C0}" dt="2020-12-29T17:39:20.316" v="3" actId="47"/>
        <pc:sldMkLst>
          <pc:docMk/>
          <pc:sldMk cId="3028327906" sldId="4603"/>
        </pc:sldMkLst>
      </pc:sldChg>
      <pc:sldChg chg="del">
        <pc:chgData name="Chris Speller" userId="0a97f007-b978-4543-a8a0-9ee0abccdf0a" providerId="ADAL" clId="{860A7E25-5A7F-4A34-9677-D68364EF55C0}" dt="2020-12-29T17:39:20.316" v="3" actId="47"/>
        <pc:sldMkLst>
          <pc:docMk/>
          <pc:sldMk cId="1813725875" sldId="4604"/>
        </pc:sldMkLst>
      </pc:sldChg>
      <pc:sldChg chg="del">
        <pc:chgData name="Chris Speller" userId="0a97f007-b978-4543-a8a0-9ee0abccdf0a" providerId="ADAL" clId="{860A7E25-5A7F-4A34-9677-D68364EF55C0}" dt="2020-12-29T17:39:20.316" v="3" actId="47"/>
        <pc:sldMkLst>
          <pc:docMk/>
          <pc:sldMk cId="631374950" sldId="4605"/>
        </pc:sldMkLst>
      </pc:sldChg>
      <pc:sldChg chg="del">
        <pc:chgData name="Chris Speller" userId="0a97f007-b978-4543-a8a0-9ee0abccdf0a" providerId="ADAL" clId="{860A7E25-5A7F-4A34-9677-D68364EF55C0}" dt="2020-12-29T17:39:20.316" v="3" actId="47"/>
        <pc:sldMkLst>
          <pc:docMk/>
          <pc:sldMk cId="3261515165" sldId="4606"/>
        </pc:sldMkLst>
      </pc:sldChg>
      <pc:sldChg chg="del">
        <pc:chgData name="Chris Speller" userId="0a97f007-b978-4543-a8a0-9ee0abccdf0a" providerId="ADAL" clId="{860A7E25-5A7F-4A34-9677-D68364EF55C0}" dt="2020-12-29T17:39:20.316" v="3" actId="47"/>
        <pc:sldMkLst>
          <pc:docMk/>
          <pc:sldMk cId="963903603" sldId="4607"/>
        </pc:sldMkLst>
      </pc:sldChg>
      <pc:sldChg chg="del">
        <pc:chgData name="Chris Speller" userId="0a97f007-b978-4543-a8a0-9ee0abccdf0a" providerId="ADAL" clId="{860A7E25-5A7F-4A34-9677-D68364EF55C0}" dt="2020-12-29T17:39:20.316" v="3" actId="47"/>
        <pc:sldMkLst>
          <pc:docMk/>
          <pc:sldMk cId="1143502693" sldId="4608"/>
        </pc:sldMkLst>
      </pc:sldChg>
      <pc:sldChg chg="del">
        <pc:chgData name="Chris Speller" userId="0a97f007-b978-4543-a8a0-9ee0abccdf0a" providerId="ADAL" clId="{860A7E25-5A7F-4A34-9677-D68364EF55C0}" dt="2020-12-29T17:39:20.316" v="3" actId="47"/>
        <pc:sldMkLst>
          <pc:docMk/>
          <pc:sldMk cId="1889298649" sldId="4609"/>
        </pc:sldMkLst>
      </pc:sldChg>
      <pc:sldChg chg="del">
        <pc:chgData name="Chris Speller" userId="0a97f007-b978-4543-a8a0-9ee0abccdf0a" providerId="ADAL" clId="{860A7E25-5A7F-4A34-9677-D68364EF55C0}" dt="2020-12-29T17:39:20.316" v="3" actId="47"/>
        <pc:sldMkLst>
          <pc:docMk/>
          <pc:sldMk cId="2653519440" sldId="4610"/>
        </pc:sldMkLst>
      </pc:sldChg>
      <pc:sldChg chg="del">
        <pc:chgData name="Chris Speller" userId="0a97f007-b978-4543-a8a0-9ee0abccdf0a" providerId="ADAL" clId="{860A7E25-5A7F-4A34-9677-D68364EF55C0}" dt="2020-12-29T17:39:20.316" v="3" actId="47"/>
        <pc:sldMkLst>
          <pc:docMk/>
          <pc:sldMk cId="3492745480" sldId="4611"/>
        </pc:sldMkLst>
      </pc:sldChg>
      <pc:sldChg chg="del">
        <pc:chgData name="Chris Speller" userId="0a97f007-b978-4543-a8a0-9ee0abccdf0a" providerId="ADAL" clId="{860A7E25-5A7F-4A34-9677-D68364EF55C0}" dt="2020-12-29T17:39:20.316" v="3" actId="47"/>
        <pc:sldMkLst>
          <pc:docMk/>
          <pc:sldMk cId="3946941241" sldId="4612"/>
        </pc:sldMkLst>
      </pc:sldChg>
      <pc:sldChg chg="del">
        <pc:chgData name="Chris Speller" userId="0a97f007-b978-4543-a8a0-9ee0abccdf0a" providerId="ADAL" clId="{860A7E25-5A7F-4A34-9677-D68364EF55C0}" dt="2020-12-29T17:39:20.316" v="3" actId="47"/>
        <pc:sldMkLst>
          <pc:docMk/>
          <pc:sldMk cId="1366021233" sldId="4613"/>
        </pc:sldMkLst>
      </pc:sldChg>
      <pc:sldChg chg="del">
        <pc:chgData name="Chris Speller" userId="0a97f007-b978-4543-a8a0-9ee0abccdf0a" providerId="ADAL" clId="{860A7E25-5A7F-4A34-9677-D68364EF55C0}" dt="2020-12-29T17:39:20.316" v="3" actId="47"/>
        <pc:sldMkLst>
          <pc:docMk/>
          <pc:sldMk cId="1100569206" sldId="4614"/>
        </pc:sldMkLst>
      </pc:sldChg>
      <pc:sldChg chg="del">
        <pc:chgData name="Chris Speller" userId="0a97f007-b978-4543-a8a0-9ee0abccdf0a" providerId="ADAL" clId="{860A7E25-5A7F-4A34-9677-D68364EF55C0}" dt="2020-12-29T17:39:20.316" v="3" actId="47"/>
        <pc:sldMkLst>
          <pc:docMk/>
          <pc:sldMk cId="1219662844" sldId="4615"/>
        </pc:sldMkLst>
      </pc:sldChg>
      <pc:sldChg chg="del">
        <pc:chgData name="Chris Speller" userId="0a97f007-b978-4543-a8a0-9ee0abccdf0a" providerId="ADAL" clId="{860A7E25-5A7F-4A34-9677-D68364EF55C0}" dt="2020-12-29T17:39:20.316" v="3" actId="47"/>
        <pc:sldMkLst>
          <pc:docMk/>
          <pc:sldMk cId="26760009" sldId="4616"/>
        </pc:sldMkLst>
      </pc:sldChg>
      <pc:sldChg chg="del">
        <pc:chgData name="Chris Speller" userId="0a97f007-b978-4543-a8a0-9ee0abccdf0a" providerId="ADAL" clId="{860A7E25-5A7F-4A34-9677-D68364EF55C0}" dt="2020-12-29T17:39:20.316" v="3" actId="47"/>
        <pc:sldMkLst>
          <pc:docMk/>
          <pc:sldMk cId="1836602720" sldId="4617"/>
        </pc:sldMkLst>
      </pc:sldChg>
      <pc:sldChg chg="del">
        <pc:chgData name="Chris Speller" userId="0a97f007-b978-4543-a8a0-9ee0abccdf0a" providerId="ADAL" clId="{860A7E25-5A7F-4A34-9677-D68364EF55C0}" dt="2020-12-29T17:39:20.316" v="3" actId="47"/>
        <pc:sldMkLst>
          <pc:docMk/>
          <pc:sldMk cId="3579640227" sldId="4618"/>
        </pc:sldMkLst>
      </pc:sldChg>
      <pc:sldChg chg="del">
        <pc:chgData name="Chris Speller" userId="0a97f007-b978-4543-a8a0-9ee0abccdf0a" providerId="ADAL" clId="{860A7E25-5A7F-4A34-9677-D68364EF55C0}" dt="2020-12-29T17:39:20.316" v="3" actId="47"/>
        <pc:sldMkLst>
          <pc:docMk/>
          <pc:sldMk cId="1960714001" sldId="4619"/>
        </pc:sldMkLst>
      </pc:sldChg>
      <pc:sldChg chg="del">
        <pc:chgData name="Chris Speller" userId="0a97f007-b978-4543-a8a0-9ee0abccdf0a" providerId="ADAL" clId="{860A7E25-5A7F-4A34-9677-D68364EF55C0}" dt="2020-12-29T17:39:20.316" v="3" actId="47"/>
        <pc:sldMkLst>
          <pc:docMk/>
          <pc:sldMk cId="26315152" sldId="4620"/>
        </pc:sldMkLst>
      </pc:sldChg>
      <pc:sldChg chg="del">
        <pc:chgData name="Chris Speller" userId="0a97f007-b978-4543-a8a0-9ee0abccdf0a" providerId="ADAL" clId="{860A7E25-5A7F-4A34-9677-D68364EF55C0}" dt="2020-12-29T17:39:20.316" v="3" actId="47"/>
        <pc:sldMkLst>
          <pc:docMk/>
          <pc:sldMk cId="3448678854" sldId="4621"/>
        </pc:sldMkLst>
      </pc:sldChg>
      <pc:sldChg chg="del">
        <pc:chgData name="Chris Speller" userId="0a97f007-b978-4543-a8a0-9ee0abccdf0a" providerId="ADAL" clId="{860A7E25-5A7F-4A34-9677-D68364EF55C0}" dt="2020-12-29T17:39:20.316" v="3" actId="47"/>
        <pc:sldMkLst>
          <pc:docMk/>
          <pc:sldMk cId="2425432197" sldId="4622"/>
        </pc:sldMkLst>
      </pc:sldChg>
      <pc:sldChg chg="del">
        <pc:chgData name="Chris Speller" userId="0a97f007-b978-4543-a8a0-9ee0abccdf0a" providerId="ADAL" clId="{860A7E25-5A7F-4A34-9677-D68364EF55C0}" dt="2020-12-29T17:39:20.316" v="3" actId="47"/>
        <pc:sldMkLst>
          <pc:docMk/>
          <pc:sldMk cId="2481700437" sldId="4623"/>
        </pc:sldMkLst>
      </pc:sldChg>
      <pc:sldChg chg="del">
        <pc:chgData name="Chris Speller" userId="0a97f007-b978-4543-a8a0-9ee0abccdf0a" providerId="ADAL" clId="{860A7E25-5A7F-4A34-9677-D68364EF55C0}" dt="2020-12-29T17:39:20.316" v="3" actId="47"/>
        <pc:sldMkLst>
          <pc:docMk/>
          <pc:sldMk cId="1919178161" sldId="4624"/>
        </pc:sldMkLst>
      </pc:sldChg>
      <pc:sldChg chg="del">
        <pc:chgData name="Chris Speller" userId="0a97f007-b978-4543-a8a0-9ee0abccdf0a" providerId="ADAL" clId="{860A7E25-5A7F-4A34-9677-D68364EF55C0}" dt="2020-12-29T17:39:20.316" v="3" actId="47"/>
        <pc:sldMkLst>
          <pc:docMk/>
          <pc:sldMk cId="862800217" sldId="4625"/>
        </pc:sldMkLst>
      </pc:sldChg>
      <pc:sldChg chg="del">
        <pc:chgData name="Chris Speller" userId="0a97f007-b978-4543-a8a0-9ee0abccdf0a" providerId="ADAL" clId="{860A7E25-5A7F-4A34-9677-D68364EF55C0}" dt="2020-12-29T17:39:20.316" v="3" actId="47"/>
        <pc:sldMkLst>
          <pc:docMk/>
          <pc:sldMk cId="1681099681" sldId="4626"/>
        </pc:sldMkLst>
      </pc:sldChg>
      <pc:sldChg chg="del">
        <pc:chgData name="Chris Speller" userId="0a97f007-b978-4543-a8a0-9ee0abccdf0a" providerId="ADAL" clId="{860A7E25-5A7F-4A34-9677-D68364EF55C0}" dt="2020-12-29T17:39:20.316" v="3" actId="47"/>
        <pc:sldMkLst>
          <pc:docMk/>
          <pc:sldMk cId="1745282758" sldId="4627"/>
        </pc:sldMkLst>
      </pc:sldChg>
      <pc:sldChg chg="del">
        <pc:chgData name="Chris Speller" userId="0a97f007-b978-4543-a8a0-9ee0abccdf0a" providerId="ADAL" clId="{860A7E25-5A7F-4A34-9677-D68364EF55C0}" dt="2020-12-29T17:39:20.316" v="3" actId="47"/>
        <pc:sldMkLst>
          <pc:docMk/>
          <pc:sldMk cId="4003087885" sldId="4628"/>
        </pc:sldMkLst>
      </pc:sldChg>
      <pc:sldChg chg="del">
        <pc:chgData name="Chris Speller" userId="0a97f007-b978-4543-a8a0-9ee0abccdf0a" providerId="ADAL" clId="{860A7E25-5A7F-4A34-9677-D68364EF55C0}" dt="2020-12-29T17:39:20.316" v="3" actId="47"/>
        <pc:sldMkLst>
          <pc:docMk/>
          <pc:sldMk cId="1840581306" sldId="4629"/>
        </pc:sldMkLst>
      </pc:sldChg>
      <pc:sldChg chg="del">
        <pc:chgData name="Chris Speller" userId="0a97f007-b978-4543-a8a0-9ee0abccdf0a" providerId="ADAL" clId="{860A7E25-5A7F-4A34-9677-D68364EF55C0}" dt="2020-12-29T17:39:20.316" v="3" actId="47"/>
        <pc:sldMkLst>
          <pc:docMk/>
          <pc:sldMk cId="1148100216" sldId="4630"/>
        </pc:sldMkLst>
      </pc:sldChg>
      <pc:sldChg chg="del">
        <pc:chgData name="Chris Speller" userId="0a97f007-b978-4543-a8a0-9ee0abccdf0a" providerId="ADAL" clId="{860A7E25-5A7F-4A34-9677-D68364EF55C0}" dt="2020-12-29T17:39:20.316" v="3" actId="47"/>
        <pc:sldMkLst>
          <pc:docMk/>
          <pc:sldMk cId="2461157379" sldId="4631"/>
        </pc:sldMkLst>
      </pc:sldChg>
      <pc:sldChg chg="del">
        <pc:chgData name="Chris Speller" userId="0a97f007-b978-4543-a8a0-9ee0abccdf0a" providerId="ADAL" clId="{860A7E25-5A7F-4A34-9677-D68364EF55C0}" dt="2020-12-29T17:39:20.316" v="3" actId="47"/>
        <pc:sldMkLst>
          <pc:docMk/>
          <pc:sldMk cId="2993740349" sldId="4632"/>
        </pc:sldMkLst>
      </pc:sldChg>
      <pc:sldChg chg="del">
        <pc:chgData name="Chris Speller" userId="0a97f007-b978-4543-a8a0-9ee0abccdf0a" providerId="ADAL" clId="{860A7E25-5A7F-4A34-9677-D68364EF55C0}" dt="2020-12-29T17:39:20.316" v="3" actId="47"/>
        <pc:sldMkLst>
          <pc:docMk/>
          <pc:sldMk cId="606388634" sldId="4633"/>
        </pc:sldMkLst>
      </pc:sldChg>
      <pc:sldChg chg="del">
        <pc:chgData name="Chris Speller" userId="0a97f007-b978-4543-a8a0-9ee0abccdf0a" providerId="ADAL" clId="{860A7E25-5A7F-4A34-9677-D68364EF55C0}" dt="2020-12-29T17:39:20.316" v="3" actId="47"/>
        <pc:sldMkLst>
          <pc:docMk/>
          <pc:sldMk cId="4076990065" sldId="4634"/>
        </pc:sldMkLst>
      </pc:sldChg>
      <pc:sldChg chg="del">
        <pc:chgData name="Chris Speller" userId="0a97f007-b978-4543-a8a0-9ee0abccdf0a" providerId="ADAL" clId="{860A7E25-5A7F-4A34-9677-D68364EF55C0}" dt="2020-12-29T17:39:20.316" v="3" actId="47"/>
        <pc:sldMkLst>
          <pc:docMk/>
          <pc:sldMk cId="1078526886" sldId="4635"/>
        </pc:sldMkLst>
      </pc:sldChg>
      <pc:sldChg chg="del">
        <pc:chgData name="Chris Speller" userId="0a97f007-b978-4543-a8a0-9ee0abccdf0a" providerId="ADAL" clId="{860A7E25-5A7F-4A34-9677-D68364EF55C0}" dt="2020-12-29T17:39:20.316" v="3" actId="47"/>
        <pc:sldMkLst>
          <pc:docMk/>
          <pc:sldMk cId="1274898192" sldId="4636"/>
        </pc:sldMkLst>
      </pc:sldChg>
      <pc:sldChg chg="del">
        <pc:chgData name="Chris Speller" userId="0a97f007-b978-4543-a8a0-9ee0abccdf0a" providerId="ADAL" clId="{860A7E25-5A7F-4A34-9677-D68364EF55C0}" dt="2020-12-29T17:39:20.316" v="3" actId="47"/>
        <pc:sldMkLst>
          <pc:docMk/>
          <pc:sldMk cId="1375153599" sldId="4637"/>
        </pc:sldMkLst>
      </pc:sldChg>
      <pc:sldChg chg="del">
        <pc:chgData name="Chris Speller" userId="0a97f007-b978-4543-a8a0-9ee0abccdf0a" providerId="ADAL" clId="{860A7E25-5A7F-4A34-9677-D68364EF55C0}" dt="2020-12-29T17:39:20.316" v="3" actId="47"/>
        <pc:sldMkLst>
          <pc:docMk/>
          <pc:sldMk cId="951407588" sldId="4638"/>
        </pc:sldMkLst>
      </pc:sldChg>
      <pc:sldChg chg="del">
        <pc:chgData name="Chris Speller" userId="0a97f007-b978-4543-a8a0-9ee0abccdf0a" providerId="ADAL" clId="{860A7E25-5A7F-4A34-9677-D68364EF55C0}" dt="2020-12-29T17:39:20.316" v="3" actId="47"/>
        <pc:sldMkLst>
          <pc:docMk/>
          <pc:sldMk cId="27925505" sldId="4639"/>
        </pc:sldMkLst>
      </pc:sldChg>
      <pc:sldChg chg="del">
        <pc:chgData name="Chris Speller" userId="0a97f007-b978-4543-a8a0-9ee0abccdf0a" providerId="ADAL" clId="{860A7E25-5A7F-4A34-9677-D68364EF55C0}" dt="2020-12-29T17:39:20.316" v="3" actId="47"/>
        <pc:sldMkLst>
          <pc:docMk/>
          <pc:sldMk cId="2861323199" sldId="4640"/>
        </pc:sldMkLst>
      </pc:sldChg>
      <pc:sldChg chg="del">
        <pc:chgData name="Chris Speller" userId="0a97f007-b978-4543-a8a0-9ee0abccdf0a" providerId="ADAL" clId="{860A7E25-5A7F-4A34-9677-D68364EF55C0}" dt="2020-12-29T17:39:20.316" v="3" actId="47"/>
        <pc:sldMkLst>
          <pc:docMk/>
          <pc:sldMk cId="2323481114" sldId="4641"/>
        </pc:sldMkLst>
      </pc:sldChg>
      <pc:sldChg chg="del">
        <pc:chgData name="Chris Speller" userId="0a97f007-b978-4543-a8a0-9ee0abccdf0a" providerId="ADAL" clId="{860A7E25-5A7F-4A34-9677-D68364EF55C0}" dt="2020-12-29T17:39:20.316" v="3" actId="47"/>
        <pc:sldMkLst>
          <pc:docMk/>
          <pc:sldMk cId="4257046351" sldId="4642"/>
        </pc:sldMkLst>
      </pc:sldChg>
      <pc:sldChg chg="del">
        <pc:chgData name="Chris Speller" userId="0a97f007-b978-4543-a8a0-9ee0abccdf0a" providerId="ADAL" clId="{860A7E25-5A7F-4A34-9677-D68364EF55C0}" dt="2020-12-29T17:39:20.316" v="3" actId="47"/>
        <pc:sldMkLst>
          <pc:docMk/>
          <pc:sldMk cId="1185910958" sldId="4643"/>
        </pc:sldMkLst>
      </pc:sldChg>
      <pc:sldChg chg="del">
        <pc:chgData name="Chris Speller" userId="0a97f007-b978-4543-a8a0-9ee0abccdf0a" providerId="ADAL" clId="{860A7E25-5A7F-4A34-9677-D68364EF55C0}" dt="2020-12-29T17:39:20.316" v="3" actId="47"/>
        <pc:sldMkLst>
          <pc:docMk/>
          <pc:sldMk cId="3883326536" sldId="4644"/>
        </pc:sldMkLst>
      </pc:sldChg>
      <pc:sldChg chg="del">
        <pc:chgData name="Chris Speller" userId="0a97f007-b978-4543-a8a0-9ee0abccdf0a" providerId="ADAL" clId="{860A7E25-5A7F-4A34-9677-D68364EF55C0}" dt="2020-12-29T17:39:20.316" v="3" actId="47"/>
        <pc:sldMkLst>
          <pc:docMk/>
          <pc:sldMk cId="3431391875" sldId="4645"/>
        </pc:sldMkLst>
      </pc:sldChg>
      <pc:sldChg chg="del">
        <pc:chgData name="Chris Speller" userId="0a97f007-b978-4543-a8a0-9ee0abccdf0a" providerId="ADAL" clId="{860A7E25-5A7F-4A34-9677-D68364EF55C0}" dt="2020-12-29T17:39:20.316" v="3" actId="47"/>
        <pc:sldMkLst>
          <pc:docMk/>
          <pc:sldMk cId="2305171399" sldId="4646"/>
        </pc:sldMkLst>
      </pc:sldChg>
      <pc:sldChg chg="del">
        <pc:chgData name="Chris Speller" userId="0a97f007-b978-4543-a8a0-9ee0abccdf0a" providerId="ADAL" clId="{860A7E25-5A7F-4A34-9677-D68364EF55C0}" dt="2020-12-29T17:39:20.316" v="3" actId="47"/>
        <pc:sldMkLst>
          <pc:docMk/>
          <pc:sldMk cId="2604414474" sldId="4647"/>
        </pc:sldMkLst>
      </pc:sldChg>
      <pc:sldChg chg="del">
        <pc:chgData name="Chris Speller" userId="0a97f007-b978-4543-a8a0-9ee0abccdf0a" providerId="ADAL" clId="{860A7E25-5A7F-4A34-9677-D68364EF55C0}" dt="2020-12-29T17:39:20.316" v="3" actId="47"/>
        <pc:sldMkLst>
          <pc:docMk/>
          <pc:sldMk cId="3572604970" sldId="4648"/>
        </pc:sldMkLst>
      </pc:sldChg>
      <pc:sldChg chg="del">
        <pc:chgData name="Chris Speller" userId="0a97f007-b978-4543-a8a0-9ee0abccdf0a" providerId="ADAL" clId="{860A7E25-5A7F-4A34-9677-D68364EF55C0}" dt="2020-12-29T17:39:20.316" v="3" actId="47"/>
        <pc:sldMkLst>
          <pc:docMk/>
          <pc:sldMk cId="1781872043" sldId="4649"/>
        </pc:sldMkLst>
      </pc:sldChg>
      <pc:sldChg chg="del">
        <pc:chgData name="Chris Speller" userId="0a97f007-b978-4543-a8a0-9ee0abccdf0a" providerId="ADAL" clId="{860A7E25-5A7F-4A34-9677-D68364EF55C0}" dt="2020-12-29T17:39:20.316" v="3" actId="47"/>
        <pc:sldMkLst>
          <pc:docMk/>
          <pc:sldMk cId="2543983875" sldId="4650"/>
        </pc:sldMkLst>
      </pc:sldChg>
      <pc:sldChg chg="del">
        <pc:chgData name="Chris Speller" userId="0a97f007-b978-4543-a8a0-9ee0abccdf0a" providerId="ADAL" clId="{860A7E25-5A7F-4A34-9677-D68364EF55C0}" dt="2020-12-29T17:39:20.316" v="3" actId="47"/>
        <pc:sldMkLst>
          <pc:docMk/>
          <pc:sldMk cId="986144933" sldId="4651"/>
        </pc:sldMkLst>
      </pc:sldChg>
      <pc:sldChg chg="modSp mod">
        <pc:chgData name="Chris Speller" userId="0a97f007-b978-4543-a8a0-9ee0abccdf0a" providerId="ADAL" clId="{860A7E25-5A7F-4A34-9677-D68364EF55C0}" dt="2021-01-31T19:11:50.534" v="256" actId="1076"/>
        <pc:sldMkLst>
          <pc:docMk/>
          <pc:sldMk cId="3617635658" sldId="4655"/>
        </pc:sldMkLst>
        <pc:spChg chg="mod">
          <ac:chgData name="Chris Speller" userId="0a97f007-b978-4543-a8a0-9ee0abccdf0a" providerId="ADAL" clId="{860A7E25-5A7F-4A34-9677-D68364EF55C0}" dt="2021-01-31T19:11:50.534" v="256" actId="1076"/>
          <ac:spMkLst>
            <pc:docMk/>
            <pc:sldMk cId="3617635658" sldId="4655"/>
            <ac:spMk id="12" creationId="{00000000-0000-0000-0000-000000000000}"/>
          </ac:spMkLst>
        </pc:spChg>
      </pc:sldChg>
      <pc:sldChg chg="modSp">
        <pc:chgData name="Chris Speller" userId="0a97f007-b978-4543-a8a0-9ee0abccdf0a" providerId="ADAL" clId="{860A7E25-5A7F-4A34-9677-D68364EF55C0}" dt="2021-02-08T10:36:55.075" v="328" actId="20577"/>
        <pc:sldMkLst>
          <pc:docMk/>
          <pc:sldMk cId="650826284" sldId="4713"/>
        </pc:sldMkLst>
        <pc:spChg chg="mod">
          <ac:chgData name="Chris Speller" userId="0a97f007-b978-4543-a8a0-9ee0abccdf0a" providerId="ADAL" clId="{860A7E25-5A7F-4A34-9677-D68364EF55C0}" dt="2021-02-08T10:36:55.075" v="328" actId="20577"/>
          <ac:spMkLst>
            <pc:docMk/>
            <pc:sldMk cId="650826284" sldId="4713"/>
            <ac:spMk id="10" creationId="{00000000-0000-0000-0000-000000000000}"/>
          </ac:spMkLst>
        </pc:spChg>
      </pc:sldChg>
      <pc:sldChg chg="addSp modSp">
        <pc:chgData name="Chris Speller" userId="0a97f007-b978-4543-a8a0-9ee0abccdf0a" providerId="ADAL" clId="{860A7E25-5A7F-4A34-9677-D68364EF55C0}" dt="2021-01-31T19:12:38.989" v="258"/>
        <pc:sldMkLst>
          <pc:docMk/>
          <pc:sldMk cId="3197123677" sldId="4715"/>
        </pc:sldMkLst>
        <pc:spChg chg="add mod">
          <ac:chgData name="Chris Speller" userId="0a97f007-b978-4543-a8a0-9ee0abccdf0a" providerId="ADAL" clId="{860A7E25-5A7F-4A34-9677-D68364EF55C0}" dt="2021-01-31T19:12:38.989" v="258"/>
          <ac:spMkLst>
            <pc:docMk/>
            <pc:sldMk cId="3197123677" sldId="4715"/>
            <ac:spMk id="13" creationId="{82AE9D77-56BD-4A48-AFB9-1206A5141E2A}"/>
          </ac:spMkLst>
        </pc:spChg>
      </pc:sldChg>
      <pc:sldChg chg="del">
        <pc:chgData name="Chris Speller" userId="0a97f007-b978-4543-a8a0-9ee0abccdf0a" providerId="ADAL" clId="{860A7E25-5A7F-4A34-9677-D68364EF55C0}" dt="2021-01-31T19:12:51.782" v="259" actId="47"/>
        <pc:sldMkLst>
          <pc:docMk/>
          <pc:sldMk cId="4165990354" sldId="4720"/>
        </pc:sldMkLst>
      </pc:sldChg>
      <pc:sldChg chg="addSp modSp">
        <pc:chgData name="Chris Speller" userId="0a97f007-b978-4543-a8a0-9ee0abccdf0a" providerId="ADAL" clId="{860A7E25-5A7F-4A34-9677-D68364EF55C0}" dt="2021-01-31T19:13:04.257" v="260"/>
        <pc:sldMkLst>
          <pc:docMk/>
          <pc:sldMk cId="1035632461" sldId="4737"/>
        </pc:sldMkLst>
        <pc:spChg chg="add mod">
          <ac:chgData name="Chris Speller" userId="0a97f007-b978-4543-a8a0-9ee0abccdf0a" providerId="ADAL" clId="{860A7E25-5A7F-4A34-9677-D68364EF55C0}" dt="2021-01-31T19:13:04.257" v="260"/>
          <ac:spMkLst>
            <pc:docMk/>
            <pc:sldMk cId="1035632461" sldId="4737"/>
            <ac:spMk id="12" creationId="{0590E283-D9C5-441F-889B-5335980FE2C9}"/>
          </ac:spMkLst>
        </pc:spChg>
      </pc:sldChg>
      <pc:sldChg chg="addSp modSp">
        <pc:chgData name="Chris Speller" userId="0a97f007-b978-4543-a8a0-9ee0abccdf0a" providerId="ADAL" clId="{860A7E25-5A7F-4A34-9677-D68364EF55C0}" dt="2021-01-31T19:13:17.104" v="269"/>
        <pc:sldMkLst>
          <pc:docMk/>
          <pc:sldMk cId="810121915" sldId="4738"/>
        </pc:sldMkLst>
        <pc:spChg chg="add mod">
          <ac:chgData name="Chris Speller" userId="0a97f007-b978-4543-a8a0-9ee0abccdf0a" providerId="ADAL" clId="{860A7E25-5A7F-4A34-9677-D68364EF55C0}" dt="2021-01-31T19:13:17.104" v="269"/>
          <ac:spMkLst>
            <pc:docMk/>
            <pc:sldMk cId="810121915" sldId="4738"/>
            <ac:spMk id="13" creationId="{CFF13C43-47A5-4221-B16E-5DF697019260}"/>
          </ac:spMkLst>
        </pc:spChg>
      </pc:sldChg>
      <pc:sldChg chg="addSp modSp">
        <pc:chgData name="Chris Speller" userId="0a97f007-b978-4543-a8a0-9ee0abccdf0a" providerId="ADAL" clId="{860A7E25-5A7F-4A34-9677-D68364EF55C0}" dt="2021-01-31T19:13:05.590" v="261"/>
        <pc:sldMkLst>
          <pc:docMk/>
          <pc:sldMk cId="611007519" sldId="4739"/>
        </pc:sldMkLst>
        <pc:spChg chg="add mod">
          <ac:chgData name="Chris Speller" userId="0a97f007-b978-4543-a8a0-9ee0abccdf0a" providerId="ADAL" clId="{860A7E25-5A7F-4A34-9677-D68364EF55C0}" dt="2021-01-31T19:13:05.590" v="261"/>
          <ac:spMkLst>
            <pc:docMk/>
            <pc:sldMk cId="611007519" sldId="4739"/>
            <ac:spMk id="12" creationId="{FC1554D6-15CB-434B-9BD0-1F3B25F5038C}"/>
          </ac:spMkLst>
        </pc:spChg>
      </pc:sldChg>
      <pc:sldChg chg="addSp modSp">
        <pc:chgData name="Chris Speller" userId="0a97f007-b978-4543-a8a0-9ee0abccdf0a" providerId="ADAL" clId="{860A7E25-5A7F-4A34-9677-D68364EF55C0}" dt="2021-01-31T19:13:06.705" v="262"/>
        <pc:sldMkLst>
          <pc:docMk/>
          <pc:sldMk cId="2890707492" sldId="4740"/>
        </pc:sldMkLst>
        <pc:spChg chg="add mod">
          <ac:chgData name="Chris Speller" userId="0a97f007-b978-4543-a8a0-9ee0abccdf0a" providerId="ADAL" clId="{860A7E25-5A7F-4A34-9677-D68364EF55C0}" dt="2021-01-31T19:13:06.705" v="262"/>
          <ac:spMkLst>
            <pc:docMk/>
            <pc:sldMk cId="2890707492" sldId="4740"/>
            <ac:spMk id="12" creationId="{7B6B889C-4036-4B2B-ABAC-ECBF1A2A3C80}"/>
          </ac:spMkLst>
        </pc:spChg>
      </pc:sldChg>
      <pc:sldChg chg="addSp delSp modSp">
        <pc:chgData name="Chris Speller" userId="0a97f007-b978-4543-a8a0-9ee0abccdf0a" providerId="ADAL" clId="{860A7E25-5A7F-4A34-9677-D68364EF55C0}" dt="2021-01-31T19:13:42.163" v="275"/>
        <pc:sldMkLst>
          <pc:docMk/>
          <pc:sldMk cId="1338366255" sldId="4741"/>
        </pc:sldMkLst>
        <pc:spChg chg="add mod">
          <ac:chgData name="Chris Speller" userId="0a97f007-b978-4543-a8a0-9ee0abccdf0a" providerId="ADAL" clId="{860A7E25-5A7F-4A34-9677-D68364EF55C0}" dt="2021-01-31T19:13:40.048" v="273"/>
          <ac:spMkLst>
            <pc:docMk/>
            <pc:sldMk cId="1338366255" sldId="4741"/>
            <ac:spMk id="13" creationId="{1E7FB5E5-16D9-49B6-91F4-A4503D2CF5F5}"/>
          </ac:spMkLst>
        </pc:spChg>
        <pc:spChg chg="add del mod">
          <ac:chgData name="Chris Speller" userId="0a97f007-b978-4543-a8a0-9ee0abccdf0a" providerId="ADAL" clId="{860A7E25-5A7F-4A34-9677-D68364EF55C0}" dt="2021-01-31T19:13:42.163" v="275"/>
          <ac:spMkLst>
            <pc:docMk/>
            <pc:sldMk cId="1338366255" sldId="4741"/>
            <ac:spMk id="14" creationId="{1D6BAD0E-BD73-40E9-A581-5D57BE3AF440}"/>
          </ac:spMkLst>
        </pc:spChg>
      </pc:sldChg>
      <pc:sldChg chg="addSp modSp">
        <pc:chgData name="Chris Speller" userId="0a97f007-b978-4543-a8a0-9ee0abccdf0a" providerId="ADAL" clId="{860A7E25-5A7F-4A34-9677-D68364EF55C0}" dt="2021-01-31T19:13:45.096" v="277"/>
        <pc:sldMkLst>
          <pc:docMk/>
          <pc:sldMk cId="2941040493" sldId="4742"/>
        </pc:sldMkLst>
        <pc:spChg chg="add mod">
          <ac:chgData name="Chris Speller" userId="0a97f007-b978-4543-a8a0-9ee0abccdf0a" providerId="ADAL" clId="{860A7E25-5A7F-4A34-9677-D68364EF55C0}" dt="2021-01-31T19:13:45.096" v="277"/>
          <ac:spMkLst>
            <pc:docMk/>
            <pc:sldMk cId="2941040493" sldId="4742"/>
            <ac:spMk id="12" creationId="{58010CF4-2260-410D-A078-0A8A640F7DA4}"/>
          </ac:spMkLst>
        </pc:spChg>
      </pc:sldChg>
      <pc:sldChg chg="addSp modSp">
        <pc:chgData name="Chris Speller" userId="0a97f007-b978-4543-a8a0-9ee0abccdf0a" providerId="ADAL" clId="{860A7E25-5A7F-4A34-9677-D68364EF55C0}" dt="2021-01-31T19:13:43.584" v="276"/>
        <pc:sldMkLst>
          <pc:docMk/>
          <pc:sldMk cId="3803252760" sldId="4743"/>
        </pc:sldMkLst>
        <pc:spChg chg="add mod">
          <ac:chgData name="Chris Speller" userId="0a97f007-b978-4543-a8a0-9ee0abccdf0a" providerId="ADAL" clId="{860A7E25-5A7F-4A34-9677-D68364EF55C0}" dt="2021-01-31T19:13:43.584" v="276"/>
          <ac:spMkLst>
            <pc:docMk/>
            <pc:sldMk cId="3803252760" sldId="4743"/>
            <ac:spMk id="13" creationId="{2E3E5B70-0FE3-46C8-9098-0092307EFFCB}"/>
          </ac:spMkLst>
        </pc:spChg>
      </pc:sldChg>
      <pc:sldChg chg="addSp modSp">
        <pc:chgData name="Chris Speller" userId="0a97f007-b978-4543-a8a0-9ee0abccdf0a" providerId="ADAL" clId="{860A7E25-5A7F-4A34-9677-D68364EF55C0}" dt="2021-01-31T19:13:50.049" v="281"/>
        <pc:sldMkLst>
          <pc:docMk/>
          <pc:sldMk cId="3904373404" sldId="4744"/>
        </pc:sldMkLst>
        <pc:spChg chg="add mod">
          <ac:chgData name="Chris Speller" userId="0a97f007-b978-4543-a8a0-9ee0abccdf0a" providerId="ADAL" clId="{860A7E25-5A7F-4A34-9677-D68364EF55C0}" dt="2021-01-31T19:13:50.049" v="281"/>
          <ac:spMkLst>
            <pc:docMk/>
            <pc:sldMk cId="3904373404" sldId="4744"/>
            <ac:spMk id="13" creationId="{20AC44FA-F0B6-435B-A577-501C71721E87}"/>
          </ac:spMkLst>
        </pc:spChg>
      </pc:sldChg>
      <pc:sldChg chg="addSp modSp">
        <pc:chgData name="Chris Speller" userId="0a97f007-b978-4543-a8a0-9ee0abccdf0a" providerId="ADAL" clId="{860A7E25-5A7F-4A34-9677-D68364EF55C0}" dt="2021-01-31T19:13:35.896" v="270"/>
        <pc:sldMkLst>
          <pc:docMk/>
          <pc:sldMk cId="3887651753" sldId="4747"/>
        </pc:sldMkLst>
        <pc:spChg chg="add mod">
          <ac:chgData name="Chris Speller" userId="0a97f007-b978-4543-a8a0-9ee0abccdf0a" providerId="ADAL" clId="{860A7E25-5A7F-4A34-9677-D68364EF55C0}" dt="2021-01-31T19:13:35.896" v="270"/>
          <ac:spMkLst>
            <pc:docMk/>
            <pc:sldMk cId="3887651753" sldId="4747"/>
            <ac:spMk id="12" creationId="{62FD9DF1-6F18-4D7F-8CCC-9064219A7D0D}"/>
          </ac:spMkLst>
        </pc:spChg>
      </pc:sldChg>
      <pc:sldChg chg="addSp modSp">
        <pc:chgData name="Chris Speller" userId="0a97f007-b978-4543-a8a0-9ee0abccdf0a" providerId="ADAL" clId="{860A7E25-5A7F-4A34-9677-D68364EF55C0}" dt="2021-01-31T19:13:52.952" v="282"/>
        <pc:sldMkLst>
          <pc:docMk/>
          <pc:sldMk cId="1602537369" sldId="4749"/>
        </pc:sldMkLst>
        <pc:spChg chg="add mod">
          <ac:chgData name="Chris Speller" userId="0a97f007-b978-4543-a8a0-9ee0abccdf0a" providerId="ADAL" clId="{860A7E25-5A7F-4A34-9677-D68364EF55C0}" dt="2021-01-31T19:13:52.952" v="282"/>
          <ac:spMkLst>
            <pc:docMk/>
            <pc:sldMk cId="1602537369" sldId="4749"/>
            <ac:spMk id="13" creationId="{A2615F50-621D-4F3F-A64E-8F15A0F0DF24}"/>
          </ac:spMkLst>
        </pc:spChg>
      </pc:sldChg>
      <pc:sldChg chg="addSp modSp">
        <pc:chgData name="Chris Speller" userId="0a97f007-b978-4543-a8a0-9ee0abccdf0a" providerId="ADAL" clId="{860A7E25-5A7F-4A34-9677-D68364EF55C0}" dt="2021-01-31T19:13:46.353" v="278"/>
        <pc:sldMkLst>
          <pc:docMk/>
          <pc:sldMk cId="2541972955" sldId="4750"/>
        </pc:sldMkLst>
        <pc:spChg chg="add mod">
          <ac:chgData name="Chris Speller" userId="0a97f007-b978-4543-a8a0-9ee0abccdf0a" providerId="ADAL" clId="{860A7E25-5A7F-4A34-9677-D68364EF55C0}" dt="2021-01-31T19:13:46.353" v="278"/>
          <ac:spMkLst>
            <pc:docMk/>
            <pc:sldMk cId="2541972955" sldId="4750"/>
            <ac:spMk id="12" creationId="{7483C2CA-E864-4F8D-8D0F-392DF2A8D93D}"/>
          </ac:spMkLst>
        </pc:spChg>
      </pc:sldChg>
      <pc:sldChg chg="addSp modSp">
        <pc:chgData name="Chris Speller" userId="0a97f007-b978-4543-a8a0-9ee0abccdf0a" providerId="ADAL" clId="{860A7E25-5A7F-4A34-9677-D68364EF55C0}" dt="2021-01-31T19:13:38.776" v="272"/>
        <pc:sldMkLst>
          <pc:docMk/>
          <pc:sldMk cId="2263167685" sldId="4751"/>
        </pc:sldMkLst>
        <pc:spChg chg="add mod">
          <ac:chgData name="Chris Speller" userId="0a97f007-b978-4543-a8a0-9ee0abccdf0a" providerId="ADAL" clId="{860A7E25-5A7F-4A34-9677-D68364EF55C0}" dt="2021-01-31T19:13:38.776" v="272"/>
          <ac:spMkLst>
            <pc:docMk/>
            <pc:sldMk cId="2263167685" sldId="4751"/>
            <ac:spMk id="12" creationId="{206B696A-C193-4B39-8F1D-7CB8329803AF}"/>
          </ac:spMkLst>
        </pc:spChg>
      </pc:sldChg>
      <pc:sldChg chg="addSp modSp">
        <pc:chgData name="Chris Speller" userId="0a97f007-b978-4543-a8a0-9ee0abccdf0a" providerId="ADAL" clId="{860A7E25-5A7F-4A34-9677-D68364EF55C0}" dt="2021-01-31T19:13:37.081" v="271"/>
        <pc:sldMkLst>
          <pc:docMk/>
          <pc:sldMk cId="3564549540" sldId="4752"/>
        </pc:sldMkLst>
        <pc:spChg chg="add mod">
          <ac:chgData name="Chris Speller" userId="0a97f007-b978-4543-a8a0-9ee0abccdf0a" providerId="ADAL" clId="{860A7E25-5A7F-4A34-9677-D68364EF55C0}" dt="2021-01-31T19:13:37.081" v="271"/>
          <ac:spMkLst>
            <pc:docMk/>
            <pc:sldMk cId="3564549540" sldId="4752"/>
            <ac:spMk id="12" creationId="{073B53F9-AECF-45B7-AAE2-BE0E423DDA60}"/>
          </ac:spMkLst>
        </pc:spChg>
      </pc:sldChg>
      <pc:sldChg chg="addSp modSp">
        <pc:chgData name="Chris Speller" userId="0a97f007-b978-4543-a8a0-9ee0abccdf0a" providerId="ADAL" clId="{860A7E25-5A7F-4A34-9677-D68364EF55C0}" dt="2021-01-31T19:13:07.762" v="263"/>
        <pc:sldMkLst>
          <pc:docMk/>
          <pc:sldMk cId="252377457" sldId="4753"/>
        </pc:sldMkLst>
        <pc:spChg chg="add mod">
          <ac:chgData name="Chris Speller" userId="0a97f007-b978-4543-a8a0-9ee0abccdf0a" providerId="ADAL" clId="{860A7E25-5A7F-4A34-9677-D68364EF55C0}" dt="2021-01-31T19:13:07.762" v="263"/>
          <ac:spMkLst>
            <pc:docMk/>
            <pc:sldMk cId="252377457" sldId="4753"/>
            <ac:spMk id="12" creationId="{25551DF3-F744-4262-AC62-6605B74F676D}"/>
          </ac:spMkLst>
        </pc:spChg>
      </pc:sldChg>
      <pc:sldChg chg="addSp modSp">
        <pc:chgData name="Chris Speller" userId="0a97f007-b978-4543-a8a0-9ee0abccdf0a" providerId="ADAL" clId="{860A7E25-5A7F-4A34-9677-D68364EF55C0}" dt="2021-01-31T19:13:08.824" v="264"/>
        <pc:sldMkLst>
          <pc:docMk/>
          <pc:sldMk cId="4048647874" sldId="4754"/>
        </pc:sldMkLst>
        <pc:spChg chg="add mod">
          <ac:chgData name="Chris Speller" userId="0a97f007-b978-4543-a8a0-9ee0abccdf0a" providerId="ADAL" clId="{860A7E25-5A7F-4A34-9677-D68364EF55C0}" dt="2021-01-31T19:13:08.824" v="264"/>
          <ac:spMkLst>
            <pc:docMk/>
            <pc:sldMk cId="4048647874" sldId="4754"/>
            <ac:spMk id="12" creationId="{DB4DE07A-5485-4759-B2FB-115862451448}"/>
          </ac:spMkLst>
        </pc:spChg>
      </pc:sldChg>
      <pc:sldChg chg="addSp modSp">
        <pc:chgData name="Chris Speller" userId="0a97f007-b978-4543-a8a0-9ee0abccdf0a" providerId="ADAL" clId="{860A7E25-5A7F-4A34-9677-D68364EF55C0}" dt="2021-01-31T19:13:09.800" v="265"/>
        <pc:sldMkLst>
          <pc:docMk/>
          <pc:sldMk cId="3631257385" sldId="4755"/>
        </pc:sldMkLst>
        <pc:spChg chg="add mod">
          <ac:chgData name="Chris Speller" userId="0a97f007-b978-4543-a8a0-9ee0abccdf0a" providerId="ADAL" clId="{860A7E25-5A7F-4A34-9677-D68364EF55C0}" dt="2021-01-31T19:13:09.800" v="265"/>
          <ac:spMkLst>
            <pc:docMk/>
            <pc:sldMk cId="3631257385" sldId="4755"/>
            <ac:spMk id="12" creationId="{27B62D62-8738-4999-9B22-683189112A50}"/>
          </ac:spMkLst>
        </pc:spChg>
      </pc:sldChg>
      <pc:sldChg chg="addSp modSp">
        <pc:chgData name="Chris Speller" userId="0a97f007-b978-4543-a8a0-9ee0abccdf0a" providerId="ADAL" clId="{860A7E25-5A7F-4A34-9677-D68364EF55C0}" dt="2021-01-31T19:13:11.037" v="266"/>
        <pc:sldMkLst>
          <pc:docMk/>
          <pc:sldMk cId="973599304" sldId="4756"/>
        </pc:sldMkLst>
        <pc:spChg chg="add mod">
          <ac:chgData name="Chris Speller" userId="0a97f007-b978-4543-a8a0-9ee0abccdf0a" providerId="ADAL" clId="{860A7E25-5A7F-4A34-9677-D68364EF55C0}" dt="2021-01-31T19:13:11.037" v="266"/>
          <ac:spMkLst>
            <pc:docMk/>
            <pc:sldMk cId="973599304" sldId="4756"/>
            <ac:spMk id="13" creationId="{6033B203-F759-40F0-80F3-24DB0A660866}"/>
          </ac:spMkLst>
        </pc:spChg>
      </pc:sldChg>
      <pc:sldChg chg="addSp modSp">
        <pc:chgData name="Chris Speller" userId="0a97f007-b978-4543-a8a0-9ee0abccdf0a" providerId="ADAL" clId="{860A7E25-5A7F-4A34-9677-D68364EF55C0}" dt="2021-01-31T19:13:12.032" v="267"/>
        <pc:sldMkLst>
          <pc:docMk/>
          <pc:sldMk cId="781657429" sldId="4757"/>
        </pc:sldMkLst>
        <pc:spChg chg="add mod">
          <ac:chgData name="Chris Speller" userId="0a97f007-b978-4543-a8a0-9ee0abccdf0a" providerId="ADAL" clId="{860A7E25-5A7F-4A34-9677-D68364EF55C0}" dt="2021-01-31T19:13:12.032" v="267"/>
          <ac:spMkLst>
            <pc:docMk/>
            <pc:sldMk cId="781657429" sldId="4757"/>
            <ac:spMk id="12" creationId="{BB1F0FEB-E7D8-43F9-8DB5-E51E82451ED4}"/>
          </ac:spMkLst>
        </pc:spChg>
      </pc:sldChg>
      <pc:sldChg chg="addSp modSp">
        <pc:chgData name="Chris Speller" userId="0a97f007-b978-4543-a8a0-9ee0abccdf0a" providerId="ADAL" clId="{860A7E25-5A7F-4A34-9677-D68364EF55C0}" dt="2021-01-31T19:13:13.119" v="268"/>
        <pc:sldMkLst>
          <pc:docMk/>
          <pc:sldMk cId="3667022957" sldId="4758"/>
        </pc:sldMkLst>
        <pc:spChg chg="add mod">
          <ac:chgData name="Chris Speller" userId="0a97f007-b978-4543-a8a0-9ee0abccdf0a" providerId="ADAL" clId="{860A7E25-5A7F-4A34-9677-D68364EF55C0}" dt="2021-01-31T19:13:13.119" v="268"/>
          <ac:spMkLst>
            <pc:docMk/>
            <pc:sldMk cId="3667022957" sldId="4758"/>
            <ac:spMk id="12" creationId="{A997BF72-51BB-4954-99E9-0FBD9DD18D32}"/>
          </ac:spMkLst>
        </pc:spChg>
      </pc:sldChg>
      <pc:sldChg chg="addSp modSp">
        <pc:chgData name="Chris Speller" userId="0a97f007-b978-4543-a8a0-9ee0abccdf0a" providerId="ADAL" clId="{860A7E25-5A7F-4A34-9677-D68364EF55C0}" dt="2021-01-31T19:13:47.561" v="279"/>
        <pc:sldMkLst>
          <pc:docMk/>
          <pc:sldMk cId="1533033452" sldId="4759"/>
        </pc:sldMkLst>
        <pc:spChg chg="add mod">
          <ac:chgData name="Chris Speller" userId="0a97f007-b978-4543-a8a0-9ee0abccdf0a" providerId="ADAL" clId="{860A7E25-5A7F-4A34-9677-D68364EF55C0}" dt="2021-01-31T19:13:47.561" v="279"/>
          <ac:spMkLst>
            <pc:docMk/>
            <pc:sldMk cId="1533033452" sldId="4759"/>
            <ac:spMk id="12" creationId="{E5AAB489-E2A9-46BD-B99F-27A4934B5BCD}"/>
          </ac:spMkLst>
        </pc:spChg>
      </pc:sldChg>
      <pc:sldChg chg="addSp modSp">
        <pc:chgData name="Chris Speller" userId="0a97f007-b978-4543-a8a0-9ee0abccdf0a" providerId="ADAL" clId="{860A7E25-5A7F-4A34-9677-D68364EF55C0}" dt="2021-01-31T19:13:48.753" v="280"/>
        <pc:sldMkLst>
          <pc:docMk/>
          <pc:sldMk cId="3125784753" sldId="4760"/>
        </pc:sldMkLst>
        <pc:spChg chg="add mod">
          <ac:chgData name="Chris Speller" userId="0a97f007-b978-4543-a8a0-9ee0abccdf0a" providerId="ADAL" clId="{860A7E25-5A7F-4A34-9677-D68364EF55C0}" dt="2021-01-31T19:13:48.753" v="280"/>
          <ac:spMkLst>
            <pc:docMk/>
            <pc:sldMk cId="3125784753" sldId="4760"/>
            <ac:spMk id="12" creationId="{356B314E-F496-4B95-829C-8E8C133CD626}"/>
          </ac:spMkLst>
        </pc:spChg>
      </pc:sldChg>
      <pc:sldChg chg="modSp mod">
        <pc:chgData name="Chris Speller" userId="0a97f007-b978-4543-a8a0-9ee0abccdf0a" providerId="ADAL" clId="{860A7E25-5A7F-4A34-9677-D68364EF55C0}" dt="2021-01-31T19:14:02.838" v="283" actId="1076"/>
        <pc:sldMkLst>
          <pc:docMk/>
          <pc:sldMk cId="4114146964" sldId="4767"/>
        </pc:sldMkLst>
        <pc:spChg chg="mod">
          <ac:chgData name="Chris Speller" userId="0a97f007-b978-4543-a8a0-9ee0abccdf0a" providerId="ADAL" clId="{860A7E25-5A7F-4A34-9677-D68364EF55C0}" dt="2021-01-31T19:14:02.838" v="283" actId="1076"/>
          <ac:spMkLst>
            <pc:docMk/>
            <pc:sldMk cId="4114146964" sldId="4767"/>
            <ac:spMk id="13" creationId="{7BD87FF1-6D34-4DE7-AC44-0CEF1C9692B8}"/>
          </ac:spMkLst>
        </pc:spChg>
      </pc:sldChg>
      <pc:sldChg chg="modSp mod">
        <pc:chgData name="Chris Speller" userId="0a97f007-b978-4543-a8a0-9ee0abccdf0a" providerId="ADAL" clId="{860A7E25-5A7F-4A34-9677-D68364EF55C0}" dt="2021-01-31T19:14:05.223" v="284" actId="1076"/>
        <pc:sldMkLst>
          <pc:docMk/>
          <pc:sldMk cId="1956256618" sldId="4768"/>
        </pc:sldMkLst>
        <pc:spChg chg="mod">
          <ac:chgData name="Chris Speller" userId="0a97f007-b978-4543-a8a0-9ee0abccdf0a" providerId="ADAL" clId="{860A7E25-5A7F-4A34-9677-D68364EF55C0}" dt="2021-01-31T19:14:05.223" v="284" actId="1076"/>
          <ac:spMkLst>
            <pc:docMk/>
            <pc:sldMk cId="1956256618" sldId="4768"/>
            <ac:spMk id="13" creationId="{7BD87FF1-6D34-4DE7-AC44-0CEF1C9692B8}"/>
          </ac:spMkLst>
        </pc:spChg>
      </pc:sldChg>
      <pc:sldChg chg="addSp modSp">
        <pc:chgData name="Chris Speller" userId="0a97f007-b978-4543-a8a0-9ee0abccdf0a" providerId="ADAL" clId="{860A7E25-5A7F-4A34-9677-D68364EF55C0}" dt="2021-01-31T19:14:09.626" v="285"/>
        <pc:sldMkLst>
          <pc:docMk/>
          <pc:sldMk cId="2997868553" sldId="4769"/>
        </pc:sldMkLst>
        <pc:spChg chg="add mod">
          <ac:chgData name="Chris Speller" userId="0a97f007-b978-4543-a8a0-9ee0abccdf0a" providerId="ADAL" clId="{860A7E25-5A7F-4A34-9677-D68364EF55C0}" dt="2021-01-31T19:14:09.626" v="285"/>
          <ac:spMkLst>
            <pc:docMk/>
            <pc:sldMk cId="2997868553" sldId="4769"/>
            <ac:spMk id="14" creationId="{13A567EC-19F5-42A0-880B-152671E294FC}"/>
          </ac:spMkLst>
        </pc:spChg>
      </pc:sldChg>
      <pc:sldChg chg="modSp mod">
        <pc:chgData name="Chris Speller" userId="0a97f007-b978-4543-a8a0-9ee0abccdf0a" providerId="ADAL" clId="{860A7E25-5A7F-4A34-9677-D68364EF55C0}" dt="2021-02-11T16:47:02.380" v="330" actId="20577"/>
        <pc:sldMkLst>
          <pc:docMk/>
          <pc:sldMk cId="678128543" sldId="4815"/>
        </pc:sldMkLst>
        <pc:spChg chg="mod">
          <ac:chgData name="Chris Speller" userId="0a97f007-b978-4543-a8a0-9ee0abccdf0a" providerId="ADAL" clId="{860A7E25-5A7F-4A34-9677-D68364EF55C0}" dt="2021-02-11T16:47:02.380" v="330" actId="20577"/>
          <ac:spMkLst>
            <pc:docMk/>
            <pc:sldMk cId="678128543" sldId="4815"/>
            <ac:spMk id="10" creationId="{00000000-0000-0000-0000-000000000000}"/>
          </ac:spMkLst>
        </pc:spChg>
        <pc:spChg chg="mod">
          <ac:chgData name="Chris Speller" userId="0a97f007-b978-4543-a8a0-9ee0abccdf0a" providerId="ADAL" clId="{860A7E25-5A7F-4A34-9677-D68364EF55C0}" dt="2021-02-11T16:45:17.176" v="329" actId="6549"/>
          <ac:spMkLst>
            <pc:docMk/>
            <pc:sldMk cId="678128543" sldId="4815"/>
            <ac:spMk id="11" creationId="{00000000-0000-0000-0000-000000000000}"/>
          </ac:spMkLst>
        </pc:spChg>
      </pc:sldChg>
      <pc:sldChg chg="modSp mod">
        <pc:chgData name="Chris Speller" userId="0a97f007-b978-4543-a8a0-9ee0abccdf0a" providerId="ADAL" clId="{860A7E25-5A7F-4A34-9677-D68364EF55C0}" dt="2021-01-31T19:16:22.279" v="318" actId="1076"/>
        <pc:sldMkLst>
          <pc:docMk/>
          <pc:sldMk cId="1739106831" sldId="4818"/>
        </pc:sldMkLst>
        <pc:spChg chg="mod">
          <ac:chgData name="Chris Speller" userId="0a97f007-b978-4543-a8a0-9ee0abccdf0a" providerId="ADAL" clId="{860A7E25-5A7F-4A34-9677-D68364EF55C0}" dt="2021-01-31T19:16:17.749" v="316" actId="403"/>
          <ac:spMkLst>
            <pc:docMk/>
            <pc:sldMk cId="1739106831" sldId="4818"/>
            <ac:spMk id="10" creationId="{00000000-0000-0000-0000-000000000000}"/>
          </ac:spMkLst>
        </pc:spChg>
        <pc:spChg chg="mod">
          <ac:chgData name="Chris Speller" userId="0a97f007-b978-4543-a8a0-9ee0abccdf0a" providerId="ADAL" clId="{860A7E25-5A7F-4A34-9677-D68364EF55C0}" dt="2021-01-31T19:16:19.356" v="317" actId="403"/>
          <ac:spMkLst>
            <pc:docMk/>
            <pc:sldMk cId="1739106831" sldId="4818"/>
            <ac:spMk id="11" creationId="{00000000-0000-0000-0000-000000000000}"/>
          </ac:spMkLst>
        </pc:spChg>
        <pc:spChg chg="mod">
          <ac:chgData name="Chris Speller" userId="0a97f007-b978-4543-a8a0-9ee0abccdf0a" providerId="ADAL" clId="{860A7E25-5A7F-4A34-9677-D68364EF55C0}" dt="2021-01-31T19:16:22.279" v="318" actId="1076"/>
          <ac:spMkLst>
            <pc:docMk/>
            <pc:sldMk cId="1739106831" sldId="4818"/>
            <ac:spMk id="12" creationId="{C24385B1-56CC-4BCF-9B84-8EA2D3337E37}"/>
          </ac:spMkLst>
        </pc:spChg>
      </pc:sldChg>
      <pc:sldChg chg="modSp mod">
        <pc:chgData name="Chris Speller" userId="0a97f007-b978-4543-a8a0-9ee0abccdf0a" providerId="ADAL" clId="{860A7E25-5A7F-4A34-9677-D68364EF55C0}" dt="2021-01-31T19:16:14.259" v="315" actId="403"/>
        <pc:sldMkLst>
          <pc:docMk/>
          <pc:sldMk cId="1572156607" sldId="4819"/>
        </pc:sldMkLst>
        <pc:spChg chg="mod">
          <ac:chgData name="Chris Speller" userId="0a97f007-b978-4543-a8a0-9ee0abccdf0a" providerId="ADAL" clId="{860A7E25-5A7F-4A34-9677-D68364EF55C0}" dt="2021-01-31T19:15:53.171" v="305" actId="403"/>
          <ac:spMkLst>
            <pc:docMk/>
            <pc:sldMk cId="1572156607" sldId="4819"/>
            <ac:spMk id="10" creationId="{00000000-0000-0000-0000-000000000000}"/>
          </ac:spMkLst>
        </pc:spChg>
        <pc:spChg chg="mod">
          <ac:chgData name="Chris Speller" userId="0a97f007-b978-4543-a8a0-9ee0abccdf0a" providerId="ADAL" clId="{860A7E25-5A7F-4A34-9677-D68364EF55C0}" dt="2021-01-31T19:15:54.798" v="306" actId="403"/>
          <ac:spMkLst>
            <pc:docMk/>
            <pc:sldMk cId="1572156607" sldId="4819"/>
            <ac:spMk id="11" creationId="{00000000-0000-0000-0000-000000000000}"/>
          </ac:spMkLst>
        </pc:spChg>
        <pc:spChg chg="mod">
          <ac:chgData name="Chris Speller" userId="0a97f007-b978-4543-a8a0-9ee0abccdf0a" providerId="ADAL" clId="{860A7E25-5A7F-4A34-9677-D68364EF55C0}" dt="2021-01-31T19:16:14.259" v="315" actId="403"/>
          <ac:spMkLst>
            <pc:docMk/>
            <pc:sldMk cId="1572156607" sldId="4819"/>
            <ac:spMk id="12" creationId="{C24385B1-56CC-4BCF-9B84-8EA2D3337E37}"/>
          </ac:spMkLst>
        </pc:spChg>
      </pc:sldChg>
      <pc:sldChg chg="modSp mod">
        <pc:chgData name="Chris Speller" userId="0a97f007-b978-4543-a8a0-9ee0abccdf0a" providerId="ADAL" clId="{860A7E25-5A7F-4A34-9677-D68364EF55C0}" dt="2021-01-31T19:16:11.827" v="314" actId="1076"/>
        <pc:sldMkLst>
          <pc:docMk/>
          <pc:sldMk cId="1183670436" sldId="4820"/>
        </pc:sldMkLst>
        <pc:spChg chg="mod">
          <ac:chgData name="Chris Speller" userId="0a97f007-b978-4543-a8a0-9ee0abccdf0a" providerId="ADAL" clId="{860A7E25-5A7F-4A34-9677-D68364EF55C0}" dt="2021-01-31T19:16:02.341" v="310" actId="403"/>
          <ac:spMkLst>
            <pc:docMk/>
            <pc:sldMk cId="1183670436" sldId="4820"/>
            <ac:spMk id="10" creationId="{00000000-0000-0000-0000-000000000000}"/>
          </ac:spMkLst>
        </pc:spChg>
        <pc:spChg chg="mod">
          <ac:chgData name="Chris Speller" userId="0a97f007-b978-4543-a8a0-9ee0abccdf0a" providerId="ADAL" clId="{860A7E25-5A7F-4A34-9677-D68364EF55C0}" dt="2021-01-31T19:16:03.958" v="311" actId="403"/>
          <ac:spMkLst>
            <pc:docMk/>
            <pc:sldMk cId="1183670436" sldId="4820"/>
            <ac:spMk id="11" creationId="{00000000-0000-0000-0000-000000000000}"/>
          </ac:spMkLst>
        </pc:spChg>
        <pc:spChg chg="mod">
          <ac:chgData name="Chris Speller" userId="0a97f007-b978-4543-a8a0-9ee0abccdf0a" providerId="ADAL" clId="{860A7E25-5A7F-4A34-9677-D68364EF55C0}" dt="2021-01-31T19:16:11.827" v="314" actId="1076"/>
          <ac:spMkLst>
            <pc:docMk/>
            <pc:sldMk cId="1183670436" sldId="4820"/>
            <ac:spMk id="12" creationId="{C24385B1-56CC-4BCF-9B84-8EA2D3337E37}"/>
          </ac:spMkLst>
        </pc:spChg>
      </pc:sldChg>
      <pc:sldChg chg="modSp mod">
        <pc:chgData name="Chris Speller" userId="0a97f007-b978-4543-a8a0-9ee0abccdf0a" providerId="ADAL" clId="{860A7E25-5A7F-4A34-9677-D68364EF55C0}" dt="2021-01-31T19:15:47.940" v="304" actId="403"/>
        <pc:sldMkLst>
          <pc:docMk/>
          <pc:sldMk cId="2192770776" sldId="4821"/>
        </pc:sldMkLst>
        <pc:spChg chg="mod">
          <ac:chgData name="Chris Speller" userId="0a97f007-b978-4543-a8a0-9ee0abccdf0a" providerId="ADAL" clId="{860A7E25-5A7F-4A34-9677-D68364EF55C0}" dt="2021-01-31T19:15:41.007" v="301" actId="403"/>
          <ac:spMkLst>
            <pc:docMk/>
            <pc:sldMk cId="2192770776" sldId="4821"/>
            <ac:spMk id="10" creationId="{00000000-0000-0000-0000-000000000000}"/>
          </ac:spMkLst>
        </pc:spChg>
        <pc:spChg chg="mod">
          <ac:chgData name="Chris Speller" userId="0a97f007-b978-4543-a8a0-9ee0abccdf0a" providerId="ADAL" clId="{860A7E25-5A7F-4A34-9677-D68364EF55C0}" dt="2021-01-31T19:15:43.190" v="302" actId="403"/>
          <ac:spMkLst>
            <pc:docMk/>
            <pc:sldMk cId="2192770776" sldId="4821"/>
            <ac:spMk id="11" creationId="{00000000-0000-0000-0000-000000000000}"/>
          </ac:spMkLst>
        </pc:spChg>
        <pc:spChg chg="mod">
          <ac:chgData name="Chris Speller" userId="0a97f007-b978-4543-a8a0-9ee0abccdf0a" providerId="ADAL" clId="{860A7E25-5A7F-4A34-9677-D68364EF55C0}" dt="2021-01-31T19:15:47.940" v="304" actId="403"/>
          <ac:spMkLst>
            <pc:docMk/>
            <pc:sldMk cId="2192770776" sldId="4821"/>
            <ac:spMk id="12" creationId="{C24385B1-56CC-4BCF-9B84-8EA2D3337E37}"/>
          </ac:spMkLst>
        </pc:spChg>
      </pc:sldChg>
      <pc:sldChg chg="modSp add mod">
        <pc:chgData name="Chris Speller" userId="0a97f007-b978-4543-a8a0-9ee0abccdf0a" providerId="ADAL" clId="{860A7E25-5A7F-4A34-9677-D68364EF55C0}" dt="2021-01-07T16:10:47.886" v="19" actId="404"/>
        <pc:sldMkLst>
          <pc:docMk/>
          <pc:sldMk cId="4237601848" sldId="4831"/>
        </pc:sldMkLst>
        <pc:spChg chg="mod">
          <ac:chgData name="Chris Speller" userId="0a97f007-b978-4543-a8a0-9ee0abccdf0a" providerId="ADAL" clId="{860A7E25-5A7F-4A34-9677-D68364EF55C0}" dt="2021-01-07T16:10:38.223" v="15"/>
          <ac:spMkLst>
            <pc:docMk/>
            <pc:sldMk cId="4237601848" sldId="4831"/>
            <ac:spMk id="10" creationId="{00000000-0000-0000-0000-000000000000}"/>
          </ac:spMkLst>
        </pc:spChg>
        <pc:spChg chg="mod">
          <ac:chgData name="Chris Speller" userId="0a97f007-b978-4543-a8a0-9ee0abccdf0a" providerId="ADAL" clId="{860A7E25-5A7F-4A34-9677-D68364EF55C0}" dt="2021-01-07T16:10:41.868" v="16"/>
          <ac:spMkLst>
            <pc:docMk/>
            <pc:sldMk cId="4237601848" sldId="4831"/>
            <ac:spMk id="11" creationId="{00000000-0000-0000-0000-000000000000}"/>
          </ac:spMkLst>
        </pc:spChg>
        <pc:spChg chg="mod">
          <ac:chgData name="Chris Speller" userId="0a97f007-b978-4543-a8a0-9ee0abccdf0a" providerId="ADAL" clId="{860A7E25-5A7F-4A34-9677-D68364EF55C0}" dt="2021-01-07T16:10:47.886" v="19" actId="404"/>
          <ac:spMkLst>
            <pc:docMk/>
            <pc:sldMk cId="4237601848" sldId="4831"/>
            <ac:spMk id="12" creationId="{00000000-0000-0000-0000-000000000000}"/>
          </ac:spMkLst>
        </pc:spChg>
      </pc:sldChg>
      <pc:sldChg chg="modSp add mod">
        <pc:chgData name="Chris Speller" userId="0a97f007-b978-4543-a8a0-9ee0abccdf0a" providerId="ADAL" clId="{860A7E25-5A7F-4A34-9677-D68364EF55C0}" dt="2021-01-17T12:14:38.628" v="35" actId="20577"/>
        <pc:sldMkLst>
          <pc:docMk/>
          <pc:sldMk cId="1214329018" sldId="4832"/>
        </pc:sldMkLst>
        <pc:spChg chg="mod">
          <ac:chgData name="Chris Speller" userId="0a97f007-b978-4543-a8a0-9ee0abccdf0a" providerId="ADAL" clId="{860A7E25-5A7F-4A34-9677-D68364EF55C0}" dt="2021-01-17T12:14:36.122" v="34" actId="20577"/>
          <ac:spMkLst>
            <pc:docMk/>
            <pc:sldMk cId="1214329018" sldId="4832"/>
            <ac:spMk id="10" creationId="{00000000-0000-0000-0000-000000000000}"/>
          </ac:spMkLst>
        </pc:spChg>
        <pc:spChg chg="mod">
          <ac:chgData name="Chris Speller" userId="0a97f007-b978-4543-a8a0-9ee0abccdf0a" providerId="ADAL" clId="{860A7E25-5A7F-4A34-9677-D68364EF55C0}" dt="2021-01-17T12:14:38.628" v="35" actId="20577"/>
          <ac:spMkLst>
            <pc:docMk/>
            <pc:sldMk cId="1214329018" sldId="4832"/>
            <ac:spMk id="11" creationId="{00000000-0000-0000-0000-000000000000}"/>
          </ac:spMkLst>
        </pc:spChg>
        <pc:spChg chg="mod">
          <ac:chgData name="Chris Speller" userId="0a97f007-b978-4543-a8a0-9ee0abccdf0a" providerId="ADAL" clId="{860A7E25-5A7F-4A34-9677-D68364EF55C0}" dt="2021-01-17T12:14:07.923" v="25"/>
          <ac:spMkLst>
            <pc:docMk/>
            <pc:sldMk cId="1214329018" sldId="4832"/>
            <ac:spMk id="12" creationId="{00000000-0000-0000-0000-000000000000}"/>
          </ac:spMkLst>
        </pc:spChg>
      </pc:sldChg>
      <pc:sldChg chg="modSp add mod">
        <pc:chgData name="Chris Speller" userId="0a97f007-b978-4543-a8a0-9ee0abccdf0a" providerId="ADAL" clId="{860A7E25-5A7F-4A34-9677-D68364EF55C0}" dt="2021-01-17T12:14:33.187" v="33" actId="20577"/>
        <pc:sldMkLst>
          <pc:docMk/>
          <pc:sldMk cId="1262289317" sldId="4833"/>
        </pc:sldMkLst>
        <pc:spChg chg="mod">
          <ac:chgData name="Chris Speller" userId="0a97f007-b978-4543-a8a0-9ee0abccdf0a" providerId="ADAL" clId="{860A7E25-5A7F-4A34-9677-D68364EF55C0}" dt="2021-01-17T12:14:30.314" v="32" actId="20577"/>
          <ac:spMkLst>
            <pc:docMk/>
            <pc:sldMk cId="1262289317" sldId="4833"/>
            <ac:spMk id="10" creationId="{00000000-0000-0000-0000-000000000000}"/>
          </ac:spMkLst>
        </pc:spChg>
        <pc:spChg chg="mod">
          <ac:chgData name="Chris Speller" userId="0a97f007-b978-4543-a8a0-9ee0abccdf0a" providerId="ADAL" clId="{860A7E25-5A7F-4A34-9677-D68364EF55C0}" dt="2021-01-17T12:14:33.187" v="33" actId="20577"/>
          <ac:spMkLst>
            <pc:docMk/>
            <pc:sldMk cId="1262289317" sldId="4833"/>
            <ac:spMk id="11" creationId="{00000000-0000-0000-0000-000000000000}"/>
          </ac:spMkLst>
        </pc:spChg>
        <pc:spChg chg="mod">
          <ac:chgData name="Chris Speller" userId="0a97f007-b978-4543-a8a0-9ee0abccdf0a" providerId="ADAL" clId="{860A7E25-5A7F-4A34-9677-D68364EF55C0}" dt="2021-01-17T12:14:21.789" v="30"/>
          <ac:spMkLst>
            <pc:docMk/>
            <pc:sldMk cId="1262289317" sldId="4833"/>
            <ac:spMk id="12" creationId="{00000000-0000-0000-0000-000000000000}"/>
          </ac:spMkLst>
        </pc:spChg>
      </pc:sldChg>
      <pc:sldChg chg="modSp add mod">
        <pc:chgData name="Chris Speller" userId="0a97f007-b978-4543-a8a0-9ee0abccdf0a" providerId="ADAL" clId="{860A7E25-5A7F-4A34-9677-D68364EF55C0}" dt="2021-01-17T12:27:16.783" v="68" actId="20577"/>
        <pc:sldMkLst>
          <pc:docMk/>
          <pc:sldMk cId="3874676529" sldId="4834"/>
        </pc:sldMkLst>
        <pc:spChg chg="mod">
          <ac:chgData name="Chris Speller" userId="0a97f007-b978-4543-a8a0-9ee0abccdf0a" providerId="ADAL" clId="{860A7E25-5A7F-4A34-9677-D68364EF55C0}" dt="2021-01-17T12:26:56.227" v="37"/>
          <ac:spMkLst>
            <pc:docMk/>
            <pc:sldMk cId="3874676529" sldId="4834"/>
            <ac:spMk id="10" creationId="{00000000-0000-0000-0000-000000000000}"/>
          </ac:spMkLst>
        </pc:spChg>
        <pc:spChg chg="mod">
          <ac:chgData name="Chris Speller" userId="0a97f007-b978-4543-a8a0-9ee0abccdf0a" providerId="ADAL" clId="{860A7E25-5A7F-4A34-9677-D68364EF55C0}" dt="2021-01-17T12:27:00.935" v="38"/>
          <ac:spMkLst>
            <pc:docMk/>
            <pc:sldMk cId="3874676529" sldId="4834"/>
            <ac:spMk id="11" creationId="{00000000-0000-0000-0000-000000000000}"/>
          </ac:spMkLst>
        </pc:spChg>
        <pc:spChg chg="mod">
          <ac:chgData name="Chris Speller" userId="0a97f007-b978-4543-a8a0-9ee0abccdf0a" providerId="ADAL" clId="{860A7E25-5A7F-4A34-9677-D68364EF55C0}" dt="2021-01-17T12:27:16.783" v="68" actId="20577"/>
          <ac:spMkLst>
            <pc:docMk/>
            <pc:sldMk cId="3874676529" sldId="4834"/>
            <ac:spMk id="12" creationId="{00000000-0000-0000-0000-000000000000}"/>
          </ac:spMkLst>
        </pc:spChg>
      </pc:sldChg>
      <pc:sldChg chg="modSp add mod">
        <pc:chgData name="Chris Speller" userId="0a97f007-b978-4543-a8a0-9ee0abccdf0a" providerId="ADAL" clId="{860A7E25-5A7F-4A34-9677-D68364EF55C0}" dt="2021-01-22T08:42:15.853" v="228" actId="404"/>
        <pc:sldMkLst>
          <pc:docMk/>
          <pc:sldMk cId="2287686058" sldId="4835"/>
        </pc:sldMkLst>
        <pc:spChg chg="mod">
          <ac:chgData name="Chris Speller" userId="0a97f007-b978-4543-a8a0-9ee0abccdf0a" providerId="ADAL" clId="{860A7E25-5A7F-4A34-9677-D68364EF55C0}" dt="2021-01-22T08:42:00.533" v="219" actId="122"/>
          <ac:spMkLst>
            <pc:docMk/>
            <pc:sldMk cId="2287686058" sldId="4835"/>
            <ac:spMk id="10" creationId="{00000000-0000-0000-0000-000000000000}"/>
          </ac:spMkLst>
        </pc:spChg>
        <pc:spChg chg="mod">
          <ac:chgData name="Chris Speller" userId="0a97f007-b978-4543-a8a0-9ee0abccdf0a" providerId="ADAL" clId="{860A7E25-5A7F-4A34-9677-D68364EF55C0}" dt="2021-01-22T08:42:08.730" v="224" actId="122"/>
          <ac:spMkLst>
            <pc:docMk/>
            <pc:sldMk cId="2287686058" sldId="4835"/>
            <ac:spMk id="11" creationId="{00000000-0000-0000-0000-000000000000}"/>
          </ac:spMkLst>
        </pc:spChg>
        <pc:spChg chg="mod">
          <ac:chgData name="Chris Speller" userId="0a97f007-b978-4543-a8a0-9ee0abccdf0a" providerId="ADAL" clId="{860A7E25-5A7F-4A34-9677-D68364EF55C0}" dt="2021-01-22T08:42:15.853" v="228" actId="404"/>
          <ac:spMkLst>
            <pc:docMk/>
            <pc:sldMk cId="2287686058" sldId="4835"/>
            <ac:spMk id="12" creationId="{00000000-0000-0000-0000-000000000000}"/>
          </ac:spMkLst>
        </pc:spChg>
      </pc:sldChg>
      <pc:sldChg chg="add ord">
        <pc:chgData name="Chris Speller" userId="0a97f007-b978-4543-a8a0-9ee0abccdf0a" providerId="ADAL" clId="{860A7E25-5A7F-4A34-9677-D68364EF55C0}" dt="2021-01-31T20:06:22.107" v="323"/>
        <pc:sldMkLst>
          <pc:docMk/>
          <pc:sldMk cId="1278649837" sldId="4935"/>
        </pc:sldMkLst>
      </pc:sldChg>
      <pc:sldChg chg="add ord">
        <pc:chgData name="Chris Speller" userId="0a97f007-b978-4543-a8a0-9ee0abccdf0a" providerId="ADAL" clId="{860A7E25-5A7F-4A34-9677-D68364EF55C0}" dt="2021-01-31T20:06:22.107" v="323"/>
        <pc:sldMkLst>
          <pc:docMk/>
          <pc:sldMk cId="1579773765" sldId="4936"/>
        </pc:sldMkLst>
      </pc:sldChg>
    </pc:docChg>
  </pc:docChgLst>
  <pc:docChgLst>
    <pc:chgData name="Chris Speller" userId="0a97f007-b978-4543-a8a0-9ee0abccdf0a" providerId="ADAL" clId="{2E16E202-934D-4F46-B3DC-E46867410D73}"/>
    <pc:docChg chg="modSld">
      <pc:chgData name="Chris Speller" userId="0a97f007-b978-4543-a8a0-9ee0abccdf0a" providerId="ADAL" clId="{2E16E202-934D-4F46-B3DC-E46867410D73}" dt="2020-12-14T12:43:51.247" v="15" actId="20577"/>
      <pc:docMkLst>
        <pc:docMk/>
      </pc:docMkLst>
      <pc:sldChg chg="modSp">
        <pc:chgData name="Chris Speller" userId="0a97f007-b978-4543-a8a0-9ee0abccdf0a" providerId="ADAL" clId="{2E16E202-934D-4F46-B3DC-E46867410D73}" dt="2020-12-14T12:43:51.247" v="15" actId="20577"/>
        <pc:sldMkLst>
          <pc:docMk/>
          <pc:sldMk cId="83876155" sldId="4264"/>
        </pc:sldMkLst>
        <pc:graphicFrameChg chg="modGraphic">
          <ac:chgData name="Chris Speller" userId="0a97f007-b978-4543-a8a0-9ee0abccdf0a" providerId="ADAL" clId="{2E16E202-934D-4F46-B3DC-E46867410D73}" dt="2020-12-14T12:43:51.247" v="15" actId="20577"/>
          <ac:graphicFrameMkLst>
            <pc:docMk/>
            <pc:sldMk cId="83876155" sldId="4264"/>
            <ac:graphicFrameMk id="3" creationId="{025826F9-BBEB-4D37-A6CB-13A118B9C2C4}"/>
          </ac:graphicFrameMkLst>
        </pc:graphicFrameChg>
      </pc:sldChg>
      <pc:sldChg chg="modSp">
        <pc:chgData name="Chris Speller" userId="0a97f007-b978-4543-a8a0-9ee0abccdf0a" providerId="ADAL" clId="{2E16E202-934D-4F46-B3DC-E46867410D73}" dt="2020-12-14T12:43:44.726" v="11" actId="20577"/>
        <pc:sldMkLst>
          <pc:docMk/>
          <pc:sldMk cId="4142667225" sldId="4274"/>
        </pc:sldMkLst>
        <pc:spChg chg="mod">
          <ac:chgData name="Chris Speller" userId="0a97f007-b978-4543-a8a0-9ee0abccdf0a" providerId="ADAL" clId="{2E16E202-934D-4F46-B3DC-E46867410D73}" dt="2020-12-14T12:43:44.726" v="11" actId="20577"/>
          <ac:spMkLst>
            <pc:docMk/>
            <pc:sldMk cId="4142667225" sldId="4274"/>
            <ac:spMk id="2" creationId="{E16FD57A-7896-48B4-B078-61962DD83C7A}"/>
          </ac:spMkLst>
        </pc:spChg>
      </pc:sldChg>
      <pc:sldChg chg="modSp">
        <pc:chgData name="Chris Speller" userId="0a97f007-b978-4543-a8a0-9ee0abccdf0a" providerId="ADAL" clId="{2E16E202-934D-4F46-B3DC-E46867410D73}" dt="2020-12-14T12:43:08.807" v="3" actId="1076"/>
        <pc:sldMkLst>
          <pc:docMk/>
          <pc:sldMk cId="1900040444" sldId="4375"/>
        </pc:sldMkLst>
        <pc:spChg chg="mod">
          <ac:chgData name="Chris Speller" userId="0a97f007-b978-4543-a8a0-9ee0abccdf0a" providerId="ADAL" clId="{2E16E202-934D-4F46-B3DC-E46867410D73}" dt="2020-12-14T12:43:04.422" v="0" actId="6549"/>
          <ac:spMkLst>
            <pc:docMk/>
            <pc:sldMk cId="1900040444" sldId="4375"/>
            <ac:spMk id="10" creationId="{00000000-0000-0000-0000-000000000000}"/>
          </ac:spMkLst>
        </pc:spChg>
        <pc:spChg chg="mod">
          <ac:chgData name="Chris Speller" userId="0a97f007-b978-4543-a8a0-9ee0abccdf0a" providerId="ADAL" clId="{2E16E202-934D-4F46-B3DC-E46867410D73}" dt="2020-12-14T12:43:05.316" v="1" actId="6549"/>
          <ac:spMkLst>
            <pc:docMk/>
            <pc:sldMk cId="1900040444" sldId="4375"/>
            <ac:spMk id="11" creationId="{00000000-0000-0000-0000-000000000000}"/>
          </ac:spMkLst>
        </pc:spChg>
        <pc:spChg chg="mod">
          <ac:chgData name="Chris Speller" userId="0a97f007-b978-4543-a8a0-9ee0abccdf0a" providerId="ADAL" clId="{2E16E202-934D-4F46-B3DC-E46867410D73}" dt="2020-12-14T12:43:08.807" v="3" actId="1076"/>
          <ac:spMkLst>
            <pc:docMk/>
            <pc:sldMk cId="1900040444" sldId="4375"/>
            <ac:spMk id="12" creationId="{00000000-0000-0000-0000-000000000000}"/>
          </ac:spMkLst>
        </pc:spChg>
      </pc:sldChg>
      <pc:sldChg chg="modSp">
        <pc:chgData name="Chris Speller" userId="0a97f007-b978-4543-a8a0-9ee0abccdf0a" providerId="ADAL" clId="{2E16E202-934D-4F46-B3DC-E46867410D73}" dt="2020-12-14T12:43:13.811" v="6" actId="1076"/>
        <pc:sldMkLst>
          <pc:docMk/>
          <pc:sldMk cId="2549520824" sldId="4376"/>
        </pc:sldMkLst>
        <pc:spChg chg="mod">
          <ac:chgData name="Chris Speller" userId="0a97f007-b978-4543-a8a0-9ee0abccdf0a" providerId="ADAL" clId="{2E16E202-934D-4F46-B3DC-E46867410D73}" dt="2020-12-14T12:43:11.101" v="4" actId="6549"/>
          <ac:spMkLst>
            <pc:docMk/>
            <pc:sldMk cId="2549520824" sldId="4376"/>
            <ac:spMk id="10" creationId="{00000000-0000-0000-0000-000000000000}"/>
          </ac:spMkLst>
        </pc:spChg>
        <pc:spChg chg="mod">
          <ac:chgData name="Chris Speller" userId="0a97f007-b978-4543-a8a0-9ee0abccdf0a" providerId="ADAL" clId="{2E16E202-934D-4F46-B3DC-E46867410D73}" dt="2020-12-14T12:43:11.793" v="5" actId="6549"/>
          <ac:spMkLst>
            <pc:docMk/>
            <pc:sldMk cId="2549520824" sldId="4376"/>
            <ac:spMk id="11" creationId="{00000000-0000-0000-0000-000000000000}"/>
          </ac:spMkLst>
        </pc:spChg>
        <pc:spChg chg="mod">
          <ac:chgData name="Chris Speller" userId="0a97f007-b978-4543-a8a0-9ee0abccdf0a" providerId="ADAL" clId="{2E16E202-934D-4F46-B3DC-E46867410D73}" dt="2020-12-14T12:43:13.811" v="6" actId="1076"/>
          <ac:spMkLst>
            <pc:docMk/>
            <pc:sldMk cId="2549520824" sldId="4376"/>
            <ac:spMk id="12" creationId="{00000000-0000-0000-0000-000000000000}"/>
          </ac:spMkLst>
        </pc:spChg>
      </pc:sldChg>
      <pc:sldChg chg="modSp">
        <pc:chgData name="Chris Speller" userId="0a97f007-b978-4543-a8a0-9ee0abccdf0a" providerId="ADAL" clId="{2E16E202-934D-4F46-B3DC-E46867410D73}" dt="2020-12-14T12:43:23.163" v="7" actId="20577"/>
        <pc:sldMkLst>
          <pc:docMk/>
          <pc:sldMk cId="1628273680" sldId="4380"/>
        </pc:sldMkLst>
        <pc:spChg chg="mod">
          <ac:chgData name="Chris Speller" userId="0a97f007-b978-4543-a8a0-9ee0abccdf0a" providerId="ADAL" clId="{2E16E202-934D-4F46-B3DC-E46867410D73}" dt="2020-12-14T12:43:23.163" v="7" actId="20577"/>
          <ac:spMkLst>
            <pc:docMk/>
            <pc:sldMk cId="1628273680" sldId="4380"/>
            <ac:spMk id="12" creationId="{00000000-0000-0000-0000-000000000000}"/>
          </ac:spMkLst>
        </pc:spChg>
      </pc:sldChg>
    </pc:docChg>
  </pc:docChgLst>
  <pc:docChgLst>
    <pc:chgData name="Chris Speller" userId="0a97f007-b978-4543-a8a0-9ee0abccdf0a" providerId="ADAL" clId="{D87621BB-2E2D-4D88-B948-1EDB64269BFA}"/>
    <pc:docChg chg="custSel addSld modSld">
      <pc:chgData name="Chris Speller" userId="0a97f007-b978-4543-a8a0-9ee0abccdf0a" providerId="ADAL" clId="{D87621BB-2E2D-4D88-B948-1EDB64269BFA}" dt="2020-12-14T13:51:08.911" v="918" actId="20577"/>
      <pc:docMkLst>
        <pc:docMk/>
      </pc:docMkLst>
      <pc:sldChg chg="modSp">
        <pc:chgData name="Chris Speller" userId="0a97f007-b978-4543-a8a0-9ee0abccdf0a" providerId="ADAL" clId="{D87621BB-2E2D-4D88-B948-1EDB64269BFA}" dt="2020-12-14T13:36:00.199" v="828" actId="20577"/>
        <pc:sldMkLst>
          <pc:docMk/>
          <pc:sldMk cId="2354999837" sldId="4411"/>
        </pc:sldMkLst>
        <pc:spChg chg="mod">
          <ac:chgData name="Chris Speller" userId="0a97f007-b978-4543-a8a0-9ee0abccdf0a" providerId="ADAL" clId="{D87621BB-2E2D-4D88-B948-1EDB64269BFA}" dt="2020-12-14T13:35:39.465" v="826" actId="20577"/>
          <ac:spMkLst>
            <pc:docMk/>
            <pc:sldMk cId="2354999837" sldId="4411"/>
            <ac:spMk id="10" creationId="{00000000-0000-0000-0000-000000000000}"/>
          </ac:spMkLst>
        </pc:spChg>
        <pc:spChg chg="mod">
          <ac:chgData name="Chris Speller" userId="0a97f007-b978-4543-a8a0-9ee0abccdf0a" providerId="ADAL" clId="{D87621BB-2E2D-4D88-B948-1EDB64269BFA}" dt="2020-12-14T13:36:00.199" v="828" actId="20577"/>
          <ac:spMkLst>
            <pc:docMk/>
            <pc:sldMk cId="2354999837" sldId="4411"/>
            <ac:spMk id="11" creationId="{00000000-0000-0000-0000-000000000000}"/>
          </ac:spMkLst>
        </pc:spChg>
      </pc:sldChg>
      <pc:sldChg chg="delSp modSp delAnim">
        <pc:chgData name="Chris Speller" userId="0a97f007-b978-4543-a8a0-9ee0abccdf0a" providerId="ADAL" clId="{D87621BB-2E2D-4D88-B948-1EDB64269BFA}" dt="2020-12-14T13:38:55.215" v="830" actId="478"/>
        <pc:sldMkLst>
          <pc:docMk/>
          <pc:sldMk cId="3371434852" sldId="4413"/>
        </pc:sldMkLst>
        <pc:spChg chg="mod">
          <ac:chgData name="Chris Speller" userId="0a97f007-b978-4543-a8a0-9ee0abccdf0a" providerId="ADAL" clId="{D87621BB-2E2D-4D88-B948-1EDB64269BFA}" dt="2020-12-14T13:35:43.521" v="827" actId="20577"/>
          <ac:spMkLst>
            <pc:docMk/>
            <pc:sldMk cId="3371434852" sldId="4413"/>
            <ac:spMk id="10" creationId="{00000000-0000-0000-0000-000000000000}"/>
          </ac:spMkLst>
        </pc:spChg>
        <pc:spChg chg="mod">
          <ac:chgData name="Chris Speller" userId="0a97f007-b978-4543-a8a0-9ee0abccdf0a" providerId="ADAL" clId="{D87621BB-2E2D-4D88-B948-1EDB64269BFA}" dt="2020-12-14T13:36:03.576" v="829" actId="20577"/>
          <ac:spMkLst>
            <pc:docMk/>
            <pc:sldMk cId="3371434852" sldId="4413"/>
            <ac:spMk id="11" creationId="{00000000-0000-0000-0000-000000000000}"/>
          </ac:spMkLst>
        </pc:spChg>
        <pc:picChg chg="del">
          <ac:chgData name="Chris Speller" userId="0a97f007-b978-4543-a8a0-9ee0abccdf0a" providerId="ADAL" clId="{D87621BB-2E2D-4D88-B948-1EDB64269BFA}" dt="2020-12-14T13:38:55.215" v="830" actId="478"/>
          <ac:picMkLst>
            <pc:docMk/>
            <pc:sldMk cId="3371434852" sldId="4413"/>
            <ac:picMk id="3" creationId="{2D573B54-E779-4D24-AE00-CB37F1276F5F}"/>
          </ac:picMkLst>
        </pc:picChg>
      </pc:sldChg>
      <pc:sldChg chg="modSp">
        <pc:chgData name="Chris Speller" userId="0a97f007-b978-4543-a8a0-9ee0abccdf0a" providerId="ADAL" clId="{D87621BB-2E2D-4D88-B948-1EDB64269BFA}" dt="2020-12-14T13:04:43.405" v="308" actId="20577"/>
        <pc:sldMkLst>
          <pc:docMk/>
          <pc:sldMk cId="830439883" sldId="4460"/>
        </pc:sldMkLst>
        <pc:spChg chg="mod">
          <ac:chgData name="Chris Speller" userId="0a97f007-b978-4543-a8a0-9ee0abccdf0a" providerId="ADAL" clId="{D87621BB-2E2D-4D88-B948-1EDB64269BFA}" dt="2020-12-14T13:03:46.820" v="259" actId="20577"/>
          <ac:spMkLst>
            <pc:docMk/>
            <pc:sldMk cId="830439883" sldId="4460"/>
            <ac:spMk id="10" creationId="{00000000-0000-0000-0000-000000000000}"/>
          </ac:spMkLst>
        </pc:spChg>
        <pc:spChg chg="mod">
          <ac:chgData name="Chris Speller" userId="0a97f007-b978-4543-a8a0-9ee0abccdf0a" providerId="ADAL" clId="{D87621BB-2E2D-4D88-B948-1EDB64269BFA}" dt="2020-12-14T13:04:01.602" v="262" actId="20577"/>
          <ac:spMkLst>
            <pc:docMk/>
            <pc:sldMk cId="830439883" sldId="4460"/>
            <ac:spMk id="11" creationId="{00000000-0000-0000-0000-000000000000}"/>
          </ac:spMkLst>
        </pc:spChg>
        <pc:spChg chg="mod">
          <ac:chgData name="Chris Speller" userId="0a97f007-b978-4543-a8a0-9ee0abccdf0a" providerId="ADAL" clId="{D87621BB-2E2D-4D88-B948-1EDB64269BFA}" dt="2020-12-14T13:04:43.405" v="308" actId="20577"/>
          <ac:spMkLst>
            <pc:docMk/>
            <pc:sldMk cId="830439883" sldId="4460"/>
            <ac:spMk id="12" creationId="{C24385B1-56CC-4BCF-9B84-8EA2D3337E37}"/>
          </ac:spMkLst>
        </pc:spChg>
      </pc:sldChg>
      <pc:sldChg chg="modSp add modAnim">
        <pc:chgData name="Chris Speller" userId="0a97f007-b978-4543-a8a0-9ee0abccdf0a" providerId="ADAL" clId="{D87621BB-2E2D-4D88-B948-1EDB64269BFA}" dt="2020-12-14T12:46:28.763" v="43" actId="20577"/>
        <pc:sldMkLst>
          <pc:docMk/>
          <pc:sldMk cId="1646239338" sldId="4461"/>
        </pc:sldMkLst>
        <pc:spChg chg="mod">
          <ac:chgData name="Chris Speller" userId="0a97f007-b978-4543-a8a0-9ee0abccdf0a" providerId="ADAL" clId="{D87621BB-2E2D-4D88-B948-1EDB64269BFA}" dt="2020-12-14T12:45:43.823" v="23" actId="20577"/>
          <ac:spMkLst>
            <pc:docMk/>
            <pc:sldMk cId="1646239338" sldId="4461"/>
            <ac:spMk id="10" creationId="{00000000-0000-0000-0000-000000000000}"/>
          </ac:spMkLst>
        </pc:spChg>
        <pc:spChg chg="mod">
          <ac:chgData name="Chris Speller" userId="0a97f007-b978-4543-a8a0-9ee0abccdf0a" providerId="ADAL" clId="{D87621BB-2E2D-4D88-B948-1EDB64269BFA}" dt="2020-12-14T12:46:14.680" v="35" actId="20577"/>
          <ac:spMkLst>
            <pc:docMk/>
            <pc:sldMk cId="1646239338" sldId="4461"/>
            <ac:spMk id="11" creationId="{00000000-0000-0000-0000-000000000000}"/>
          </ac:spMkLst>
        </pc:spChg>
        <pc:spChg chg="mod">
          <ac:chgData name="Chris Speller" userId="0a97f007-b978-4543-a8a0-9ee0abccdf0a" providerId="ADAL" clId="{D87621BB-2E2D-4D88-B948-1EDB64269BFA}" dt="2020-12-14T12:46:28.763" v="43" actId="20577"/>
          <ac:spMkLst>
            <pc:docMk/>
            <pc:sldMk cId="1646239338" sldId="4461"/>
            <ac:spMk id="12" creationId="{00000000-0000-0000-0000-000000000000}"/>
          </ac:spMkLst>
        </pc:spChg>
      </pc:sldChg>
      <pc:sldChg chg="modSp add">
        <pc:chgData name="Chris Speller" userId="0a97f007-b978-4543-a8a0-9ee0abccdf0a" providerId="ADAL" clId="{D87621BB-2E2D-4D88-B948-1EDB64269BFA}" dt="2020-12-14T13:08:55.599" v="336" actId="6549"/>
        <pc:sldMkLst>
          <pc:docMk/>
          <pc:sldMk cId="951039632" sldId="4462"/>
        </pc:sldMkLst>
        <pc:spChg chg="mod">
          <ac:chgData name="Chris Speller" userId="0a97f007-b978-4543-a8a0-9ee0abccdf0a" providerId="ADAL" clId="{D87621BB-2E2D-4D88-B948-1EDB64269BFA}" dt="2020-12-14T13:08:55.599" v="336" actId="6549"/>
          <ac:spMkLst>
            <pc:docMk/>
            <pc:sldMk cId="951039632" sldId="4462"/>
            <ac:spMk id="10" creationId="{00000000-0000-0000-0000-000000000000}"/>
          </ac:spMkLst>
        </pc:spChg>
        <pc:spChg chg="mod">
          <ac:chgData name="Chris Speller" userId="0a97f007-b978-4543-a8a0-9ee0abccdf0a" providerId="ADAL" clId="{D87621BB-2E2D-4D88-B948-1EDB64269BFA}" dt="2020-12-14T13:06:06.684" v="317" actId="403"/>
          <ac:spMkLst>
            <pc:docMk/>
            <pc:sldMk cId="951039632" sldId="4462"/>
            <ac:spMk id="11" creationId="{00000000-0000-0000-0000-000000000000}"/>
          </ac:spMkLst>
        </pc:spChg>
        <pc:spChg chg="mod">
          <ac:chgData name="Chris Speller" userId="0a97f007-b978-4543-a8a0-9ee0abccdf0a" providerId="ADAL" clId="{D87621BB-2E2D-4D88-B948-1EDB64269BFA}" dt="2020-12-14T13:06:28.366" v="330" actId="20577"/>
          <ac:spMkLst>
            <pc:docMk/>
            <pc:sldMk cId="951039632" sldId="4462"/>
            <ac:spMk id="12" creationId="{C24385B1-56CC-4BCF-9B84-8EA2D3337E37}"/>
          </ac:spMkLst>
        </pc:spChg>
      </pc:sldChg>
      <pc:sldChg chg="modSp add modAnim">
        <pc:chgData name="Chris Speller" userId="0a97f007-b978-4543-a8a0-9ee0abccdf0a" providerId="ADAL" clId="{D87621BB-2E2D-4D88-B948-1EDB64269BFA}" dt="2020-12-14T13:12:03.410" v="366" actId="20577"/>
        <pc:sldMkLst>
          <pc:docMk/>
          <pc:sldMk cId="47327065" sldId="4463"/>
        </pc:sldMkLst>
        <pc:spChg chg="mod">
          <ac:chgData name="Chris Speller" userId="0a97f007-b978-4543-a8a0-9ee0abccdf0a" providerId="ADAL" clId="{D87621BB-2E2D-4D88-B948-1EDB64269BFA}" dt="2020-12-14T13:12:03.410" v="366" actId="20577"/>
          <ac:spMkLst>
            <pc:docMk/>
            <pc:sldMk cId="47327065" sldId="4463"/>
            <ac:spMk id="10" creationId="{00000000-0000-0000-0000-000000000000}"/>
          </ac:spMkLst>
        </pc:spChg>
        <pc:spChg chg="mod">
          <ac:chgData name="Chris Speller" userId="0a97f007-b978-4543-a8a0-9ee0abccdf0a" providerId="ADAL" clId="{D87621BB-2E2D-4D88-B948-1EDB64269BFA}" dt="2020-12-14T13:10:05.684" v="344"/>
          <ac:spMkLst>
            <pc:docMk/>
            <pc:sldMk cId="47327065" sldId="4463"/>
            <ac:spMk id="11" creationId="{00000000-0000-0000-0000-000000000000}"/>
          </ac:spMkLst>
        </pc:spChg>
        <pc:spChg chg="mod">
          <ac:chgData name="Chris Speller" userId="0a97f007-b978-4543-a8a0-9ee0abccdf0a" providerId="ADAL" clId="{D87621BB-2E2D-4D88-B948-1EDB64269BFA}" dt="2020-12-14T13:10:50.775" v="348" actId="207"/>
          <ac:spMkLst>
            <pc:docMk/>
            <pc:sldMk cId="47327065" sldId="4463"/>
            <ac:spMk id="12" creationId="{C24385B1-56CC-4BCF-9B84-8EA2D3337E37}"/>
          </ac:spMkLst>
        </pc:spChg>
      </pc:sldChg>
      <pc:sldChg chg="modSp add">
        <pc:chgData name="Chris Speller" userId="0a97f007-b978-4543-a8a0-9ee0abccdf0a" providerId="ADAL" clId="{D87621BB-2E2D-4D88-B948-1EDB64269BFA}" dt="2020-12-14T13:13:21.307" v="372" actId="20577"/>
        <pc:sldMkLst>
          <pc:docMk/>
          <pc:sldMk cId="2363795935" sldId="4464"/>
        </pc:sldMkLst>
        <pc:spChg chg="mod">
          <ac:chgData name="Chris Speller" userId="0a97f007-b978-4543-a8a0-9ee0abccdf0a" providerId="ADAL" clId="{D87621BB-2E2D-4D88-B948-1EDB64269BFA}" dt="2020-12-14T13:13:21.307" v="372" actId="20577"/>
          <ac:spMkLst>
            <pc:docMk/>
            <pc:sldMk cId="2363795935" sldId="4464"/>
            <ac:spMk id="10" creationId="{00000000-0000-0000-0000-000000000000}"/>
          </ac:spMkLst>
        </pc:spChg>
        <pc:spChg chg="mod">
          <ac:chgData name="Chris Speller" userId="0a97f007-b978-4543-a8a0-9ee0abccdf0a" providerId="ADAL" clId="{D87621BB-2E2D-4D88-B948-1EDB64269BFA}" dt="2020-12-14T13:12:37.164" v="369"/>
          <ac:spMkLst>
            <pc:docMk/>
            <pc:sldMk cId="2363795935" sldId="4464"/>
            <ac:spMk id="11" creationId="{00000000-0000-0000-0000-000000000000}"/>
          </ac:spMkLst>
        </pc:spChg>
        <pc:spChg chg="mod">
          <ac:chgData name="Chris Speller" userId="0a97f007-b978-4543-a8a0-9ee0abccdf0a" providerId="ADAL" clId="{D87621BB-2E2D-4D88-B948-1EDB64269BFA}" dt="2020-12-14T13:12:56.556" v="371" actId="207"/>
          <ac:spMkLst>
            <pc:docMk/>
            <pc:sldMk cId="2363795935" sldId="4464"/>
            <ac:spMk id="12" creationId="{C24385B1-56CC-4BCF-9B84-8EA2D3337E37}"/>
          </ac:spMkLst>
        </pc:spChg>
      </pc:sldChg>
      <pc:sldChg chg="modSp add modAnim">
        <pc:chgData name="Chris Speller" userId="0a97f007-b978-4543-a8a0-9ee0abccdf0a" providerId="ADAL" clId="{D87621BB-2E2D-4D88-B948-1EDB64269BFA}" dt="2020-12-14T13:28:21.917" v="733"/>
        <pc:sldMkLst>
          <pc:docMk/>
          <pc:sldMk cId="4158013522" sldId="4465"/>
        </pc:sldMkLst>
        <pc:spChg chg="mod">
          <ac:chgData name="Chris Speller" userId="0a97f007-b978-4543-a8a0-9ee0abccdf0a" providerId="ADAL" clId="{D87621BB-2E2D-4D88-B948-1EDB64269BFA}" dt="2020-12-14T13:28:21.917" v="733"/>
          <ac:spMkLst>
            <pc:docMk/>
            <pc:sldMk cId="4158013522" sldId="4465"/>
            <ac:spMk id="10" creationId="{00000000-0000-0000-0000-000000000000}"/>
          </ac:spMkLst>
        </pc:spChg>
        <pc:spChg chg="mod">
          <ac:chgData name="Chris Speller" userId="0a97f007-b978-4543-a8a0-9ee0abccdf0a" providerId="ADAL" clId="{D87621BB-2E2D-4D88-B948-1EDB64269BFA}" dt="2020-12-14T13:23:22.497" v="599"/>
          <ac:spMkLst>
            <pc:docMk/>
            <pc:sldMk cId="4158013522" sldId="4465"/>
            <ac:spMk id="11" creationId="{00000000-0000-0000-0000-000000000000}"/>
          </ac:spMkLst>
        </pc:spChg>
        <pc:spChg chg="mod">
          <ac:chgData name="Chris Speller" userId="0a97f007-b978-4543-a8a0-9ee0abccdf0a" providerId="ADAL" clId="{D87621BB-2E2D-4D88-B948-1EDB64269BFA}" dt="2020-12-14T13:24:28.738" v="721" actId="20577"/>
          <ac:spMkLst>
            <pc:docMk/>
            <pc:sldMk cId="4158013522" sldId="4465"/>
            <ac:spMk id="12" creationId="{C24385B1-56CC-4BCF-9B84-8EA2D3337E37}"/>
          </ac:spMkLst>
        </pc:spChg>
      </pc:sldChg>
      <pc:sldChg chg="modSp add">
        <pc:chgData name="Chris Speller" userId="0a97f007-b978-4543-a8a0-9ee0abccdf0a" providerId="ADAL" clId="{D87621BB-2E2D-4D88-B948-1EDB64269BFA}" dt="2020-12-14T13:31:01.415" v="767" actId="20577"/>
        <pc:sldMkLst>
          <pc:docMk/>
          <pc:sldMk cId="3914526714" sldId="4466"/>
        </pc:sldMkLst>
        <pc:spChg chg="mod">
          <ac:chgData name="Chris Speller" userId="0a97f007-b978-4543-a8a0-9ee0abccdf0a" providerId="ADAL" clId="{D87621BB-2E2D-4D88-B948-1EDB64269BFA}" dt="2020-12-14T13:31:01.415" v="767" actId="20577"/>
          <ac:spMkLst>
            <pc:docMk/>
            <pc:sldMk cId="3914526714" sldId="4466"/>
            <ac:spMk id="10" creationId="{00000000-0000-0000-0000-000000000000}"/>
          </ac:spMkLst>
        </pc:spChg>
        <pc:spChg chg="mod">
          <ac:chgData name="Chris Speller" userId="0a97f007-b978-4543-a8a0-9ee0abccdf0a" providerId="ADAL" clId="{D87621BB-2E2D-4D88-B948-1EDB64269BFA}" dt="2020-12-14T13:30:47.262" v="745"/>
          <ac:spMkLst>
            <pc:docMk/>
            <pc:sldMk cId="3914526714" sldId="4466"/>
            <ac:spMk id="11" creationId="{00000000-0000-0000-0000-000000000000}"/>
          </ac:spMkLst>
        </pc:spChg>
        <pc:spChg chg="mod">
          <ac:chgData name="Chris Speller" userId="0a97f007-b978-4543-a8a0-9ee0abccdf0a" providerId="ADAL" clId="{D87621BB-2E2D-4D88-B948-1EDB64269BFA}" dt="2020-12-14T13:30:57.098" v="765" actId="20577"/>
          <ac:spMkLst>
            <pc:docMk/>
            <pc:sldMk cId="3914526714" sldId="4466"/>
            <ac:spMk id="12" creationId="{C24385B1-56CC-4BCF-9B84-8EA2D3337E37}"/>
          </ac:spMkLst>
        </pc:spChg>
      </pc:sldChg>
      <pc:sldChg chg="modSp add">
        <pc:chgData name="Chris Speller" userId="0a97f007-b978-4543-a8a0-9ee0abccdf0a" providerId="ADAL" clId="{D87621BB-2E2D-4D88-B948-1EDB64269BFA}" dt="2020-12-14T13:33:17.703" v="825" actId="20577"/>
        <pc:sldMkLst>
          <pc:docMk/>
          <pc:sldMk cId="3353844501" sldId="4467"/>
        </pc:sldMkLst>
        <pc:spChg chg="mod">
          <ac:chgData name="Chris Speller" userId="0a97f007-b978-4543-a8a0-9ee0abccdf0a" providerId="ADAL" clId="{D87621BB-2E2D-4D88-B948-1EDB64269BFA}" dt="2020-12-14T13:33:17.703" v="825" actId="20577"/>
          <ac:spMkLst>
            <pc:docMk/>
            <pc:sldMk cId="3353844501" sldId="4467"/>
            <ac:spMk id="10" creationId="{00000000-0000-0000-0000-000000000000}"/>
          </ac:spMkLst>
        </pc:spChg>
        <pc:spChg chg="mod">
          <ac:chgData name="Chris Speller" userId="0a97f007-b978-4543-a8a0-9ee0abccdf0a" providerId="ADAL" clId="{D87621BB-2E2D-4D88-B948-1EDB64269BFA}" dt="2020-12-14T13:32:37.722" v="799"/>
          <ac:spMkLst>
            <pc:docMk/>
            <pc:sldMk cId="3353844501" sldId="4467"/>
            <ac:spMk id="11" creationId="{00000000-0000-0000-0000-000000000000}"/>
          </ac:spMkLst>
        </pc:spChg>
        <pc:spChg chg="mod">
          <ac:chgData name="Chris Speller" userId="0a97f007-b978-4543-a8a0-9ee0abccdf0a" providerId="ADAL" clId="{D87621BB-2E2D-4D88-B948-1EDB64269BFA}" dt="2020-12-14T13:32:55.623" v="817" actId="20577"/>
          <ac:spMkLst>
            <pc:docMk/>
            <pc:sldMk cId="3353844501" sldId="4467"/>
            <ac:spMk id="12" creationId="{C24385B1-56CC-4BCF-9B84-8EA2D3337E37}"/>
          </ac:spMkLst>
        </pc:spChg>
      </pc:sldChg>
      <pc:sldChg chg="addSp delSp modSp add delAnim modAnim">
        <pc:chgData name="Chris Speller" userId="0a97f007-b978-4543-a8a0-9ee0abccdf0a" providerId="ADAL" clId="{D87621BB-2E2D-4D88-B948-1EDB64269BFA}" dt="2020-12-14T13:51:08.911" v="918" actId="20577"/>
        <pc:sldMkLst>
          <pc:docMk/>
          <pc:sldMk cId="3552951428" sldId="4468"/>
        </pc:sldMkLst>
        <pc:spChg chg="mod">
          <ac:chgData name="Chris Speller" userId="0a97f007-b978-4543-a8a0-9ee0abccdf0a" providerId="ADAL" clId="{D87621BB-2E2D-4D88-B948-1EDB64269BFA}" dt="2020-12-14T13:51:08.911" v="918" actId="20577"/>
          <ac:spMkLst>
            <pc:docMk/>
            <pc:sldMk cId="3552951428" sldId="4468"/>
            <ac:spMk id="10" creationId="{00000000-0000-0000-0000-000000000000}"/>
          </ac:spMkLst>
        </pc:spChg>
        <pc:spChg chg="mod">
          <ac:chgData name="Chris Speller" userId="0a97f007-b978-4543-a8a0-9ee0abccdf0a" providerId="ADAL" clId="{D87621BB-2E2D-4D88-B948-1EDB64269BFA}" dt="2020-12-14T13:47:18.669" v="903" actId="20577"/>
          <ac:spMkLst>
            <pc:docMk/>
            <pc:sldMk cId="3552951428" sldId="4468"/>
            <ac:spMk id="11" creationId="{00000000-0000-0000-0000-000000000000}"/>
          </ac:spMkLst>
        </pc:spChg>
        <pc:spChg chg="del mod">
          <ac:chgData name="Chris Speller" userId="0a97f007-b978-4543-a8a0-9ee0abccdf0a" providerId="ADAL" clId="{D87621BB-2E2D-4D88-B948-1EDB64269BFA}" dt="2020-12-14T13:50:10.910" v="906" actId="478"/>
          <ac:spMkLst>
            <pc:docMk/>
            <pc:sldMk cId="3552951428" sldId="4468"/>
            <ac:spMk id="12" creationId="{C24385B1-56CC-4BCF-9B84-8EA2D3337E37}"/>
          </ac:spMkLst>
        </pc:spChg>
        <pc:picChg chg="add del mod">
          <ac:chgData name="Chris Speller" userId="0a97f007-b978-4543-a8a0-9ee0abccdf0a" providerId="ADAL" clId="{D87621BB-2E2D-4D88-B948-1EDB64269BFA}" dt="2020-12-14T13:50:43.865" v="909" actId="478"/>
          <ac:picMkLst>
            <pc:docMk/>
            <pc:sldMk cId="3552951428" sldId="4468"/>
            <ac:picMk id="2" creationId="{F14CCEA9-4689-4B34-9A13-ADF9D17D9C8C}"/>
          </ac:picMkLst>
        </pc:picChg>
        <pc:picChg chg="add mod">
          <ac:chgData name="Chris Speller" userId="0a97f007-b978-4543-a8a0-9ee0abccdf0a" providerId="ADAL" clId="{D87621BB-2E2D-4D88-B948-1EDB64269BFA}" dt="2020-12-14T13:50:50.355" v="914" actId="1076"/>
          <ac:picMkLst>
            <pc:docMk/>
            <pc:sldMk cId="3552951428" sldId="4468"/>
            <ac:picMk id="3" creationId="{76ED7B0C-09A0-43EC-A1A4-654E40A23F70}"/>
          </ac:picMkLst>
        </pc:picChg>
      </pc:sldChg>
    </pc:docChg>
  </pc:docChgLst>
  <pc:docChgLst>
    <pc:chgData name="Chris Speller" userId="0a97f007-b978-4543-a8a0-9ee0abccdf0a" providerId="ADAL" clId="{B8B649C5-C549-4FEB-BF49-7EEBAD02D5DE}"/>
    <pc:docChg chg="undo redo custSel addSld delSld modSld sldOrd modMainMaster">
      <pc:chgData name="Chris Speller" userId="0a97f007-b978-4543-a8a0-9ee0abccdf0a" providerId="ADAL" clId="{B8B649C5-C549-4FEB-BF49-7EEBAD02D5DE}" dt="2020-12-23T13:47:55.528" v="42783" actId="27636"/>
      <pc:docMkLst>
        <pc:docMk/>
      </pc:docMkLst>
      <pc:sldChg chg="modSp add modAnim">
        <pc:chgData name="Chris Speller" userId="0a97f007-b978-4543-a8a0-9ee0abccdf0a" providerId="ADAL" clId="{B8B649C5-C549-4FEB-BF49-7EEBAD02D5DE}" dt="2020-12-20T16:14:03.124" v="3006" actId="20577"/>
        <pc:sldMkLst>
          <pc:docMk/>
          <pc:sldMk cId="3693764538" sldId="3904"/>
        </pc:sldMkLst>
        <pc:spChg chg="mod">
          <ac:chgData name="Chris Speller" userId="0a97f007-b978-4543-a8a0-9ee0abccdf0a" providerId="ADAL" clId="{B8B649C5-C549-4FEB-BF49-7EEBAD02D5DE}" dt="2020-12-20T16:14:03.124" v="3006" actId="20577"/>
          <ac:spMkLst>
            <pc:docMk/>
            <pc:sldMk cId="3693764538" sldId="3904"/>
            <ac:spMk id="10" creationId="{00000000-0000-0000-0000-000000000000}"/>
          </ac:spMkLst>
        </pc:spChg>
        <pc:spChg chg="mod">
          <ac:chgData name="Chris Speller" userId="0a97f007-b978-4543-a8a0-9ee0abccdf0a" providerId="ADAL" clId="{B8B649C5-C549-4FEB-BF49-7EEBAD02D5DE}" dt="2020-12-20T16:13:58.340" v="3003" actId="20577"/>
          <ac:spMkLst>
            <pc:docMk/>
            <pc:sldMk cId="3693764538" sldId="3904"/>
            <ac:spMk id="11" creationId="{00000000-0000-0000-0000-000000000000}"/>
          </ac:spMkLst>
        </pc:spChg>
      </pc:sldChg>
      <pc:sldChg chg="addSp modSp add modAnim">
        <pc:chgData name="Chris Speller" userId="0a97f007-b978-4543-a8a0-9ee0abccdf0a" providerId="ADAL" clId="{B8B649C5-C549-4FEB-BF49-7EEBAD02D5DE}" dt="2020-12-20T23:21:59.704" v="7616" actId="2711"/>
        <pc:sldMkLst>
          <pc:docMk/>
          <pc:sldMk cId="2465052058" sldId="3906"/>
        </pc:sldMkLst>
        <pc:spChg chg="mod">
          <ac:chgData name="Chris Speller" userId="0a97f007-b978-4543-a8a0-9ee0abccdf0a" providerId="ADAL" clId="{B8B649C5-C549-4FEB-BF49-7EEBAD02D5DE}" dt="2020-12-20T23:21:56.457" v="7615" actId="2711"/>
          <ac:spMkLst>
            <pc:docMk/>
            <pc:sldMk cId="2465052058" sldId="3906"/>
            <ac:spMk id="10" creationId="{00000000-0000-0000-0000-000000000000}"/>
          </ac:spMkLst>
        </pc:spChg>
        <pc:spChg chg="mod">
          <ac:chgData name="Chris Speller" userId="0a97f007-b978-4543-a8a0-9ee0abccdf0a" providerId="ADAL" clId="{B8B649C5-C549-4FEB-BF49-7EEBAD02D5DE}" dt="2020-12-20T23:21:59.704" v="7616" actId="2711"/>
          <ac:spMkLst>
            <pc:docMk/>
            <pc:sldMk cId="2465052058" sldId="3906"/>
            <ac:spMk id="11" creationId="{00000000-0000-0000-0000-000000000000}"/>
          </ac:spMkLst>
        </pc:spChg>
        <pc:spChg chg="add mod">
          <ac:chgData name="Chris Speller" userId="0a97f007-b978-4543-a8a0-9ee0abccdf0a" providerId="ADAL" clId="{B8B649C5-C549-4FEB-BF49-7EEBAD02D5DE}" dt="2020-12-20T16:23:28.736" v="3309" actId="404"/>
          <ac:spMkLst>
            <pc:docMk/>
            <pc:sldMk cId="2465052058" sldId="3906"/>
            <ac:spMk id="14" creationId="{37BD3C66-C1BB-4A75-96FE-EE6697A5F5E7}"/>
          </ac:spMkLst>
        </pc:spChg>
      </pc:sldChg>
      <pc:sldChg chg="add">
        <pc:chgData name="Chris Speller" userId="0a97f007-b978-4543-a8a0-9ee0abccdf0a" providerId="ADAL" clId="{B8B649C5-C549-4FEB-BF49-7EEBAD02D5DE}" dt="2020-12-20T16:18:07.246" v="3136"/>
        <pc:sldMkLst>
          <pc:docMk/>
          <pc:sldMk cId="3513814994" sldId="3906"/>
        </pc:sldMkLst>
      </pc:sldChg>
      <pc:sldChg chg="addSp modSp add modAnim">
        <pc:chgData name="Chris Speller" userId="0a97f007-b978-4543-a8a0-9ee0abccdf0a" providerId="ADAL" clId="{B8B649C5-C549-4FEB-BF49-7EEBAD02D5DE}" dt="2020-12-20T23:20:18.482" v="7581" actId="2711"/>
        <pc:sldMkLst>
          <pc:docMk/>
          <pc:sldMk cId="2565329950" sldId="3907"/>
        </pc:sldMkLst>
        <pc:spChg chg="mod">
          <ac:chgData name="Chris Speller" userId="0a97f007-b978-4543-a8a0-9ee0abccdf0a" providerId="ADAL" clId="{B8B649C5-C549-4FEB-BF49-7EEBAD02D5DE}" dt="2020-12-20T23:20:14.755" v="7580" actId="2711"/>
          <ac:spMkLst>
            <pc:docMk/>
            <pc:sldMk cId="2565329950" sldId="3907"/>
            <ac:spMk id="10" creationId="{00000000-0000-0000-0000-000000000000}"/>
          </ac:spMkLst>
        </pc:spChg>
        <pc:spChg chg="mod">
          <ac:chgData name="Chris Speller" userId="0a97f007-b978-4543-a8a0-9ee0abccdf0a" providerId="ADAL" clId="{B8B649C5-C549-4FEB-BF49-7EEBAD02D5DE}" dt="2020-12-20T23:20:18.482" v="7581" actId="2711"/>
          <ac:spMkLst>
            <pc:docMk/>
            <pc:sldMk cId="2565329950" sldId="3907"/>
            <ac:spMk id="11" creationId="{00000000-0000-0000-0000-000000000000}"/>
          </ac:spMkLst>
        </pc:spChg>
        <pc:spChg chg="add mod">
          <ac:chgData name="Chris Speller" userId="0a97f007-b978-4543-a8a0-9ee0abccdf0a" providerId="ADAL" clId="{B8B649C5-C549-4FEB-BF49-7EEBAD02D5DE}" dt="2020-12-20T19:32:14.827" v="3655"/>
          <ac:spMkLst>
            <pc:docMk/>
            <pc:sldMk cId="2565329950" sldId="3907"/>
            <ac:spMk id="13" creationId="{548D03C2-A8EB-4F9B-9C8B-3BAD4877DE97}"/>
          </ac:spMkLst>
        </pc:spChg>
      </pc:sldChg>
      <pc:sldChg chg="addSp modSp add modAnim">
        <pc:chgData name="Chris Speller" userId="0a97f007-b978-4543-a8a0-9ee0abccdf0a" providerId="ADAL" clId="{B8B649C5-C549-4FEB-BF49-7EEBAD02D5DE}" dt="2020-12-20T19:54:51.301" v="4047" actId="20577"/>
        <pc:sldMkLst>
          <pc:docMk/>
          <pc:sldMk cId="581645618" sldId="3910"/>
        </pc:sldMkLst>
        <pc:spChg chg="add mod">
          <ac:chgData name="Chris Speller" userId="0a97f007-b978-4543-a8a0-9ee0abccdf0a" providerId="ADAL" clId="{B8B649C5-C549-4FEB-BF49-7EEBAD02D5DE}" dt="2020-12-20T19:54:51.301" v="4047" actId="20577"/>
          <ac:spMkLst>
            <pc:docMk/>
            <pc:sldMk cId="581645618" sldId="3910"/>
            <ac:spMk id="12" creationId="{2C7064E4-14A6-4E21-9F66-68D76F323FA8}"/>
          </ac:spMkLst>
        </pc:spChg>
      </pc:sldChg>
      <pc:sldChg chg="addSp modSp add modAnim">
        <pc:chgData name="Chris Speller" userId="0a97f007-b978-4543-a8a0-9ee0abccdf0a" providerId="ADAL" clId="{B8B649C5-C549-4FEB-BF49-7EEBAD02D5DE}" dt="2020-12-20T19:54:31.011" v="4032" actId="20577"/>
        <pc:sldMkLst>
          <pc:docMk/>
          <pc:sldMk cId="3693541020" sldId="3911"/>
        </pc:sldMkLst>
        <pc:spChg chg="add mod">
          <ac:chgData name="Chris Speller" userId="0a97f007-b978-4543-a8a0-9ee0abccdf0a" providerId="ADAL" clId="{B8B649C5-C549-4FEB-BF49-7EEBAD02D5DE}" dt="2020-12-20T19:54:31.011" v="4032" actId="20577"/>
          <ac:spMkLst>
            <pc:docMk/>
            <pc:sldMk cId="3693541020" sldId="3911"/>
            <ac:spMk id="12" creationId="{4424BA4D-88C5-4688-92D4-15CFC147C061}"/>
          </ac:spMkLst>
        </pc:spChg>
      </pc:sldChg>
      <pc:sldChg chg="addSp modSp add modAnim">
        <pc:chgData name="Chris Speller" userId="0a97f007-b978-4543-a8a0-9ee0abccdf0a" providerId="ADAL" clId="{B8B649C5-C549-4FEB-BF49-7EEBAD02D5DE}" dt="2020-12-20T23:19:48.080" v="7577" actId="2711"/>
        <pc:sldMkLst>
          <pc:docMk/>
          <pc:sldMk cId="2564498884" sldId="3912"/>
        </pc:sldMkLst>
        <pc:spChg chg="mod">
          <ac:chgData name="Chris Speller" userId="0a97f007-b978-4543-a8a0-9ee0abccdf0a" providerId="ADAL" clId="{B8B649C5-C549-4FEB-BF49-7EEBAD02D5DE}" dt="2020-12-20T23:19:48.080" v="7577" actId="2711"/>
          <ac:spMkLst>
            <pc:docMk/>
            <pc:sldMk cId="2564498884" sldId="3912"/>
            <ac:spMk id="10" creationId="{00000000-0000-0000-0000-000000000000}"/>
          </ac:spMkLst>
        </pc:spChg>
        <pc:spChg chg="add mod">
          <ac:chgData name="Chris Speller" userId="0a97f007-b978-4543-a8a0-9ee0abccdf0a" providerId="ADAL" clId="{B8B649C5-C549-4FEB-BF49-7EEBAD02D5DE}" dt="2020-12-20T19:54:19.080" v="4027" actId="20577"/>
          <ac:spMkLst>
            <pc:docMk/>
            <pc:sldMk cId="2564498884" sldId="3912"/>
            <ac:spMk id="12" creationId="{4032F047-A76B-4BA3-9B76-60FB9A81137C}"/>
          </ac:spMkLst>
        </pc:spChg>
      </pc:sldChg>
      <pc:sldChg chg="addSp modSp add mod modAnim">
        <pc:chgData name="Chris Speller" userId="0a97f007-b978-4543-a8a0-9ee0abccdf0a" providerId="ADAL" clId="{B8B649C5-C549-4FEB-BF49-7EEBAD02D5DE}" dt="2020-12-20T23:19:13.718" v="7576" actId="403"/>
        <pc:sldMkLst>
          <pc:docMk/>
          <pc:sldMk cId="680041335" sldId="3915"/>
        </pc:sldMkLst>
        <pc:spChg chg="mod">
          <ac:chgData name="Chris Speller" userId="0a97f007-b978-4543-a8a0-9ee0abccdf0a" providerId="ADAL" clId="{B8B649C5-C549-4FEB-BF49-7EEBAD02D5DE}" dt="2020-12-20T23:19:04.135" v="7571" actId="404"/>
          <ac:spMkLst>
            <pc:docMk/>
            <pc:sldMk cId="680041335" sldId="3915"/>
            <ac:spMk id="10" creationId="{00000000-0000-0000-0000-000000000000}"/>
          </ac:spMkLst>
        </pc:spChg>
        <pc:spChg chg="mod">
          <ac:chgData name="Chris Speller" userId="0a97f007-b978-4543-a8a0-9ee0abccdf0a" providerId="ADAL" clId="{B8B649C5-C549-4FEB-BF49-7EEBAD02D5DE}" dt="2020-12-20T23:19:08.155" v="7573" actId="404"/>
          <ac:spMkLst>
            <pc:docMk/>
            <pc:sldMk cId="680041335" sldId="3915"/>
            <ac:spMk id="11" creationId="{00000000-0000-0000-0000-000000000000}"/>
          </ac:spMkLst>
        </pc:spChg>
        <pc:spChg chg="add mod">
          <ac:chgData name="Chris Speller" userId="0a97f007-b978-4543-a8a0-9ee0abccdf0a" providerId="ADAL" clId="{B8B649C5-C549-4FEB-BF49-7EEBAD02D5DE}" dt="2020-12-20T23:19:13.718" v="7576" actId="403"/>
          <ac:spMkLst>
            <pc:docMk/>
            <pc:sldMk cId="680041335" sldId="3915"/>
            <ac:spMk id="12" creationId="{A7680ABE-41A1-40F9-BFFB-CBB4E167423A}"/>
          </ac:spMkLst>
        </pc:spChg>
      </pc:sldChg>
      <pc:sldChg chg="modSp add mod">
        <pc:chgData name="Chris Speller" userId="0a97f007-b978-4543-a8a0-9ee0abccdf0a" providerId="ADAL" clId="{B8B649C5-C549-4FEB-BF49-7EEBAD02D5DE}" dt="2020-12-20T23:19:00.054" v="7569" actId="2711"/>
        <pc:sldMkLst>
          <pc:docMk/>
          <pc:sldMk cId="2668014835" sldId="3916"/>
        </pc:sldMkLst>
        <pc:spChg chg="mod">
          <ac:chgData name="Chris Speller" userId="0a97f007-b978-4543-a8a0-9ee0abccdf0a" providerId="ADAL" clId="{B8B649C5-C549-4FEB-BF49-7EEBAD02D5DE}" dt="2020-12-20T23:18:53.221" v="7566" actId="404"/>
          <ac:spMkLst>
            <pc:docMk/>
            <pc:sldMk cId="2668014835" sldId="3916"/>
            <ac:spMk id="10" creationId="{00000000-0000-0000-0000-000000000000}"/>
          </ac:spMkLst>
        </pc:spChg>
        <pc:spChg chg="mod">
          <ac:chgData name="Chris Speller" userId="0a97f007-b978-4543-a8a0-9ee0abccdf0a" providerId="ADAL" clId="{B8B649C5-C549-4FEB-BF49-7EEBAD02D5DE}" dt="2020-12-20T23:18:56.607" v="7568" actId="404"/>
          <ac:spMkLst>
            <pc:docMk/>
            <pc:sldMk cId="2668014835" sldId="3916"/>
            <ac:spMk id="11" creationId="{00000000-0000-0000-0000-000000000000}"/>
          </ac:spMkLst>
        </pc:spChg>
        <pc:spChg chg="mod">
          <ac:chgData name="Chris Speller" userId="0a97f007-b978-4543-a8a0-9ee0abccdf0a" providerId="ADAL" clId="{B8B649C5-C549-4FEB-BF49-7EEBAD02D5DE}" dt="2020-12-20T23:19:00.054" v="7569" actId="2711"/>
          <ac:spMkLst>
            <pc:docMk/>
            <pc:sldMk cId="2668014835" sldId="3916"/>
            <ac:spMk id="12" creationId="{FC9165CE-D5EE-4384-8C71-216C7F56C0C7}"/>
          </ac:spMkLst>
        </pc:spChg>
      </pc:sldChg>
      <pc:sldChg chg="modSp add mod modAnim">
        <pc:chgData name="Chris Speller" userId="0a97f007-b978-4543-a8a0-9ee0abccdf0a" providerId="ADAL" clId="{B8B649C5-C549-4FEB-BF49-7EEBAD02D5DE}" dt="2020-12-20T23:18:11.002" v="7549" actId="2711"/>
        <pc:sldMkLst>
          <pc:docMk/>
          <pc:sldMk cId="2482038218" sldId="3917"/>
        </pc:sldMkLst>
        <pc:spChg chg="mod">
          <ac:chgData name="Chris Speller" userId="0a97f007-b978-4543-a8a0-9ee0abccdf0a" providerId="ADAL" clId="{B8B649C5-C549-4FEB-BF49-7EEBAD02D5DE}" dt="2020-12-20T23:18:04.485" v="7546" actId="404"/>
          <ac:spMkLst>
            <pc:docMk/>
            <pc:sldMk cId="2482038218" sldId="3917"/>
            <ac:spMk id="10" creationId="{00000000-0000-0000-0000-000000000000}"/>
          </ac:spMkLst>
        </pc:spChg>
        <pc:spChg chg="mod">
          <ac:chgData name="Chris Speller" userId="0a97f007-b978-4543-a8a0-9ee0abccdf0a" providerId="ADAL" clId="{B8B649C5-C549-4FEB-BF49-7EEBAD02D5DE}" dt="2020-12-20T23:18:08.400" v="7548" actId="404"/>
          <ac:spMkLst>
            <pc:docMk/>
            <pc:sldMk cId="2482038218" sldId="3917"/>
            <ac:spMk id="11" creationId="{00000000-0000-0000-0000-000000000000}"/>
          </ac:spMkLst>
        </pc:spChg>
        <pc:spChg chg="mod">
          <ac:chgData name="Chris Speller" userId="0a97f007-b978-4543-a8a0-9ee0abccdf0a" providerId="ADAL" clId="{B8B649C5-C549-4FEB-BF49-7EEBAD02D5DE}" dt="2020-12-20T23:18:11.002" v="7549" actId="2711"/>
          <ac:spMkLst>
            <pc:docMk/>
            <pc:sldMk cId="2482038218" sldId="3917"/>
            <ac:spMk id="12" creationId="{FC9165CE-D5EE-4384-8C71-216C7F56C0C7}"/>
          </ac:spMkLst>
        </pc:spChg>
      </pc:sldChg>
      <pc:sldChg chg="modSp add mod modAnim">
        <pc:chgData name="Chris Speller" userId="0a97f007-b978-4543-a8a0-9ee0abccdf0a" providerId="ADAL" clId="{B8B649C5-C549-4FEB-BF49-7EEBAD02D5DE}" dt="2020-12-20T23:17:58.930" v="7544" actId="2711"/>
        <pc:sldMkLst>
          <pc:docMk/>
          <pc:sldMk cId="1293384083" sldId="3920"/>
        </pc:sldMkLst>
        <pc:spChg chg="mod">
          <ac:chgData name="Chris Speller" userId="0a97f007-b978-4543-a8a0-9ee0abccdf0a" providerId="ADAL" clId="{B8B649C5-C549-4FEB-BF49-7EEBAD02D5DE}" dt="2020-12-20T23:17:51.514" v="7541" actId="404"/>
          <ac:spMkLst>
            <pc:docMk/>
            <pc:sldMk cId="1293384083" sldId="3920"/>
            <ac:spMk id="10" creationId="{00000000-0000-0000-0000-000000000000}"/>
          </ac:spMkLst>
        </pc:spChg>
        <pc:spChg chg="mod">
          <ac:chgData name="Chris Speller" userId="0a97f007-b978-4543-a8a0-9ee0abccdf0a" providerId="ADAL" clId="{B8B649C5-C549-4FEB-BF49-7EEBAD02D5DE}" dt="2020-12-20T23:17:55.031" v="7543" actId="404"/>
          <ac:spMkLst>
            <pc:docMk/>
            <pc:sldMk cId="1293384083" sldId="3920"/>
            <ac:spMk id="11" creationId="{00000000-0000-0000-0000-000000000000}"/>
          </ac:spMkLst>
        </pc:spChg>
        <pc:spChg chg="mod">
          <ac:chgData name="Chris Speller" userId="0a97f007-b978-4543-a8a0-9ee0abccdf0a" providerId="ADAL" clId="{B8B649C5-C549-4FEB-BF49-7EEBAD02D5DE}" dt="2020-12-20T23:17:58.930" v="7544" actId="2711"/>
          <ac:spMkLst>
            <pc:docMk/>
            <pc:sldMk cId="1293384083" sldId="3920"/>
            <ac:spMk id="12" creationId="{FC9165CE-D5EE-4384-8C71-216C7F56C0C7}"/>
          </ac:spMkLst>
        </pc:spChg>
      </pc:sldChg>
      <pc:sldChg chg="modSp add">
        <pc:chgData name="Chris Speller" userId="0a97f007-b978-4543-a8a0-9ee0abccdf0a" providerId="ADAL" clId="{B8B649C5-C549-4FEB-BF49-7EEBAD02D5DE}" dt="2020-12-20T20:05:03.450" v="4279" actId="20577"/>
        <pc:sldMkLst>
          <pc:docMk/>
          <pc:sldMk cId="833693275" sldId="3921"/>
        </pc:sldMkLst>
        <pc:spChg chg="mod">
          <ac:chgData name="Chris Speller" userId="0a97f007-b978-4543-a8a0-9ee0abccdf0a" providerId="ADAL" clId="{B8B649C5-C549-4FEB-BF49-7EEBAD02D5DE}" dt="2020-12-20T20:05:03.450" v="4279" actId="20577"/>
          <ac:spMkLst>
            <pc:docMk/>
            <pc:sldMk cId="833693275" sldId="3921"/>
            <ac:spMk id="11" creationId="{00000000-0000-0000-0000-000000000000}"/>
          </ac:spMkLst>
        </pc:spChg>
      </pc:sldChg>
      <pc:sldChg chg="modSp add">
        <pc:chgData name="Chris Speller" userId="0a97f007-b978-4543-a8a0-9ee0abccdf0a" providerId="ADAL" clId="{B8B649C5-C549-4FEB-BF49-7EEBAD02D5DE}" dt="2020-12-20T23:17:38.887" v="7535" actId="2711"/>
        <pc:sldMkLst>
          <pc:docMk/>
          <pc:sldMk cId="970779450" sldId="3924"/>
        </pc:sldMkLst>
        <pc:spChg chg="mod">
          <ac:chgData name="Chris Speller" userId="0a97f007-b978-4543-a8a0-9ee0abccdf0a" providerId="ADAL" clId="{B8B649C5-C549-4FEB-BF49-7EEBAD02D5DE}" dt="2020-12-20T23:17:31.776" v="7532" actId="404"/>
          <ac:spMkLst>
            <pc:docMk/>
            <pc:sldMk cId="970779450" sldId="3924"/>
            <ac:spMk id="10" creationId="{00000000-0000-0000-0000-000000000000}"/>
          </ac:spMkLst>
        </pc:spChg>
        <pc:spChg chg="mod">
          <ac:chgData name="Chris Speller" userId="0a97f007-b978-4543-a8a0-9ee0abccdf0a" providerId="ADAL" clId="{B8B649C5-C549-4FEB-BF49-7EEBAD02D5DE}" dt="2020-12-20T23:17:33.421" v="7533" actId="404"/>
          <ac:spMkLst>
            <pc:docMk/>
            <pc:sldMk cId="970779450" sldId="3924"/>
            <ac:spMk id="11" creationId="{00000000-0000-0000-0000-000000000000}"/>
          </ac:spMkLst>
        </pc:spChg>
        <pc:spChg chg="mod">
          <ac:chgData name="Chris Speller" userId="0a97f007-b978-4543-a8a0-9ee0abccdf0a" providerId="ADAL" clId="{B8B649C5-C549-4FEB-BF49-7EEBAD02D5DE}" dt="2020-12-20T23:17:38.887" v="7535" actId="2711"/>
          <ac:spMkLst>
            <pc:docMk/>
            <pc:sldMk cId="970779450" sldId="3924"/>
            <ac:spMk id="12" creationId="{0EAE4C1C-A1FE-4E20-854E-A830CE3A6FFA}"/>
          </ac:spMkLst>
        </pc:spChg>
      </pc:sldChg>
      <pc:sldChg chg="add">
        <pc:chgData name="Chris Speller" userId="0a97f007-b978-4543-a8a0-9ee0abccdf0a" providerId="ADAL" clId="{B8B649C5-C549-4FEB-BF49-7EEBAD02D5DE}" dt="2020-12-20T19:35:56.142" v="3692"/>
        <pc:sldMkLst>
          <pc:docMk/>
          <pc:sldMk cId="2924645112" sldId="3924"/>
        </pc:sldMkLst>
      </pc:sldChg>
      <pc:sldChg chg="modSp add">
        <pc:chgData name="Chris Speller" userId="0a97f007-b978-4543-a8a0-9ee0abccdf0a" providerId="ADAL" clId="{B8B649C5-C549-4FEB-BF49-7EEBAD02D5DE}" dt="2020-12-20T23:17:46.441" v="7539" actId="404"/>
        <pc:sldMkLst>
          <pc:docMk/>
          <pc:sldMk cId="1781496644" sldId="3925"/>
        </pc:sldMkLst>
        <pc:spChg chg="mod">
          <ac:chgData name="Chris Speller" userId="0a97f007-b978-4543-a8a0-9ee0abccdf0a" providerId="ADAL" clId="{B8B649C5-C549-4FEB-BF49-7EEBAD02D5DE}" dt="2020-12-20T23:17:43.276" v="7537" actId="404"/>
          <ac:spMkLst>
            <pc:docMk/>
            <pc:sldMk cId="1781496644" sldId="3925"/>
            <ac:spMk id="10" creationId="{00000000-0000-0000-0000-000000000000}"/>
          </ac:spMkLst>
        </pc:spChg>
        <pc:spChg chg="mod">
          <ac:chgData name="Chris Speller" userId="0a97f007-b978-4543-a8a0-9ee0abccdf0a" providerId="ADAL" clId="{B8B649C5-C549-4FEB-BF49-7EEBAD02D5DE}" dt="2020-12-20T23:17:46.441" v="7539" actId="404"/>
          <ac:spMkLst>
            <pc:docMk/>
            <pc:sldMk cId="1781496644" sldId="3925"/>
            <ac:spMk id="11" creationId="{00000000-0000-0000-0000-000000000000}"/>
          </ac:spMkLst>
        </pc:spChg>
      </pc:sldChg>
      <pc:sldChg chg="modSp add mod">
        <pc:chgData name="Chris Speller" userId="0a97f007-b978-4543-a8a0-9ee0abccdf0a" providerId="ADAL" clId="{B8B649C5-C549-4FEB-BF49-7EEBAD02D5DE}" dt="2020-12-20T23:17:21.685" v="7529" actId="2711"/>
        <pc:sldMkLst>
          <pc:docMk/>
          <pc:sldMk cId="4266632463" sldId="3926"/>
        </pc:sldMkLst>
        <pc:spChg chg="mod">
          <ac:chgData name="Chris Speller" userId="0a97f007-b978-4543-a8a0-9ee0abccdf0a" providerId="ADAL" clId="{B8B649C5-C549-4FEB-BF49-7EEBAD02D5DE}" dt="2020-12-20T23:17:15.047" v="7526" actId="404"/>
          <ac:spMkLst>
            <pc:docMk/>
            <pc:sldMk cId="4266632463" sldId="3926"/>
            <ac:spMk id="10" creationId="{00000000-0000-0000-0000-000000000000}"/>
          </ac:spMkLst>
        </pc:spChg>
        <pc:spChg chg="mod">
          <ac:chgData name="Chris Speller" userId="0a97f007-b978-4543-a8a0-9ee0abccdf0a" providerId="ADAL" clId="{B8B649C5-C549-4FEB-BF49-7EEBAD02D5DE}" dt="2020-12-20T23:17:18.790" v="7528" actId="404"/>
          <ac:spMkLst>
            <pc:docMk/>
            <pc:sldMk cId="4266632463" sldId="3926"/>
            <ac:spMk id="11" creationId="{00000000-0000-0000-0000-000000000000}"/>
          </ac:spMkLst>
        </pc:spChg>
        <pc:spChg chg="mod">
          <ac:chgData name="Chris Speller" userId="0a97f007-b978-4543-a8a0-9ee0abccdf0a" providerId="ADAL" clId="{B8B649C5-C549-4FEB-BF49-7EEBAD02D5DE}" dt="2020-12-20T23:17:21.685" v="7529" actId="2711"/>
          <ac:spMkLst>
            <pc:docMk/>
            <pc:sldMk cId="4266632463" sldId="3926"/>
            <ac:spMk id="14" creationId="{6C9731CF-F321-4669-AFBA-A84EE7B30EED}"/>
          </ac:spMkLst>
        </pc:spChg>
      </pc:sldChg>
      <pc:sldChg chg="modSp add mod modAnim">
        <pc:chgData name="Chris Speller" userId="0a97f007-b978-4543-a8a0-9ee0abccdf0a" providerId="ADAL" clId="{B8B649C5-C549-4FEB-BF49-7EEBAD02D5DE}" dt="2020-12-20T23:17:09.317" v="7524" actId="2711"/>
        <pc:sldMkLst>
          <pc:docMk/>
          <pc:sldMk cId="3038948477" sldId="3927"/>
        </pc:sldMkLst>
        <pc:spChg chg="mod">
          <ac:chgData name="Chris Speller" userId="0a97f007-b978-4543-a8a0-9ee0abccdf0a" providerId="ADAL" clId="{B8B649C5-C549-4FEB-BF49-7EEBAD02D5DE}" dt="2020-12-20T23:16:57.321" v="7520" actId="404"/>
          <ac:spMkLst>
            <pc:docMk/>
            <pc:sldMk cId="3038948477" sldId="3927"/>
            <ac:spMk id="10" creationId="{00000000-0000-0000-0000-000000000000}"/>
          </ac:spMkLst>
        </pc:spChg>
        <pc:spChg chg="mod">
          <ac:chgData name="Chris Speller" userId="0a97f007-b978-4543-a8a0-9ee0abccdf0a" providerId="ADAL" clId="{B8B649C5-C549-4FEB-BF49-7EEBAD02D5DE}" dt="2020-12-20T23:17:06.070" v="7523" actId="404"/>
          <ac:spMkLst>
            <pc:docMk/>
            <pc:sldMk cId="3038948477" sldId="3927"/>
            <ac:spMk id="11" creationId="{00000000-0000-0000-0000-000000000000}"/>
          </ac:spMkLst>
        </pc:spChg>
        <pc:spChg chg="mod">
          <ac:chgData name="Chris Speller" userId="0a97f007-b978-4543-a8a0-9ee0abccdf0a" providerId="ADAL" clId="{B8B649C5-C549-4FEB-BF49-7EEBAD02D5DE}" dt="2020-12-20T23:17:09.317" v="7524" actId="2711"/>
          <ac:spMkLst>
            <pc:docMk/>
            <pc:sldMk cId="3038948477" sldId="3927"/>
            <ac:spMk id="12" creationId="{0C562BBC-F18C-4242-B9C8-A8367AE4229C}"/>
          </ac:spMkLst>
        </pc:spChg>
      </pc:sldChg>
      <pc:sldChg chg="add">
        <pc:chgData name="Chris Speller" userId="0a97f007-b978-4543-a8a0-9ee0abccdf0a" providerId="ADAL" clId="{B8B649C5-C549-4FEB-BF49-7EEBAD02D5DE}" dt="2020-12-20T19:36:15.942" v="3696"/>
        <pc:sldMkLst>
          <pc:docMk/>
          <pc:sldMk cId="3744319082" sldId="3928"/>
        </pc:sldMkLst>
      </pc:sldChg>
      <pc:sldChg chg="add del">
        <pc:chgData name="Chris Speller" userId="0a97f007-b978-4543-a8a0-9ee0abccdf0a" providerId="ADAL" clId="{B8B649C5-C549-4FEB-BF49-7EEBAD02D5DE}" dt="2020-12-21T19:43:44.233" v="20698" actId="47"/>
        <pc:sldMkLst>
          <pc:docMk/>
          <pc:sldMk cId="2827207511" sldId="3992"/>
        </pc:sldMkLst>
      </pc:sldChg>
      <pc:sldChg chg="addSp delSp modSp add mod modAnim">
        <pc:chgData name="Chris Speller" userId="0a97f007-b978-4543-a8a0-9ee0abccdf0a" providerId="ADAL" clId="{B8B649C5-C549-4FEB-BF49-7EEBAD02D5DE}" dt="2020-12-21T15:06:14.081" v="14740" actId="22"/>
        <pc:sldMkLst>
          <pc:docMk/>
          <pc:sldMk cId="3363638441" sldId="3993"/>
        </pc:sldMkLst>
        <pc:spChg chg="mod">
          <ac:chgData name="Chris Speller" userId="0a97f007-b978-4543-a8a0-9ee0abccdf0a" providerId="ADAL" clId="{B8B649C5-C549-4FEB-BF49-7EEBAD02D5DE}" dt="2020-12-21T15:04:27.151" v="14724" actId="6549"/>
          <ac:spMkLst>
            <pc:docMk/>
            <pc:sldMk cId="3363638441" sldId="3993"/>
            <ac:spMk id="10" creationId="{00000000-0000-0000-0000-000000000000}"/>
          </ac:spMkLst>
        </pc:spChg>
        <pc:spChg chg="mod">
          <ac:chgData name="Chris Speller" userId="0a97f007-b978-4543-a8a0-9ee0abccdf0a" providerId="ADAL" clId="{B8B649C5-C549-4FEB-BF49-7EEBAD02D5DE}" dt="2020-12-21T15:04:58.650" v="14732" actId="20577"/>
          <ac:spMkLst>
            <pc:docMk/>
            <pc:sldMk cId="3363638441" sldId="3993"/>
            <ac:spMk id="11" creationId="{00000000-0000-0000-0000-000000000000}"/>
          </ac:spMkLst>
        </pc:spChg>
        <pc:spChg chg="add mod">
          <ac:chgData name="Chris Speller" userId="0a97f007-b978-4543-a8a0-9ee0abccdf0a" providerId="ADAL" clId="{B8B649C5-C549-4FEB-BF49-7EEBAD02D5DE}" dt="2020-12-21T15:05:09.496" v="14736" actId="6549"/>
          <ac:spMkLst>
            <pc:docMk/>
            <pc:sldMk cId="3363638441" sldId="3993"/>
            <ac:spMk id="12" creationId="{243D3520-A5EB-4DB7-95D1-13EDF7A8B3FC}"/>
          </ac:spMkLst>
        </pc:spChg>
        <pc:spChg chg="add del">
          <ac:chgData name="Chris Speller" userId="0a97f007-b978-4543-a8a0-9ee0abccdf0a" providerId="ADAL" clId="{B8B649C5-C549-4FEB-BF49-7EEBAD02D5DE}" dt="2020-12-21T15:06:14.081" v="14740" actId="22"/>
          <ac:spMkLst>
            <pc:docMk/>
            <pc:sldMk cId="3363638441" sldId="3993"/>
            <ac:spMk id="13" creationId="{D956B2B7-D025-4F26-A0B9-9CCFAC74AD23}"/>
          </ac:spMkLst>
        </pc:spChg>
      </pc:sldChg>
      <pc:sldChg chg="modSp add modAnim">
        <pc:chgData name="Chris Speller" userId="0a97f007-b978-4543-a8a0-9ee0abccdf0a" providerId="ADAL" clId="{B8B649C5-C549-4FEB-BF49-7EEBAD02D5DE}" dt="2020-12-20T21:22:26.057" v="6131" actId="20577"/>
        <pc:sldMkLst>
          <pc:docMk/>
          <pc:sldMk cId="1587189628" sldId="3995"/>
        </pc:sldMkLst>
        <pc:spChg chg="mod">
          <ac:chgData name="Chris Speller" userId="0a97f007-b978-4543-a8a0-9ee0abccdf0a" providerId="ADAL" clId="{B8B649C5-C549-4FEB-BF49-7EEBAD02D5DE}" dt="2020-12-20T21:22:26.057" v="6131" actId="20577"/>
          <ac:spMkLst>
            <pc:docMk/>
            <pc:sldMk cId="1587189628" sldId="3995"/>
            <ac:spMk id="10" creationId="{00000000-0000-0000-0000-000000000000}"/>
          </ac:spMkLst>
        </pc:spChg>
        <pc:spChg chg="mod">
          <ac:chgData name="Chris Speller" userId="0a97f007-b978-4543-a8a0-9ee0abccdf0a" providerId="ADAL" clId="{B8B649C5-C549-4FEB-BF49-7EEBAD02D5DE}" dt="2020-12-20T21:20:36.664" v="6114" actId="6549"/>
          <ac:spMkLst>
            <pc:docMk/>
            <pc:sldMk cId="1587189628" sldId="3995"/>
            <ac:spMk id="11" creationId="{00000000-0000-0000-0000-000000000000}"/>
          </ac:spMkLst>
        </pc:spChg>
      </pc:sldChg>
      <pc:sldChg chg="modSp add mod">
        <pc:chgData name="Chris Speller" userId="0a97f007-b978-4543-a8a0-9ee0abccdf0a" providerId="ADAL" clId="{B8B649C5-C549-4FEB-BF49-7EEBAD02D5DE}" dt="2020-12-21T15:05:18.585" v="14738" actId="6549"/>
        <pc:sldMkLst>
          <pc:docMk/>
          <pc:sldMk cId="472227038" sldId="3996"/>
        </pc:sldMkLst>
        <pc:spChg chg="mod">
          <ac:chgData name="Chris Speller" userId="0a97f007-b978-4543-a8a0-9ee0abccdf0a" providerId="ADAL" clId="{B8B649C5-C549-4FEB-BF49-7EEBAD02D5DE}" dt="2020-12-21T15:05:18.585" v="14738" actId="6549"/>
          <ac:spMkLst>
            <pc:docMk/>
            <pc:sldMk cId="472227038" sldId="3996"/>
            <ac:spMk id="2" creationId="{69081019-A6CB-4F3B-A979-71738C28D87F}"/>
          </ac:spMkLst>
        </pc:spChg>
      </pc:sldChg>
      <pc:sldChg chg="modSp add">
        <pc:chgData name="Chris Speller" userId="0a97f007-b978-4543-a8a0-9ee0abccdf0a" providerId="ADAL" clId="{B8B649C5-C549-4FEB-BF49-7EEBAD02D5DE}" dt="2020-12-21T15:50:10.758" v="14799" actId="6549"/>
        <pc:sldMkLst>
          <pc:docMk/>
          <pc:sldMk cId="1573794698" sldId="4002"/>
        </pc:sldMkLst>
        <pc:spChg chg="mod">
          <ac:chgData name="Chris Speller" userId="0a97f007-b978-4543-a8a0-9ee0abccdf0a" providerId="ADAL" clId="{B8B649C5-C549-4FEB-BF49-7EEBAD02D5DE}" dt="2020-12-21T15:50:10.758" v="14799" actId="6549"/>
          <ac:spMkLst>
            <pc:docMk/>
            <pc:sldMk cId="1573794698" sldId="4002"/>
            <ac:spMk id="10" creationId="{00000000-0000-0000-0000-000000000000}"/>
          </ac:spMkLst>
        </pc:spChg>
      </pc:sldChg>
      <pc:sldChg chg="addSp delSp modSp add mod delAnim modAnim">
        <pc:chgData name="Chris Speller" userId="0a97f007-b978-4543-a8a0-9ee0abccdf0a" providerId="ADAL" clId="{B8B649C5-C549-4FEB-BF49-7EEBAD02D5DE}" dt="2020-12-21T15:55:59.713" v="14928" actId="478"/>
        <pc:sldMkLst>
          <pc:docMk/>
          <pc:sldMk cId="786753493" sldId="4003"/>
        </pc:sldMkLst>
        <pc:spChg chg="mod">
          <ac:chgData name="Chris Speller" userId="0a97f007-b978-4543-a8a0-9ee0abccdf0a" providerId="ADAL" clId="{B8B649C5-C549-4FEB-BF49-7EEBAD02D5DE}" dt="2020-12-21T15:55:36.217" v="14906" actId="6549"/>
          <ac:spMkLst>
            <pc:docMk/>
            <pc:sldMk cId="786753493" sldId="4003"/>
            <ac:spMk id="10" creationId="{00000000-0000-0000-0000-000000000000}"/>
          </ac:spMkLst>
        </pc:spChg>
        <pc:spChg chg="mod">
          <ac:chgData name="Chris Speller" userId="0a97f007-b978-4543-a8a0-9ee0abccdf0a" providerId="ADAL" clId="{B8B649C5-C549-4FEB-BF49-7EEBAD02D5DE}" dt="2020-12-21T15:55:36.852" v="14909" actId="6549"/>
          <ac:spMkLst>
            <pc:docMk/>
            <pc:sldMk cId="786753493" sldId="4003"/>
            <ac:spMk id="11" creationId="{00000000-0000-0000-0000-000000000000}"/>
          </ac:spMkLst>
        </pc:spChg>
        <pc:spChg chg="add mod">
          <ac:chgData name="Chris Speller" userId="0a97f007-b978-4543-a8a0-9ee0abccdf0a" providerId="ADAL" clId="{B8B649C5-C549-4FEB-BF49-7EEBAD02D5DE}" dt="2020-12-21T15:55:54.602" v="14927" actId="113"/>
          <ac:spMkLst>
            <pc:docMk/>
            <pc:sldMk cId="786753493" sldId="4003"/>
            <ac:spMk id="12" creationId="{9D23E696-9C92-47B0-B583-71DD160BDE58}"/>
          </ac:spMkLst>
        </pc:spChg>
        <pc:picChg chg="del">
          <ac:chgData name="Chris Speller" userId="0a97f007-b978-4543-a8a0-9ee0abccdf0a" providerId="ADAL" clId="{B8B649C5-C549-4FEB-BF49-7EEBAD02D5DE}" dt="2020-12-21T15:55:59.713" v="14928" actId="478"/>
          <ac:picMkLst>
            <pc:docMk/>
            <pc:sldMk cId="786753493" sldId="4003"/>
            <ac:picMk id="2" creationId="{29A6CC0A-08DE-4F2C-9D8B-8981970B9CFA}"/>
          </ac:picMkLst>
        </pc:picChg>
      </pc:sldChg>
      <pc:sldChg chg="addSp modSp add mod modAnim">
        <pc:chgData name="Chris Speller" userId="0a97f007-b978-4543-a8a0-9ee0abccdf0a" providerId="ADAL" clId="{B8B649C5-C549-4FEB-BF49-7EEBAD02D5DE}" dt="2020-12-21T15:59:03.540" v="15191" actId="6549"/>
        <pc:sldMkLst>
          <pc:docMk/>
          <pc:sldMk cId="2009564673" sldId="4004"/>
        </pc:sldMkLst>
        <pc:spChg chg="add mod">
          <ac:chgData name="Chris Speller" userId="0a97f007-b978-4543-a8a0-9ee0abccdf0a" providerId="ADAL" clId="{B8B649C5-C549-4FEB-BF49-7EEBAD02D5DE}" dt="2020-12-21T15:59:03.540" v="15191" actId="6549"/>
          <ac:spMkLst>
            <pc:docMk/>
            <pc:sldMk cId="2009564673" sldId="4004"/>
            <ac:spMk id="12" creationId="{A3CB56F6-B94B-48EC-91BC-8E9351996551}"/>
          </ac:spMkLst>
        </pc:spChg>
      </pc:sldChg>
      <pc:sldChg chg="addSp delSp modSp add mod delAnim modAnim">
        <pc:chgData name="Chris Speller" userId="0a97f007-b978-4543-a8a0-9ee0abccdf0a" providerId="ADAL" clId="{B8B649C5-C549-4FEB-BF49-7EEBAD02D5DE}" dt="2020-12-21T16:00:25.461" v="15354" actId="20577"/>
        <pc:sldMkLst>
          <pc:docMk/>
          <pc:sldMk cId="388527253" sldId="4005"/>
        </pc:sldMkLst>
        <pc:spChg chg="add mod">
          <ac:chgData name="Chris Speller" userId="0a97f007-b978-4543-a8a0-9ee0abccdf0a" providerId="ADAL" clId="{B8B649C5-C549-4FEB-BF49-7EEBAD02D5DE}" dt="2020-12-21T16:00:25.461" v="15354" actId="20577"/>
          <ac:spMkLst>
            <pc:docMk/>
            <pc:sldMk cId="388527253" sldId="4005"/>
            <ac:spMk id="12" creationId="{9347598D-554A-4F43-96FF-3829B92D9CC2}"/>
          </ac:spMkLst>
        </pc:spChg>
        <pc:picChg chg="del">
          <ac:chgData name="Chris Speller" userId="0a97f007-b978-4543-a8a0-9ee0abccdf0a" providerId="ADAL" clId="{B8B649C5-C549-4FEB-BF49-7EEBAD02D5DE}" dt="2020-12-21T15:59:11.602" v="15193" actId="478"/>
          <ac:picMkLst>
            <pc:docMk/>
            <pc:sldMk cId="388527253" sldId="4005"/>
            <ac:picMk id="2" creationId="{7F18D40C-4FB8-4917-A644-0FBAC84BDF77}"/>
          </ac:picMkLst>
        </pc:picChg>
        <pc:inkChg chg="del">
          <ac:chgData name="Chris Speller" userId="0a97f007-b978-4543-a8a0-9ee0abccdf0a" providerId="ADAL" clId="{B8B649C5-C549-4FEB-BF49-7EEBAD02D5DE}" dt="2020-12-21T15:59:10.546" v="15192" actId="478"/>
          <ac:inkMkLst>
            <pc:docMk/>
            <pc:sldMk cId="388527253" sldId="4005"/>
            <ac:inkMk id="3" creationId="{B0A5ECAD-0888-4BAF-BCFD-2DAFEF1D64BB}"/>
          </ac:inkMkLst>
        </pc:inkChg>
      </pc:sldChg>
      <pc:sldChg chg="addSp delSp modSp add mod delAnim modAnim">
        <pc:chgData name="Chris Speller" userId="0a97f007-b978-4543-a8a0-9ee0abccdf0a" providerId="ADAL" clId="{B8B649C5-C549-4FEB-BF49-7EEBAD02D5DE}" dt="2020-12-21T16:06:36.541" v="15388" actId="122"/>
        <pc:sldMkLst>
          <pc:docMk/>
          <pc:sldMk cId="4069029249" sldId="4006"/>
        </pc:sldMkLst>
        <pc:spChg chg="mod">
          <ac:chgData name="Chris Speller" userId="0a97f007-b978-4543-a8a0-9ee0abccdf0a" providerId="ADAL" clId="{B8B649C5-C549-4FEB-BF49-7EEBAD02D5DE}" dt="2020-12-21T16:06:35.565" v="15387" actId="122"/>
          <ac:spMkLst>
            <pc:docMk/>
            <pc:sldMk cId="4069029249" sldId="4006"/>
            <ac:spMk id="10" creationId="{00000000-0000-0000-0000-000000000000}"/>
          </ac:spMkLst>
        </pc:spChg>
        <pc:spChg chg="mod">
          <ac:chgData name="Chris Speller" userId="0a97f007-b978-4543-a8a0-9ee0abccdf0a" providerId="ADAL" clId="{B8B649C5-C549-4FEB-BF49-7EEBAD02D5DE}" dt="2020-12-21T16:06:36.541" v="15388" actId="122"/>
          <ac:spMkLst>
            <pc:docMk/>
            <pc:sldMk cId="4069029249" sldId="4006"/>
            <ac:spMk id="11" creationId="{00000000-0000-0000-0000-000000000000}"/>
          </ac:spMkLst>
        </pc:spChg>
        <pc:spChg chg="add mod">
          <ac:chgData name="Chris Speller" userId="0a97f007-b978-4543-a8a0-9ee0abccdf0a" providerId="ADAL" clId="{B8B649C5-C549-4FEB-BF49-7EEBAD02D5DE}" dt="2020-12-21T16:03:13.609" v="15359" actId="207"/>
          <ac:spMkLst>
            <pc:docMk/>
            <pc:sldMk cId="4069029249" sldId="4006"/>
            <ac:spMk id="12" creationId="{73E0DEAD-D471-4D79-8969-EFCB7025263B}"/>
          </ac:spMkLst>
        </pc:spChg>
        <pc:picChg chg="del">
          <ac:chgData name="Chris Speller" userId="0a97f007-b978-4543-a8a0-9ee0abccdf0a" providerId="ADAL" clId="{B8B649C5-C549-4FEB-BF49-7EEBAD02D5DE}" dt="2020-12-21T16:02:46.120" v="15356" actId="478"/>
          <ac:picMkLst>
            <pc:docMk/>
            <pc:sldMk cId="4069029249" sldId="4006"/>
            <ac:picMk id="3" creationId="{8AEE6031-C901-4EE5-8917-BEBB28FECE04}"/>
          </ac:picMkLst>
        </pc:picChg>
        <pc:picChg chg="add del mod">
          <ac:chgData name="Chris Speller" userId="0a97f007-b978-4543-a8a0-9ee0abccdf0a" providerId="ADAL" clId="{B8B649C5-C549-4FEB-BF49-7EEBAD02D5DE}" dt="2020-12-21T16:06:13.175" v="15386" actId="478"/>
          <ac:picMkLst>
            <pc:docMk/>
            <pc:sldMk cId="4069029249" sldId="4006"/>
            <ac:picMk id="7" creationId="{3F2D6FE6-211C-4932-A5D9-E1A8D89394A5}"/>
          </ac:picMkLst>
        </pc:picChg>
        <pc:inkChg chg="del">
          <ac:chgData name="Chris Speller" userId="0a97f007-b978-4543-a8a0-9ee0abccdf0a" providerId="ADAL" clId="{B8B649C5-C549-4FEB-BF49-7EEBAD02D5DE}" dt="2020-12-21T16:02:43.616" v="15355" actId="478"/>
          <ac:inkMkLst>
            <pc:docMk/>
            <pc:sldMk cId="4069029249" sldId="4006"/>
            <ac:inkMk id="2" creationId="{5F3E0E0D-C5BA-47DB-862A-5B22855A6056}"/>
          </ac:inkMkLst>
        </pc:inkChg>
      </pc:sldChg>
      <pc:sldChg chg="addSp delSp modSp add mod delAnim modAnim">
        <pc:chgData name="Chris Speller" userId="0a97f007-b978-4543-a8a0-9ee0abccdf0a" providerId="ADAL" clId="{B8B649C5-C549-4FEB-BF49-7EEBAD02D5DE}" dt="2020-12-21T16:07:18.454" v="15398" actId="113"/>
        <pc:sldMkLst>
          <pc:docMk/>
          <pc:sldMk cId="225922720" sldId="4007"/>
        </pc:sldMkLst>
        <pc:spChg chg="add mod">
          <ac:chgData name="Chris Speller" userId="0a97f007-b978-4543-a8a0-9ee0abccdf0a" providerId="ADAL" clId="{B8B649C5-C549-4FEB-BF49-7EEBAD02D5DE}" dt="2020-12-21T16:07:18.454" v="15398" actId="113"/>
          <ac:spMkLst>
            <pc:docMk/>
            <pc:sldMk cId="225922720" sldId="4007"/>
            <ac:spMk id="12" creationId="{02C59E93-5098-4A24-863D-C5D8EC843ED3}"/>
          </ac:spMkLst>
        </pc:spChg>
        <pc:picChg chg="del">
          <ac:chgData name="Chris Speller" userId="0a97f007-b978-4543-a8a0-9ee0abccdf0a" providerId="ADAL" clId="{B8B649C5-C549-4FEB-BF49-7EEBAD02D5DE}" dt="2020-12-21T16:06:57.864" v="15391" actId="478"/>
          <ac:picMkLst>
            <pc:docMk/>
            <pc:sldMk cId="225922720" sldId="4007"/>
            <ac:picMk id="2" creationId="{B5CE4FA5-2273-4854-8B28-5D895586C9BD}"/>
          </ac:picMkLst>
        </pc:picChg>
      </pc:sldChg>
      <pc:sldChg chg="add del">
        <pc:chgData name="Chris Speller" userId="0a97f007-b978-4543-a8a0-9ee0abccdf0a" providerId="ADAL" clId="{B8B649C5-C549-4FEB-BF49-7EEBAD02D5DE}" dt="2020-12-20T21:26:18.307" v="6142"/>
        <pc:sldMkLst>
          <pc:docMk/>
          <pc:sldMk cId="2960417181" sldId="4008"/>
        </pc:sldMkLst>
      </pc:sldChg>
      <pc:sldChg chg="addSp delSp modSp add mod delAnim modAnim">
        <pc:chgData name="Chris Speller" userId="0a97f007-b978-4543-a8a0-9ee0abccdf0a" providerId="ADAL" clId="{B8B649C5-C549-4FEB-BF49-7EEBAD02D5DE}" dt="2020-12-21T16:08:18.165" v="15438" actId="20577"/>
        <pc:sldMkLst>
          <pc:docMk/>
          <pc:sldMk cId="3730089100" sldId="4013"/>
        </pc:sldMkLst>
        <pc:spChg chg="add mod">
          <ac:chgData name="Chris Speller" userId="0a97f007-b978-4543-a8a0-9ee0abccdf0a" providerId="ADAL" clId="{B8B649C5-C549-4FEB-BF49-7EEBAD02D5DE}" dt="2020-12-21T16:08:18.165" v="15438" actId="20577"/>
          <ac:spMkLst>
            <pc:docMk/>
            <pc:sldMk cId="3730089100" sldId="4013"/>
            <ac:spMk id="12" creationId="{615C85A5-8D87-4456-99E2-9DC87E7339D1}"/>
          </ac:spMkLst>
        </pc:spChg>
        <pc:picChg chg="del">
          <ac:chgData name="Chris Speller" userId="0a97f007-b978-4543-a8a0-9ee0abccdf0a" providerId="ADAL" clId="{B8B649C5-C549-4FEB-BF49-7EEBAD02D5DE}" dt="2020-12-21T16:07:33.624" v="15399" actId="478"/>
          <ac:picMkLst>
            <pc:docMk/>
            <pc:sldMk cId="3730089100" sldId="4013"/>
            <ac:picMk id="2" creationId="{B5CE4FA5-2273-4854-8B28-5D895586C9BD}"/>
          </ac:picMkLst>
        </pc:picChg>
      </pc:sldChg>
      <pc:sldChg chg="addSp delSp modSp add mod delAnim modAnim">
        <pc:chgData name="Chris Speller" userId="0a97f007-b978-4543-a8a0-9ee0abccdf0a" providerId="ADAL" clId="{B8B649C5-C549-4FEB-BF49-7EEBAD02D5DE}" dt="2020-12-21T17:32:21.196" v="15796" actId="2711"/>
        <pc:sldMkLst>
          <pc:docMk/>
          <pc:sldMk cId="3885664458" sldId="4014"/>
        </pc:sldMkLst>
        <pc:spChg chg="mod">
          <ac:chgData name="Chris Speller" userId="0a97f007-b978-4543-a8a0-9ee0abccdf0a" providerId="ADAL" clId="{B8B649C5-C549-4FEB-BF49-7EEBAD02D5DE}" dt="2020-12-21T17:01:46.259" v="15573" actId="1076"/>
          <ac:spMkLst>
            <pc:docMk/>
            <pc:sldMk cId="3885664458" sldId="4014"/>
            <ac:spMk id="8" creationId="{00000000-0000-0000-0000-000000000000}"/>
          </ac:spMkLst>
        </pc:spChg>
        <pc:spChg chg="mod">
          <ac:chgData name="Chris Speller" userId="0a97f007-b978-4543-a8a0-9ee0abccdf0a" providerId="ADAL" clId="{B8B649C5-C549-4FEB-BF49-7EEBAD02D5DE}" dt="2020-12-21T17:32:21.196" v="15796" actId="2711"/>
          <ac:spMkLst>
            <pc:docMk/>
            <pc:sldMk cId="3885664458" sldId="4014"/>
            <ac:spMk id="10" creationId="{00000000-0000-0000-0000-000000000000}"/>
          </ac:spMkLst>
        </pc:spChg>
        <pc:spChg chg="mod">
          <ac:chgData name="Chris Speller" userId="0a97f007-b978-4543-a8a0-9ee0abccdf0a" providerId="ADAL" clId="{B8B649C5-C549-4FEB-BF49-7EEBAD02D5DE}" dt="2020-12-21T16:14:08.634" v="15534" actId="14100"/>
          <ac:spMkLst>
            <pc:docMk/>
            <pc:sldMk cId="3885664458" sldId="4014"/>
            <ac:spMk id="11" creationId="{00000000-0000-0000-0000-000000000000}"/>
          </ac:spMkLst>
        </pc:spChg>
        <pc:spChg chg="add mod">
          <ac:chgData name="Chris Speller" userId="0a97f007-b978-4543-a8a0-9ee0abccdf0a" providerId="ADAL" clId="{B8B649C5-C549-4FEB-BF49-7EEBAD02D5DE}" dt="2020-12-21T17:01:43.127" v="15570" actId="14100"/>
          <ac:spMkLst>
            <pc:docMk/>
            <pc:sldMk cId="3885664458" sldId="4014"/>
            <ac:spMk id="12" creationId="{08F77ADB-BC1A-4A83-BB47-04546FC220C4}"/>
          </ac:spMkLst>
        </pc:spChg>
        <pc:picChg chg="del mod">
          <ac:chgData name="Chris Speller" userId="0a97f007-b978-4543-a8a0-9ee0abccdf0a" providerId="ADAL" clId="{B8B649C5-C549-4FEB-BF49-7EEBAD02D5DE}" dt="2020-12-21T16:14:24.511" v="15552" actId="478"/>
          <ac:picMkLst>
            <pc:docMk/>
            <pc:sldMk cId="3885664458" sldId="4014"/>
            <ac:picMk id="2" creationId="{B9D0820D-CDA0-49FF-B5E7-06FC7FEBB885}"/>
          </ac:picMkLst>
        </pc:picChg>
      </pc:sldChg>
      <pc:sldChg chg="add del">
        <pc:chgData name="Chris Speller" userId="0a97f007-b978-4543-a8a0-9ee0abccdf0a" providerId="ADAL" clId="{B8B649C5-C549-4FEB-BF49-7EEBAD02D5DE}" dt="2020-12-21T17:03:58.064" v="15723" actId="47"/>
        <pc:sldMkLst>
          <pc:docMk/>
          <pc:sldMk cId="570659147" sldId="4016"/>
        </pc:sldMkLst>
      </pc:sldChg>
      <pc:sldChg chg="addSp delSp modSp add mod delAnim modAnim">
        <pc:chgData name="Chris Speller" userId="0a97f007-b978-4543-a8a0-9ee0abccdf0a" providerId="ADAL" clId="{B8B649C5-C549-4FEB-BF49-7EEBAD02D5DE}" dt="2020-12-21T17:42:24.029" v="16163" actId="20577"/>
        <pc:sldMkLst>
          <pc:docMk/>
          <pc:sldMk cId="788143293" sldId="4017"/>
        </pc:sldMkLst>
        <pc:spChg chg="mod">
          <ac:chgData name="Chris Speller" userId="0a97f007-b978-4543-a8a0-9ee0abccdf0a" providerId="ADAL" clId="{B8B649C5-C549-4FEB-BF49-7EEBAD02D5DE}" dt="2020-12-21T17:42:20.030" v="16161" actId="20577"/>
          <ac:spMkLst>
            <pc:docMk/>
            <pc:sldMk cId="788143293" sldId="4017"/>
            <ac:spMk id="10" creationId="{00000000-0000-0000-0000-000000000000}"/>
          </ac:spMkLst>
        </pc:spChg>
        <pc:spChg chg="mod">
          <ac:chgData name="Chris Speller" userId="0a97f007-b978-4543-a8a0-9ee0abccdf0a" providerId="ADAL" clId="{B8B649C5-C549-4FEB-BF49-7EEBAD02D5DE}" dt="2020-12-21T17:42:24.029" v="16163" actId="20577"/>
          <ac:spMkLst>
            <pc:docMk/>
            <pc:sldMk cId="788143293" sldId="4017"/>
            <ac:spMk id="11" creationId="{00000000-0000-0000-0000-000000000000}"/>
          </ac:spMkLst>
        </pc:spChg>
        <pc:spChg chg="add mod">
          <ac:chgData name="Chris Speller" userId="0a97f007-b978-4543-a8a0-9ee0abccdf0a" providerId="ADAL" clId="{B8B649C5-C549-4FEB-BF49-7EEBAD02D5DE}" dt="2020-12-21T17:36:34.667" v="15891" actId="2711"/>
          <ac:spMkLst>
            <pc:docMk/>
            <pc:sldMk cId="788143293" sldId="4017"/>
            <ac:spMk id="12" creationId="{22835BE3-44B6-4CBB-8958-996FD3749AC1}"/>
          </ac:spMkLst>
        </pc:spChg>
        <pc:picChg chg="del">
          <ac:chgData name="Chris Speller" userId="0a97f007-b978-4543-a8a0-9ee0abccdf0a" providerId="ADAL" clId="{B8B649C5-C549-4FEB-BF49-7EEBAD02D5DE}" dt="2020-12-21T17:31:12.211" v="15784" actId="478"/>
          <ac:picMkLst>
            <pc:docMk/>
            <pc:sldMk cId="788143293" sldId="4017"/>
            <ac:picMk id="2" creationId="{B45498E9-C393-40C4-A7C6-E3B4AC8EF466}"/>
          </ac:picMkLst>
        </pc:picChg>
        <pc:inkChg chg="del">
          <ac:chgData name="Chris Speller" userId="0a97f007-b978-4543-a8a0-9ee0abccdf0a" providerId="ADAL" clId="{B8B649C5-C549-4FEB-BF49-7EEBAD02D5DE}" dt="2020-12-21T17:04:00.488" v="15724" actId="478"/>
          <ac:inkMkLst>
            <pc:docMk/>
            <pc:sldMk cId="788143293" sldId="4017"/>
            <ac:inkMk id="3" creationId="{2AC83D22-C92E-432E-82B5-7CDF04F44035}"/>
          </ac:inkMkLst>
        </pc:inkChg>
      </pc:sldChg>
      <pc:sldChg chg="addSp modSp add mod modAnim">
        <pc:chgData name="Chris Speller" userId="0a97f007-b978-4543-a8a0-9ee0abccdf0a" providerId="ADAL" clId="{B8B649C5-C549-4FEB-BF49-7EEBAD02D5DE}" dt="2020-12-21T15:55:07.360" v="14895" actId="20577"/>
        <pc:sldMkLst>
          <pc:docMk/>
          <pc:sldMk cId="323536547" sldId="4020"/>
        </pc:sldMkLst>
        <pc:spChg chg="mod">
          <ac:chgData name="Chris Speller" userId="0a97f007-b978-4543-a8a0-9ee0abccdf0a" providerId="ADAL" clId="{B8B649C5-C549-4FEB-BF49-7EEBAD02D5DE}" dt="2020-12-21T15:53:17.178" v="14838" actId="2711"/>
          <ac:spMkLst>
            <pc:docMk/>
            <pc:sldMk cId="323536547" sldId="4020"/>
            <ac:spMk id="10" creationId="{00000000-0000-0000-0000-000000000000}"/>
          </ac:spMkLst>
        </pc:spChg>
        <pc:spChg chg="mod">
          <ac:chgData name="Chris Speller" userId="0a97f007-b978-4543-a8a0-9ee0abccdf0a" providerId="ADAL" clId="{B8B649C5-C549-4FEB-BF49-7EEBAD02D5DE}" dt="2020-12-21T15:53:20.703" v="14839" actId="2711"/>
          <ac:spMkLst>
            <pc:docMk/>
            <pc:sldMk cId="323536547" sldId="4020"/>
            <ac:spMk id="11" creationId="{00000000-0000-0000-0000-000000000000}"/>
          </ac:spMkLst>
        </pc:spChg>
        <pc:spChg chg="add mod">
          <ac:chgData name="Chris Speller" userId="0a97f007-b978-4543-a8a0-9ee0abccdf0a" providerId="ADAL" clId="{B8B649C5-C549-4FEB-BF49-7EEBAD02D5DE}" dt="2020-12-21T15:55:07.360" v="14895" actId="20577"/>
          <ac:spMkLst>
            <pc:docMk/>
            <pc:sldMk cId="323536547" sldId="4020"/>
            <ac:spMk id="12" creationId="{EF0645FF-998D-4BEE-90EB-207ECC5E8894}"/>
          </ac:spMkLst>
        </pc:spChg>
      </pc:sldChg>
      <pc:sldChg chg="addSp delSp modSp add mod modAnim">
        <pc:chgData name="Chris Speller" userId="0a97f007-b978-4543-a8a0-9ee0abccdf0a" providerId="ADAL" clId="{B8B649C5-C549-4FEB-BF49-7EEBAD02D5DE}" dt="2020-12-21T16:10:16.486" v="15488" actId="478"/>
        <pc:sldMkLst>
          <pc:docMk/>
          <pc:sldMk cId="2553565533" sldId="4023"/>
        </pc:sldMkLst>
        <pc:spChg chg="add mod">
          <ac:chgData name="Chris Speller" userId="0a97f007-b978-4543-a8a0-9ee0abccdf0a" providerId="ADAL" clId="{B8B649C5-C549-4FEB-BF49-7EEBAD02D5DE}" dt="2020-12-21T16:10:10.305" v="15487" actId="20577"/>
          <ac:spMkLst>
            <pc:docMk/>
            <pc:sldMk cId="2553565533" sldId="4023"/>
            <ac:spMk id="12" creationId="{2C165E82-126B-40B4-A56C-A2AED024F982}"/>
          </ac:spMkLst>
        </pc:spChg>
        <pc:picChg chg="del">
          <ac:chgData name="Chris Speller" userId="0a97f007-b978-4543-a8a0-9ee0abccdf0a" providerId="ADAL" clId="{B8B649C5-C549-4FEB-BF49-7EEBAD02D5DE}" dt="2020-12-21T16:09:00.636" v="15439" actId="478"/>
          <ac:picMkLst>
            <pc:docMk/>
            <pc:sldMk cId="2553565533" sldId="4023"/>
            <ac:picMk id="3" creationId="{2C01B660-EDFD-4C77-8721-C49B0B550B19}"/>
          </ac:picMkLst>
        </pc:picChg>
        <pc:picChg chg="add del mod">
          <ac:chgData name="Chris Speller" userId="0a97f007-b978-4543-a8a0-9ee0abccdf0a" providerId="ADAL" clId="{B8B649C5-C549-4FEB-BF49-7EEBAD02D5DE}" dt="2020-12-21T16:10:16.486" v="15488" actId="478"/>
          <ac:picMkLst>
            <pc:docMk/>
            <pc:sldMk cId="2553565533" sldId="4023"/>
            <ac:picMk id="6" creationId="{A8E11A8E-0D14-441D-8FCC-0C9680BB0425}"/>
          </ac:picMkLst>
        </pc:picChg>
      </pc:sldChg>
      <pc:sldChg chg="delSp add del mod delAnim">
        <pc:chgData name="Chris Speller" userId="0a97f007-b978-4543-a8a0-9ee0abccdf0a" providerId="ADAL" clId="{B8B649C5-C549-4FEB-BF49-7EEBAD02D5DE}" dt="2020-12-21T18:00:47.525" v="16723" actId="47"/>
        <pc:sldMkLst>
          <pc:docMk/>
          <pc:sldMk cId="1009693792" sldId="4035"/>
        </pc:sldMkLst>
        <pc:picChg chg="del">
          <ac:chgData name="Chris Speller" userId="0a97f007-b978-4543-a8a0-9ee0abccdf0a" providerId="ADAL" clId="{B8B649C5-C549-4FEB-BF49-7EEBAD02D5DE}" dt="2020-12-21T17:57:54.164" v="16680" actId="478"/>
          <ac:picMkLst>
            <pc:docMk/>
            <pc:sldMk cId="1009693792" sldId="4035"/>
            <ac:picMk id="12" creationId="{5EF3FA62-FA4E-4CDF-BBDD-946EE219C9C0}"/>
          </ac:picMkLst>
        </pc:picChg>
        <pc:inkChg chg="del">
          <ac:chgData name="Chris Speller" userId="0a97f007-b978-4543-a8a0-9ee0abccdf0a" providerId="ADAL" clId="{B8B649C5-C549-4FEB-BF49-7EEBAD02D5DE}" dt="2020-12-21T17:57:53.563" v="16679" actId="478"/>
          <ac:inkMkLst>
            <pc:docMk/>
            <pc:sldMk cId="1009693792" sldId="4035"/>
            <ac:inkMk id="2" creationId="{129FD31F-B978-40DD-AD70-812302F31837}"/>
          </ac:inkMkLst>
        </pc:inkChg>
      </pc:sldChg>
      <pc:sldChg chg="addSp delSp modSp add mod modAnim">
        <pc:chgData name="Chris Speller" userId="0a97f007-b978-4543-a8a0-9ee0abccdf0a" providerId="ADAL" clId="{B8B649C5-C549-4FEB-BF49-7EEBAD02D5DE}" dt="2020-12-21T18:14:55.815" v="17191" actId="20577"/>
        <pc:sldMkLst>
          <pc:docMk/>
          <pc:sldMk cId="1212800800" sldId="4037"/>
        </pc:sldMkLst>
        <pc:spChg chg="mod">
          <ac:chgData name="Chris Speller" userId="0a97f007-b978-4543-a8a0-9ee0abccdf0a" providerId="ADAL" clId="{B8B649C5-C549-4FEB-BF49-7EEBAD02D5DE}" dt="2020-12-21T18:14:28.515" v="17161" actId="20577"/>
          <ac:spMkLst>
            <pc:docMk/>
            <pc:sldMk cId="1212800800" sldId="4037"/>
            <ac:spMk id="10" creationId="{00000000-0000-0000-0000-000000000000}"/>
          </ac:spMkLst>
        </pc:spChg>
        <pc:spChg chg="mod">
          <ac:chgData name="Chris Speller" userId="0a97f007-b978-4543-a8a0-9ee0abccdf0a" providerId="ADAL" clId="{B8B649C5-C549-4FEB-BF49-7EEBAD02D5DE}" dt="2020-12-21T18:14:38.954" v="17169" actId="20577"/>
          <ac:spMkLst>
            <pc:docMk/>
            <pc:sldMk cId="1212800800" sldId="4037"/>
            <ac:spMk id="11" creationId="{00000000-0000-0000-0000-000000000000}"/>
          </ac:spMkLst>
        </pc:spChg>
        <pc:spChg chg="add mod">
          <ac:chgData name="Chris Speller" userId="0a97f007-b978-4543-a8a0-9ee0abccdf0a" providerId="ADAL" clId="{B8B649C5-C549-4FEB-BF49-7EEBAD02D5DE}" dt="2020-12-21T18:13:23.182" v="17061" actId="20577"/>
          <ac:spMkLst>
            <pc:docMk/>
            <pc:sldMk cId="1212800800" sldId="4037"/>
            <ac:spMk id="12" creationId="{752B9874-566D-425B-9B0C-D55C5C65E7A4}"/>
          </ac:spMkLst>
        </pc:spChg>
        <pc:inkChg chg="del">
          <ac:chgData name="Chris Speller" userId="0a97f007-b978-4543-a8a0-9ee0abccdf0a" providerId="ADAL" clId="{B8B649C5-C549-4FEB-BF49-7EEBAD02D5DE}" dt="2020-12-21T18:11:41.417" v="16957" actId="478"/>
          <ac:inkMkLst>
            <pc:docMk/>
            <pc:sldMk cId="1212800800" sldId="4037"/>
            <ac:inkMk id="2" creationId="{2B91254C-7755-4989-B20E-4A045C91B6E4}"/>
          </ac:inkMkLst>
        </pc:inkChg>
      </pc:sldChg>
      <pc:sldChg chg="addSp delSp modSp add mod delAnim modAnim">
        <pc:chgData name="Chris Speller" userId="0a97f007-b978-4543-a8a0-9ee0abccdf0a" providerId="ADAL" clId="{B8B649C5-C549-4FEB-BF49-7EEBAD02D5DE}" dt="2020-12-21T18:16:50.202" v="17259" actId="478"/>
        <pc:sldMkLst>
          <pc:docMk/>
          <pc:sldMk cId="441069801" sldId="4038"/>
        </pc:sldMkLst>
        <pc:spChg chg="mod">
          <ac:chgData name="Chris Speller" userId="0a97f007-b978-4543-a8a0-9ee0abccdf0a" providerId="ADAL" clId="{B8B649C5-C549-4FEB-BF49-7EEBAD02D5DE}" dt="2020-12-21T18:16:24.625" v="17205" actId="2711"/>
          <ac:spMkLst>
            <pc:docMk/>
            <pc:sldMk cId="441069801" sldId="4038"/>
            <ac:spMk id="10" creationId="{00000000-0000-0000-0000-000000000000}"/>
          </ac:spMkLst>
        </pc:spChg>
        <pc:spChg chg="mod">
          <ac:chgData name="Chris Speller" userId="0a97f007-b978-4543-a8a0-9ee0abccdf0a" providerId="ADAL" clId="{B8B649C5-C549-4FEB-BF49-7EEBAD02D5DE}" dt="2020-12-21T18:16:27.863" v="17206" actId="2711"/>
          <ac:spMkLst>
            <pc:docMk/>
            <pc:sldMk cId="441069801" sldId="4038"/>
            <ac:spMk id="11" creationId="{00000000-0000-0000-0000-000000000000}"/>
          </ac:spMkLst>
        </pc:spChg>
        <pc:spChg chg="add mod">
          <ac:chgData name="Chris Speller" userId="0a97f007-b978-4543-a8a0-9ee0abccdf0a" providerId="ADAL" clId="{B8B649C5-C549-4FEB-BF49-7EEBAD02D5DE}" dt="2020-12-21T18:16:47.678" v="17257" actId="404"/>
          <ac:spMkLst>
            <pc:docMk/>
            <pc:sldMk cId="441069801" sldId="4038"/>
            <ac:spMk id="12" creationId="{CFD4E4E2-5DAF-436D-95D6-3C413B8FFC53}"/>
          </ac:spMkLst>
        </pc:spChg>
        <pc:picChg chg="del mod">
          <ac:chgData name="Chris Speller" userId="0a97f007-b978-4543-a8a0-9ee0abccdf0a" providerId="ADAL" clId="{B8B649C5-C549-4FEB-BF49-7EEBAD02D5DE}" dt="2020-12-21T18:16:49.762" v="17258" actId="478"/>
          <ac:picMkLst>
            <pc:docMk/>
            <pc:sldMk cId="441069801" sldId="4038"/>
            <ac:picMk id="7" creationId="{E3B33DC8-C613-4140-B16B-C58C83D3D076}"/>
          </ac:picMkLst>
        </pc:picChg>
        <pc:picChg chg="del mod">
          <ac:chgData name="Chris Speller" userId="0a97f007-b978-4543-a8a0-9ee0abccdf0a" providerId="ADAL" clId="{B8B649C5-C549-4FEB-BF49-7EEBAD02D5DE}" dt="2020-12-21T18:16:50.202" v="17259" actId="478"/>
          <ac:picMkLst>
            <pc:docMk/>
            <pc:sldMk cId="441069801" sldId="4038"/>
            <ac:picMk id="15" creationId="{314BE502-CB93-4EF4-9031-EA6DFA080825}"/>
          </ac:picMkLst>
        </pc:picChg>
        <pc:inkChg chg="del">
          <ac:chgData name="Chris Speller" userId="0a97f007-b978-4543-a8a0-9ee0abccdf0a" providerId="ADAL" clId="{B8B649C5-C549-4FEB-BF49-7EEBAD02D5DE}" dt="2020-12-21T18:16:16.113" v="17202" actId="478"/>
          <ac:inkMkLst>
            <pc:docMk/>
            <pc:sldMk cId="441069801" sldId="4038"/>
            <ac:inkMk id="2" creationId="{4D5F687C-DDF3-44B2-9E52-66070CD4608D}"/>
          </ac:inkMkLst>
        </pc:inkChg>
      </pc:sldChg>
      <pc:sldChg chg="addSp delSp modSp add mod addAnim delAnim modAnim">
        <pc:chgData name="Chris Speller" userId="0a97f007-b978-4543-a8a0-9ee0abccdf0a" providerId="ADAL" clId="{B8B649C5-C549-4FEB-BF49-7EEBAD02D5DE}" dt="2020-12-21T18:37:21.280" v="18585" actId="478"/>
        <pc:sldMkLst>
          <pc:docMk/>
          <pc:sldMk cId="3663918249" sldId="4039"/>
        </pc:sldMkLst>
        <pc:spChg chg="mod">
          <ac:chgData name="Chris Speller" userId="0a97f007-b978-4543-a8a0-9ee0abccdf0a" providerId="ADAL" clId="{B8B649C5-C549-4FEB-BF49-7EEBAD02D5DE}" dt="2020-12-21T18:35:57.002" v="18379" actId="404"/>
          <ac:spMkLst>
            <pc:docMk/>
            <pc:sldMk cId="3663918249" sldId="4039"/>
            <ac:spMk id="10" creationId="{00000000-0000-0000-0000-000000000000}"/>
          </ac:spMkLst>
        </pc:spChg>
        <pc:spChg chg="mod">
          <ac:chgData name="Chris Speller" userId="0a97f007-b978-4543-a8a0-9ee0abccdf0a" providerId="ADAL" clId="{B8B649C5-C549-4FEB-BF49-7EEBAD02D5DE}" dt="2020-12-21T18:36:03.250" v="18381" actId="404"/>
          <ac:spMkLst>
            <pc:docMk/>
            <pc:sldMk cId="3663918249" sldId="4039"/>
            <ac:spMk id="11" creationId="{00000000-0000-0000-0000-000000000000}"/>
          </ac:spMkLst>
        </pc:spChg>
        <pc:spChg chg="add mod">
          <ac:chgData name="Chris Speller" userId="0a97f007-b978-4543-a8a0-9ee0abccdf0a" providerId="ADAL" clId="{B8B649C5-C549-4FEB-BF49-7EEBAD02D5DE}" dt="2020-12-21T18:37:15.959" v="18583" actId="20577"/>
          <ac:spMkLst>
            <pc:docMk/>
            <pc:sldMk cId="3663918249" sldId="4039"/>
            <ac:spMk id="13" creationId="{14625303-26F6-424C-A186-49B1882CCBC0}"/>
          </ac:spMkLst>
        </pc:spChg>
        <pc:picChg chg="add del mod">
          <ac:chgData name="Chris Speller" userId="0a97f007-b978-4543-a8a0-9ee0abccdf0a" providerId="ADAL" clId="{B8B649C5-C549-4FEB-BF49-7EEBAD02D5DE}" dt="2020-12-21T18:37:21.280" v="18585" actId="478"/>
          <ac:picMkLst>
            <pc:docMk/>
            <pc:sldMk cId="3663918249" sldId="4039"/>
            <ac:picMk id="3" creationId="{088A463C-86E9-4B82-917D-6551084C08DB}"/>
          </ac:picMkLst>
        </pc:picChg>
        <pc:picChg chg="add del mod">
          <ac:chgData name="Chris Speller" userId="0a97f007-b978-4543-a8a0-9ee0abccdf0a" providerId="ADAL" clId="{B8B649C5-C549-4FEB-BF49-7EEBAD02D5DE}" dt="2020-12-21T18:37:20.913" v="18584" actId="478"/>
          <ac:picMkLst>
            <pc:docMk/>
            <pc:sldMk cId="3663918249" sldId="4039"/>
            <ac:picMk id="12" creationId="{CC47E4C6-E1E3-4EC8-9273-EB167FA29CFD}"/>
          </ac:picMkLst>
        </pc:picChg>
        <pc:inkChg chg="del">
          <ac:chgData name="Chris Speller" userId="0a97f007-b978-4543-a8a0-9ee0abccdf0a" providerId="ADAL" clId="{B8B649C5-C549-4FEB-BF49-7EEBAD02D5DE}" dt="2020-12-21T18:29:50.687" v="18144" actId="478"/>
          <ac:inkMkLst>
            <pc:docMk/>
            <pc:sldMk cId="3663918249" sldId="4039"/>
            <ac:inkMk id="2" creationId="{8219CECD-2547-47F5-BB00-FF5914FE7654}"/>
          </ac:inkMkLst>
        </pc:inkChg>
      </pc:sldChg>
      <pc:sldChg chg="delSp modSp add del mod delAnim">
        <pc:chgData name="Chris Speller" userId="0a97f007-b978-4543-a8a0-9ee0abccdf0a" providerId="ADAL" clId="{B8B649C5-C549-4FEB-BF49-7EEBAD02D5DE}" dt="2020-12-21T18:39:26.328" v="18646" actId="47"/>
        <pc:sldMkLst>
          <pc:docMk/>
          <pc:sldMk cId="1378579045" sldId="4042"/>
        </pc:sldMkLst>
        <pc:spChg chg="mod">
          <ac:chgData name="Chris Speller" userId="0a97f007-b978-4543-a8a0-9ee0abccdf0a" providerId="ADAL" clId="{B8B649C5-C549-4FEB-BF49-7EEBAD02D5DE}" dt="2020-12-21T18:37:44.678" v="18591"/>
          <ac:spMkLst>
            <pc:docMk/>
            <pc:sldMk cId="1378579045" sldId="4042"/>
            <ac:spMk id="11" creationId="{00000000-0000-0000-0000-000000000000}"/>
          </ac:spMkLst>
        </pc:spChg>
        <pc:picChg chg="del mod">
          <ac:chgData name="Chris Speller" userId="0a97f007-b978-4543-a8a0-9ee0abccdf0a" providerId="ADAL" clId="{B8B649C5-C549-4FEB-BF49-7EEBAD02D5DE}" dt="2020-12-21T18:39:20.632" v="18645" actId="478"/>
          <ac:picMkLst>
            <pc:docMk/>
            <pc:sldMk cId="1378579045" sldId="4042"/>
            <ac:picMk id="2" creationId="{B9FCFFB4-7806-499D-BCCD-EFC8BAAB2174}"/>
          </ac:picMkLst>
        </pc:picChg>
        <pc:picChg chg="del">
          <ac:chgData name="Chris Speller" userId="0a97f007-b978-4543-a8a0-9ee0abccdf0a" providerId="ADAL" clId="{B8B649C5-C549-4FEB-BF49-7EEBAD02D5DE}" dt="2020-12-21T18:39:20.376" v="18644" actId="478"/>
          <ac:picMkLst>
            <pc:docMk/>
            <pc:sldMk cId="1378579045" sldId="4042"/>
            <ac:picMk id="6" creationId="{3FF6522E-1E15-4754-9C30-9224692E07B2}"/>
          </ac:picMkLst>
        </pc:picChg>
        <pc:inkChg chg="del mod">
          <ac:chgData name="Chris Speller" userId="0a97f007-b978-4543-a8a0-9ee0abccdf0a" providerId="ADAL" clId="{B8B649C5-C549-4FEB-BF49-7EEBAD02D5DE}" dt="2020-12-21T18:37:35.287" v="18590" actId="478"/>
          <ac:inkMkLst>
            <pc:docMk/>
            <pc:sldMk cId="1378579045" sldId="4042"/>
            <ac:inkMk id="3" creationId="{4479E7DE-77CD-48C2-ACF8-1EC294851476}"/>
          </ac:inkMkLst>
        </pc:inkChg>
        <pc:inkChg chg="del">
          <ac:chgData name="Chris Speller" userId="0a97f007-b978-4543-a8a0-9ee0abccdf0a" providerId="ADAL" clId="{B8B649C5-C549-4FEB-BF49-7EEBAD02D5DE}" dt="2020-12-21T18:39:19.990" v="18643" actId="478"/>
          <ac:inkMkLst>
            <pc:docMk/>
            <pc:sldMk cId="1378579045" sldId="4042"/>
            <ac:inkMk id="7" creationId="{2E56E360-F877-4E11-95B1-633E3E624D2C}"/>
          </ac:inkMkLst>
        </pc:inkChg>
      </pc:sldChg>
      <pc:sldChg chg="addSp delSp modSp add mod delAnim modAnim">
        <pc:chgData name="Chris Speller" userId="0a97f007-b978-4543-a8a0-9ee0abccdf0a" providerId="ADAL" clId="{B8B649C5-C549-4FEB-BF49-7EEBAD02D5DE}" dt="2020-12-21T18:45:52.621" v="18800" actId="20577"/>
        <pc:sldMkLst>
          <pc:docMk/>
          <pc:sldMk cId="3055594513" sldId="4044"/>
        </pc:sldMkLst>
        <pc:spChg chg="mod">
          <ac:chgData name="Chris Speller" userId="0a97f007-b978-4543-a8a0-9ee0abccdf0a" providerId="ADAL" clId="{B8B649C5-C549-4FEB-BF49-7EEBAD02D5DE}" dt="2020-12-21T18:43:18.253" v="18745" actId="404"/>
          <ac:spMkLst>
            <pc:docMk/>
            <pc:sldMk cId="3055594513" sldId="4044"/>
            <ac:spMk id="10" creationId="{00000000-0000-0000-0000-000000000000}"/>
          </ac:spMkLst>
        </pc:spChg>
        <pc:spChg chg="add mod">
          <ac:chgData name="Chris Speller" userId="0a97f007-b978-4543-a8a0-9ee0abccdf0a" providerId="ADAL" clId="{B8B649C5-C549-4FEB-BF49-7EEBAD02D5DE}" dt="2020-12-21T18:43:22.116" v="18747" actId="20577"/>
          <ac:spMkLst>
            <pc:docMk/>
            <pc:sldMk cId="3055594513" sldId="4044"/>
            <ac:spMk id="11" creationId="{279CC686-E163-40B2-A0E1-A3D6236929F4}"/>
          </ac:spMkLst>
        </pc:spChg>
        <pc:spChg chg="add mod">
          <ac:chgData name="Chris Speller" userId="0a97f007-b978-4543-a8a0-9ee0abccdf0a" providerId="ADAL" clId="{B8B649C5-C549-4FEB-BF49-7EEBAD02D5DE}" dt="2020-12-21T18:45:52.621" v="18800" actId="20577"/>
          <ac:spMkLst>
            <pc:docMk/>
            <pc:sldMk cId="3055594513" sldId="4044"/>
            <ac:spMk id="12" creationId="{849C1D19-CBD2-4E1B-B336-6D17411F33D9}"/>
          </ac:spMkLst>
        </pc:spChg>
        <pc:picChg chg="del mod">
          <ac:chgData name="Chris Speller" userId="0a97f007-b978-4543-a8a0-9ee0abccdf0a" providerId="ADAL" clId="{B8B649C5-C549-4FEB-BF49-7EEBAD02D5DE}" dt="2020-12-21T18:41:42.831" v="18675" actId="478"/>
          <ac:picMkLst>
            <pc:docMk/>
            <pc:sldMk cId="3055594513" sldId="4044"/>
            <ac:picMk id="3" creationId="{CE91C33C-5CCE-492A-8712-EF86ACCA789D}"/>
          </ac:picMkLst>
        </pc:picChg>
        <pc:picChg chg="del mod">
          <ac:chgData name="Chris Speller" userId="0a97f007-b978-4543-a8a0-9ee0abccdf0a" providerId="ADAL" clId="{B8B649C5-C549-4FEB-BF49-7EEBAD02D5DE}" dt="2020-12-21T18:41:44.048" v="18676" actId="478"/>
          <ac:picMkLst>
            <pc:docMk/>
            <pc:sldMk cId="3055594513" sldId="4044"/>
            <ac:picMk id="7" creationId="{3C98DA7A-D4F2-4633-AA37-9C04848E5537}"/>
          </ac:picMkLst>
        </pc:picChg>
        <pc:inkChg chg="del">
          <ac:chgData name="Chris Speller" userId="0a97f007-b978-4543-a8a0-9ee0abccdf0a" providerId="ADAL" clId="{B8B649C5-C549-4FEB-BF49-7EEBAD02D5DE}" dt="2020-12-21T18:40:59.662" v="18660" actId="478"/>
          <ac:inkMkLst>
            <pc:docMk/>
            <pc:sldMk cId="3055594513" sldId="4044"/>
            <ac:inkMk id="2" creationId="{730BDE12-C2B7-454D-8150-0499CBBE19A0}"/>
          </ac:inkMkLst>
        </pc:inkChg>
      </pc:sldChg>
      <pc:sldChg chg="addSp delSp modSp add mod delAnim modAnim">
        <pc:chgData name="Chris Speller" userId="0a97f007-b978-4543-a8a0-9ee0abccdf0a" providerId="ADAL" clId="{B8B649C5-C549-4FEB-BF49-7EEBAD02D5DE}" dt="2020-12-21T18:56:26.844" v="19262" actId="122"/>
        <pc:sldMkLst>
          <pc:docMk/>
          <pc:sldMk cId="3542262345" sldId="4065"/>
        </pc:sldMkLst>
        <pc:spChg chg="mod">
          <ac:chgData name="Chris Speller" userId="0a97f007-b978-4543-a8a0-9ee0abccdf0a" providerId="ADAL" clId="{B8B649C5-C549-4FEB-BF49-7EEBAD02D5DE}" dt="2020-12-21T18:55:46.779" v="19238" actId="20577"/>
          <ac:spMkLst>
            <pc:docMk/>
            <pc:sldMk cId="3542262345" sldId="4065"/>
            <ac:spMk id="10" creationId="{00000000-0000-0000-0000-000000000000}"/>
          </ac:spMkLst>
        </pc:spChg>
        <pc:spChg chg="mod">
          <ac:chgData name="Chris Speller" userId="0a97f007-b978-4543-a8a0-9ee0abccdf0a" providerId="ADAL" clId="{B8B649C5-C549-4FEB-BF49-7EEBAD02D5DE}" dt="2020-12-21T18:55:53.325" v="19240" actId="20577"/>
          <ac:spMkLst>
            <pc:docMk/>
            <pc:sldMk cId="3542262345" sldId="4065"/>
            <ac:spMk id="11" creationId="{8E8498FE-22C5-4A1B-AA8D-26CEB58B8375}"/>
          </ac:spMkLst>
        </pc:spChg>
        <pc:spChg chg="add mod">
          <ac:chgData name="Chris Speller" userId="0a97f007-b978-4543-a8a0-9ee0abccdf0a" providerId="ADAL" clId="{B8B649C5-C549-4FEB-BF49-7EEBAD02D5DE}" dt="2020-12-21T18:56:26.844" v="19262" actId="122"/>
          <ac:spMkLst>
            <pc:docMk/>
            <pc:sldMk cId="3542262345" sldId="4065"/>
            <ac:spMk id="13" creationId="{A6C5E012-4C27-4AF5-9D1B-3F536B164AB0}"/>
          </ac:spMkLst>
        </pc:spChg>
        <pc:picChg chg="del">
          <ac:chgData name="Chris Speller" userId="0a97f007-b978-4543-a8a0-9ee0abccdf0a" providerId="ADAL" clId="{B8B649C5-C549-4FEB-BF49-7EEBAD02D5DE}" dt="2020-12-21T18:55:21.390" v="19215" actId="478"/>
          <ac:picMkLst>
            <pc:docMk/>
            <pc:sldMk cId="3542262345" sldId="4065"/>
            <ac:picMk id="12" creationId="{257B4FC3-84F8-4998-95C5-D0C4E182C9F8}"/>
          </ac:picMkLst>
        </pc:picChg>
        <pc:inkChg chg="del">
          <ac:chgData name="Chris Speller" userId="0a97f007-b978-4543-a8a0-9ee0abccdf0a" providerId="ADAL" clId="{B8B649C5-C549-4FEB-BF49-7EEBAD02D5DE}" dt="2020-12-21T18:55:20.621" v="19214" actId="478"/>
          <ac:inkMkLst>
            <pc:docMk/>
            <pc:sldMk cId="3542262345" sldId="4065"/>
            <ac:inkMk id="2" creationId="{6C78D663-710E-4DC7-BFF8-AC844C081553}"/>
          </ac:inkMkLst>
        </pc:inkChg>
      </pc:sldChg>
      <pc:sldChg chg="add del">
        <pc:chgData name="Chris Speller" userId="0a97f007-b978-4543-a8a0-9ee0abccdf0a" providerId="ADAL" clId="{B8B649C5-C549-4FEB-BF49-7EEBAD02D5DE}" dt="2020-12-21T18:58:17.407" v="19316" actId="47"/>
        <pc:sldMkLst>
          <pc:docMk/>
          <pc:sldMk cId="8765585" sldId="4067"/>
        </pc:sldMkLst>
      </pc:sldChg>
      <pc:sldChg chg="delSp modSp add del mod delAnim">
        <pc:chgData name="Chris Speller" userId="0a97f007-b978-4543-a8a0-9ee0abccdf0a" providerId="ADAL" clId="{B8B649C5-C549-4FEB-BF49-7EEBAD02D5DE}" dt="2020-12-21T19:00:23.005" v="19449" actId="47"/>
        <pc:sldMkLst>
          <pc:docMk/>
          <pc:sldMk cId="2393044934" sldId="4072"/>
        </pc:sldMkLst>
        <pc:picChg chg="mod">
          <ac:chgData name="Chris Speller" userId="0a97f007-b978-4543-a8a0-9ee0abccdf0a" providerId="ADAL" clId="{B8B649C5-C549-4FEB-BF49-7EEBAD02D5DE}" dt="2020-12-21T18:58:39.861" v="19319" actId="1076"/>
          <ac:picMkLst>
            <pc:docMk/>
            <pc:sldMk cId="2393044934" sldId="4072"/>
            <ac:picMk id="7" creationId="{8815C705-0A88-451D-B9EA-EBFA06B1EBEE}"/>
          </ac:picMkLst>
        </pc:picChg>
        <pc:picChg chg="del">
          <ac:chgData name="Chris Speller" userId="0a97f007-b978-4543-a8a0-9ee0abccdf0a" providerId="ADAL" clId="{B8B649C5-C549-4FEB-BF49-7EEBAD02D5DE}" dt="2020-12-21T18:58:28.014" v="19318" actId="478"/>
          <ac:picMkLst>
            <pc:docMk/>
            <pc:sldMk cId="2393044934" sldId="4072"/>
            <ac:picMk id="13" creationId="{CD4341B5-DB1D-473D-9E8C-8183EB5F0F9B}"/>
          </ac:picMkLst>
        </pc:picChg>
        <pc:inkChg chg="del">
          <ac:chgData name="Chris Speller" userId="0a97f007-b978-4543-a8a0-9ee0abccdf0a" providerId="ADAL" clId="{B8B649C5-C549-4FEB-BF49-7EEBAD02D5DE}" dt="2020-12-21T18:58:25.325" v="19317" actId="478"/>
          <ac:inkMkLst>
            <pc:docMk/>
            <pc:sldMk cId="2393044934" sldId="4072"/>
            <ac:inkMk id="2" creationId="{A3DD5B7E-F0B3-435B-8A67-8C3C4688C0B2}"/>
          </ac:inkMkLst>
        </pc:inkChg>
      </pc:sldChg>
      <pc:sldChg chg="add del">
        <pc:chgData name="Chris Speller" userId="0a97f007-b978-4543-a8a0-9ee0abccdf0a" providerId="ADAL" clId="{B8B649C5-C549-4FEB-BF49-7EEBAD02D5DE}" dt="2020-12-21T19:12:05.699" v="19578" actId="47"/>
        <pc:sldMkLst>
          <pc:docMk/>
          <pc:sldMk cId="760526311" sldId="4077"/>
        </pc:sldMkLst>
      </pc:sldChg>
      <pc:sldChg chg="add del">
        <pc:chgData name="Chris Speller" userId="0a97f007-b978-4543-a8a0-9ee0abccdf0a" providerId="ADAL" clId="{B8B649C5-C549-4FEB-BF49-7EEBAD02D5DE}" dt="2020-12-21T19:13:21.573" v="19671" actId="47"/>
        <pc:sldMkLst>
          <pc:docMk/>
          <pc:sldMk cId="2680576228" sldId="4078"/>
        </pc:sldMkLst>
      </pc:sldChg>
      <pc:sldChg chg="addSp delSp modSp add mod addAnim delAnim modAnim">
        <pc:chgData name="Chris Speller" userId="0a97f007-b978-4543-a8a0-9ee0abccdf0a" providerId="ADAL" clId="{B8B649C5-C549-4FEB-BF49-7EEBAD02D5DE}" dt="2020-12-21T22:15:47.319" v="20768" actId="478"/>
        <pc:sldMkLst>
          <pc:docMk/>
          <pc:sldMk cId="3648602230" sldId="4092"/>
        </pc:sldMkLst>
        <pc:spChg chg="mod">
          <ac:chgData name="Chris Speller" userId="0a97f007-b978-4543-a8a0-9ee0abccdf0a" providerId="ADAL" clId="{B8B649C5-C549-4FEB-BF49-7EEBAD02D5DE}" dt="2020-12-21T22:15:28.273" v="20751" actId="2711"/>
          <ac:spMkLst>
            <pc:docMk/>
            <pc:sldMk cId="3648602230" sldId="4092"/>
            <ac:spMk id="10" creationId="{00000000-0000-0000-0000-000000000000}"/>
          </ac:spMkLst>
        </pc:spChg>
        <pc:spChg chg="mod">
          <ac:chgData name="Chris Speller" userId="0a97f007-b978-4543-a8a0-9ee0abccdf0a" providerId="ADAL" clId="{B8B649C5-C549-4FEB-BF49-7EEBAD02D5DE}" dt="2020-12-21T22:15:32.655" v="20752" actId="2711"/>
          <ac:spMkLst>
            <pc:docMk/>
            <pc:sldMk cId="3648602230" sldId="4092"/>
            <ac:spMk id="11" creationId="{8E8498FE-22C5-4A1B-AA8D-26CEB58B8375}"/>
          </ac:spMkLst>
        </pc:spChg>
        <pc:spChg chg="add mod">
          <ac:chgData name="Chris Speller" userId="0a97f007-b978-4543-a8a0-9ee0abccdf0a" providerId="ADAL" clId="{B8B649C5-C549-4FEB-BF49-7EEBAD02D5DE}" dt="2020-12-21T22:15:43.868" v="20767" actId="20577"/>
          <ac:spMkLst>
            <pc:docMk/>
            <pc:sldMk cId="3648602230" sldId="4092"/>
            <ac:spMk id="12" creationId="{3287C2E5-963F-4146-BC2F-70FFA3BFF62A}"/>
          </ac:spMkLst>
        </pc:spChg>
        <pc:picChg chg="add del mod">
          <ac:chgData name="Chris Speller" userId="0a97f007-b978-4543-a8a0-9ee0abccdf0a" providerId="ADAL" clId="{B8B649C5-C549-4FEB-BF49-7EEBAD02D5DE}" dt="2020-12-21T22:15:47.319" v="20768" actId="478"/>
          <ac:picMkLst>
            <pc:docMk/>
            <pc:sldMk cId="3648602230" sldId="4092"/>
            <ac:picMk id="3" creationId="{3885BA50-AE74-4B7E-BB59-EE5C763CA494}"/>
          </ac:picMkLst>
        </pc:picChg>
        <pc:inkChg chg="del">
          <ac:chgData name="Chris Speller" userId="0a97f007-b978-4543-a8a0-9ee0abccdf0a" providerId="ADAL" clId="{B8B649C5-C549-4FEB-BF49-7EEBAD02D5DE}" dt="2020-12-21T19:47:31.303" v="20715" actId="478"/>
          <ac:inkMkLst>
            <pc:docMk/>
            <pc:sldMk cId="3648602230" sldId="4092"/>
            <ac:inkMk id="2" creationId="{15BED958-E71A-4DC6-898A-DF28FD1C7EE3}"/>
          </ac:inkMkLst>
        </pc:inkChg>
      </pc:sldChg>
      <pc:sldChg chg="addSp delSp modSp add mod delAnim modAnim">
        <pc:chgData name="Chris Speller" userId="0a97f007-b978-4543-a8a0-9ee0abccdf0a" providerId="ADAL" clId="{B8B649C5-C549-4FEB-BF49-7EEBAD02D5DE}" dt="2020-12-21T22:20:58.943" v="21038" actId="2711"/>
        <pc:sldMkLst>
          <pc:docMk/>
          <pc:sldMk cId="1339275060" sldId="4093"/>
        </pc:sldMkLst>
        <pc:spChg chg="mod">
          <ac:chgData name="Chris Speller" userId="0a97f007-b978-4543-a8a0-9ee0abccdf0a" providerId="ADAL" clId="{B8B649C5-C549-4FEB-BF49-7EEBAD02D5DE}" dt="2020-12-21T22:20:58.943" v="21038" actId="2711"/>
          <ac:spMkLst>
            <pc:docMk/>
            <pc:sldMk cId="1339275060" sldId="4093"/>
            <ac:spMk id="10" creationId="{00000000-0000-0000-0000-000000000000}"/>
          </ac:spMkLst>
        </pc:spChg>
        <pc:spChg chg="mod">
          <ac:chgData name="Chris Speller" userId="0a97f007-b978-4543-a8a0-9ee0abccdf0a" providerId="ADAL" clId="{B8B649C5-C549-4FEB-BF49-7EEBAD02D5DE}" dt="2020-12-21T22:16:15.100" v="20772" actId="2711"/>
          <ac:spMkLst>
            <pc:docMk/>
            <pc:sldMk cId="1339275060" sldId="4093"/>
            <ac:spMk id="11" creationId="{8E8498FE-22C5-4A1B-AA8D-26CEB58B8375}"/>
          </ac:spMkLst>
        </pc:spChg>
        <pc:spChg chg="add mod">
          <ac:chgData name="Chris Speller" userId="0a97f007-b978-4543-a8a0-9ee0abccdf0a" providerId="ADAL" clId="{B8B649C5-C549-4FEB-BF49-7EEBAD02D5DE}" dt="2020-12-21T22:20:39.372" v="21034" actId="20577"/>
          <ac:spMkLst>
            <pc:docMk/>
            <pc:sldMk cId="1339275060" sldId="4093"/>
            <ac:spMk id="12" creationId="{20B542CF-68F9-4BD0-9514-E3AD718A1EB0}"/>
          </ac:spMkLst>
        </pc:spChg>
        <pc:picChg chg="del mod">
          <ac:chgData name="Chris Speller" userId="0a97f007-b978-4543-a8a0-9ee0abccdf0a" providerId="ADAL" clId="{B8B649C5-C549-4FEB-BF49-7EEBAD02D5DE}" dt="2020-12-21T22:20:44.899" v="21035" actId="478"/>
          <ac:picMkLst>
            <pc:docMk/>
            <pc:sldMk cId="1339275060" sldId="4093"/>
            <ac:picMk id="2" creationId="{1C7363D7-B7B8-4493-92ED-4007BCE5D424}"/>
          </ac:picMkLst>
        </pc:picChg>
        <pc:inkChg chg="del">
          <ac:chgData name="Chris Speller" userId="0a97f007-b978-4543-a8a0-9ee0abccdf0a" providerId="ADAL" clId="{B8B649C5-C549-4FEB-BF49-7EEBAD02D5DE}" dt="2020-12-21T22:16:17.213" v="20773" actId="478"/>
          <ac:inkMkLst>
            <pc:docMk/>
            <pc:sldMk cId="1339275060" sldId="4093"/>
            <ac:inkMk id="3" creationId="{27CF1D30-E826-428D-B5F8-670136C937EB}"/>
          </ac:inkMkLst>
        </pc:inkChg>
      </pc:sldChg>
      <pc:sldChg chg="add del">
        <pc:chgData name="Chris Speller" userId="0a97f007-b978-4543-a8a0-9ee0abccdf0a" providerId="ADAL" clId="{B8B649C5-C549-4FEB-BF49-7EEBAD02D5DE}" dt="2020-12-21T22:22:14.872" v="21107" actId="47"/>
        <pc:sldMkLst>
          <pc:docMk/>
          <pc:sldMk cId="1148854778" sldId="4094"/>
        </pc:sldMkLst>
      </pc:sldChg>
      <pc:sldChg chg="delSp add del mod">
        <pc:chgData name="Chris Speller" userId="0a97f007-b978-4543-a8a0-9ee0abccdf0a" providerId="ADAL" clId="{B8B649C5-C549-4FEB-BF49-7EEBAD02D5DE}" dt="2020-12-21T22:26:48.221" v="21259" actId="47"/>
        <pc:sldMkLst>
          <pc:docMk/>
          <pc:sldMk cId="1041034135" sldId="4095"/>
        </pc:sldMkLst>
        <pc:inkChg chg="del">
          <ac:chgData name="Chris Speller" userId="0a97f007-b978-4543-a8a0-9ee0abccdf0a" providerId="ADAL" clId="{B8B649C5-C549-4FEB-BF49-7EEBAD02D5DE}" dt="2020-12-21T22:23:01.981" v="21124" actId="478"/>
          <ac:inkMkLst>
            <pc:docMk/>
            <pc:sldMk cId="1041034135" sldId="4095"/>
            <ac:inkMk id="3" creationId="{CED99E13-D196-475D-9272-ECAF224CE90D}"/>
          </ac:inkMkLst>
        </pc:inkChg>
      </pc:sldChg>
      <pc:sldChg chg="add del">
        <pc:chgData name="Chris Speller" userId="0a97f007-b978-4543-a8a0-9ee0abccdf0a" providerId="ADAL" clId="{B8B649C5-C549-4FEB-BF49-7EEBAD02D5DE}" dt="2020-12-21T22:26:48.631" v="21260" actId="47"/>
        <pc:sldMkLst>
          <pc:docMk/>
          <pc:sldMk cId="183562473" sldId="4096"/>
        </pc:sldMkLst>
      </pc:sldChg>
      <pc:sldChg chg="add del">
        <pc:chgData name="Chris Speller" userId="0a97f007-b978-4543-a8a0-9ee0abccdf0a" providerId="ADAL" clId="{B8B649C5-C549-4FEB-BF49-7EEBAD02D5DE}" dt="2020-12-21T22:28:11.542" v="21302" actId="47"/>
        <pc:sldMkLst>
          <pc:docMk/>
          <pc:sldMk cId="120149138" sldId="4097"/>
        </pc:sldMkLst>
      </pc:sldChg>
      <pc:sldChg chg="add del">
        <pc:chgData name="Chris Speller" userId="0a97f007-b978-4543-a8a0-9ee0abccdf0a" providerId="ADAL" clId="{B8B649C5-C549-4FEB-BF49-7EEBAD02D5DE}" dt="2020-12-21T22:30:36.219" v="21387" actId="47"/>
        <pc:sldMkLst>
          <pc:docMk/>
          <pc:sldMk cId="1286244277" sldId="4098"/>
        </pc:sldMkLst>
      </pc:sldChg>
      <pc:sldChg chg="modSp add mod">
        <pc:chgData name="Chris Speller" userId="0a97f007-b978-4543-a8a0-9ee0abccdf0a" providerId="ADAL" clId="{B8B649C5-C549-4FEB-BF49-7EEBAD02D5DE}" dt="2020-12-21T18:02:12.432" v="16789" actId="1076"/>
        <pc:sldMkLst>
          <pc:docMk/>
          <pc:sldMk cId="1892628838" sldId="4105"/>
        </pc:sldMkLst>
        <pc:spChg chg="mod">
          <ac:chgData name="Chris Speller" userId="0a97f007-b978-4543-a8a0-9ee0abccdf0a" providerId="ADAL" clId="{B8B649C5-C549-4FEB-BF49-7EEBAD02D5DE}" dt="2020-12-21T18:02:12.432" v="16789" actId="1076"/>
          <ac:spMkLst>
            <pc:docMk/>
            <pc:sldMk cId="1892628838" sldId="4105"/>
            <ac:spMk id="2" creationId="{73CCCBC7-7A8F-4BCF-BA26-99ECB2451053}"/>
          </ac:spMkLst>
        </pc:spChg>
        <pc:spChg chg="mod">
          <ac:chgData name="Chris Speller" userId="0a97f007-b978-4543-a8a0-9ee0abccdf0a" providerId="ADAL" clId="{B8B649C5-C549-4FEB-BF49-7EEBAD02D5DE}" dt="2020-12-21T18:02:08.453" v="16788" actId="20577"/>
          <ac:spMkLst>
            <pc:docMk/>
            <pc:sldMk cId="1892628838" sldId="4105"/>
            <ac:spMk id="10" creationId="{00000000-0000-0000-0000-000000000000}"/>
          </ac:spMkLst>
        </pc:spChg>
        <pc:spChg chg="mod">
          <ac:chgData name="Chris Speller" userId="0a97f007-b978-4543-a8a0-9ee0abccdf0a" providerId="ADAL" clId="{B8B649C5-C549-4FEB-BF49-7EEBAD02D5DE}" dt="2020-12-21T18:01:50.146" v="16773" actId="2711"/>
          <ac:spMkLst>
            <pc:docMk/>
            <pc:sldMk cId="1892628838" sldId="4105"/>
            <ac:spMk id="11" creationId="{8E8498FE-22C5-4A1B-AA8D-26CEB58B8375}"/>
          </ac:spMkLst>
        </pc:spChg>
      </pc:sldChg>
      <pc:sldChg chg="modSp add">
        <pc:chgData name="Chris Speller" userId="0a97f007-b978-4543-a8a0-9ee0abccdf0a" providerId="ADAL" clId="{B8B649C5-C549-4FEB-BF49-7EEBAD02D5DE}" dt="2020-12-21T18:03:39.872" v="16792" actId="2711"/>
        <pc:sldMkLst>
          <pc:docMk/>
          <pc:sldMk cId="485450338" sldId="4106"/>
        </pc:sldMkLst>
        <pc:spChg chg="mod">
          <ac:chgData name="Chris Speller" userId="0a97f007-b978-4543-a8a0-9ee0abccdf0a" providerId="ADAL" clId="{B8B649C5-C549-4FEB-BF49-7EEBAD02D5DE}" dt="2020-12-21T18:03:36.383" v="16791" actId="2711"/>
          <ac:spMkLst>
            <pc:docMk/>
            <pc:sldMk cId="485450338" sldId="4106"/>
            <ac:spMk id="10" creationId="{00000000-0000-0000-0000-000000000000}"/>
          </ac:spMkLst>
        </pc:spChg>
        <pc:spChg chg="mod">
          <ac:chgData name="Chris Speller" userId="0a97f007-b978-4543-a8a0-9ee0abccdf0a" providerId="ADAL" clId="{B8B649C5-C549-4FEB-BF49-7EEBAD02D5DE}" dt="2020-12-21T18:03:39.872" v="16792" actId="2711"/>
          <ac:spMkLst>
            <pc:docMk/>
            <pc:sldMk cId="485450338" sldId="4106"/>
            <ac:spMk id="11" creationId="{8E8498FE-22C5-4A1B-AA8D-26CEB58B8375}"/>
          </ac:spMkLst>
        </pc:spChg>
      </pc:sldChg>
      <pc:sldChg chg="addSp delSp modSp add mod delAnim modAnim">
        <pc:chgData name="Chris Speller" userId="0a97f007-b978-4543-a8a0-9ee0abccdf0a" providerId="ADAL" clId="{B8B649C5-C549-4FEB-BF49-7EEBAD02D5DE}" dt="2020-12-21T18:11:33.507" v="16956" actId="478"/>
        <pc:sldMkLst>
          <pc:docMk/>
          <pc:sldMk cId="1643828466" sldId="4107"/>
        </pc:sldMkLst>
        <pc:spChg chg="mod">
          <ac:chgData name="Chris Speller" userId="0a97f007-b978-4543-a8a0-9ee0abccdf0a" providerId="ADAL" clId="{B8B649C5-C549-4FEB-BF49-7EEBAD02D5DE}" dt="2020-12-21T18:08:34.405" v="16930" actId="2711"/>
          <ac:spMkLst>
            <pc:docMk/>
            <pc:sldMk cId="1643828466" sldId="4107"/>
            <ac:spMk id="10" creationId="{00000000-0000-0000-0000-000000000000}"/>
          </ac:spMkLst>
        </pc:spChg>
        <pc:spChg chg="mod">
          <ac:chgData name="Chris Speller" userId="0a97f007-b978-4543-a8a0-9ee0abccdf0a" providerId="ADAL" clId="{B8B649C5-C549-4FEB-BF49-7EEBAD02D5DE}" dt="2020-12-21T18:08:37.766" v="16931" actId="2711"/>
          <ac:spMkLst>
            <pc:docMk/>
            <pc:sldMk cId="1643828466" sldId="4107"/>
            <ac:spMk id="11" creationId="{8E8498FE-22C5-4A1B-AA8D-26CEB58B8375}"/>
          </ac:spMkLst>
        </pc:spChg>
        <pc:spChg chg="add mod">
          <ac:chgData name="Chris Speller" userId="0a97f007-b978-4543-a8a0-9ee0abccdf0a" providerId="ADAL" clId="{B8B649C5-C549-4FEB-BF49-7EEBAD02D5DE}" dt="2020-12-21T18:08:52.577" v="16955" actId="20577"/>
          <ac:spMkLst>
            <pc:docMk/>
            <pc:sldMk cId="1643828466" sldId="4107"/>
            <ac:spMk id="12" creationId="{96924B9D-0A00-43E6-A8D4-6AD60EAABDE1}"/>
          </ac:spMkLst>
        </pc:spChg>
        <pc:picChg chg="del mod">
          <ac:chgData name="Chris Speller" userId="0a97f007-b978-4543-a8a0-9ee0abccdf0a" providerId="ADAL" clId="{B8B649C5-C549-4FEB-BF49-7EEBAD02D5DE}" dt="2020-12-21T18:11:33.507" v="16956" actId="478"/>
          <ac:picMkLst>
            <pc:docMk/>
            <pc:sldMk cId="1643828466" sldId="4107"/>
            <ac:picMk id="3" creationId="{5E2D66D7-E5D6-4EEE-BD3A-97E1A490E088}"/>
          </ac:picMkLst>
        </pc:picChg>
      </pc:sldChg>
      <pc:sldChg chg="addSp delSp modSp add mod delAnim modAnim">
        <pc:chgData name="Chris Speller" userId="0a97f007-b978-4543-a8a0-9ee0abccdf0a" providerId="ADAL" clId="{B8B649C5-C549-4FEB-BF49-7EEBAD02D5DE}" dt="2020-12-21T18:05:38.889" v="16929" actId="207"/>
        <pc:sldMkLst>
          <pc:docMk/>
          <pc:sldMk cId="780495866" sldId="4108"/>
        </pc:sldMkLst>
        <pc:spChg chg="mod">
          <ac:chgData name="Chris Speller" userId="0a97f007-b978-4543-a8a0-9ee0abccdf0a" providerId="ADAL" clId="{B8B649C5-C549-4FEB-BF49-7EEBAD02D5DE}" dt="2020-12-21T18:03:45.367" v="16793" actId="2711"/>
          <ac:spMkLst>
            <pc:docMk/>
            <pc:sldMk cId="780495866" sldId="4108"/>
            <ac:spMk id="10" creationId="{00000000-0000-0000-0000-000000000000}"/>
          </ac:spMkLst>
        </pc:spChg>
        <pc:spChg chg="mod">
          <ac:chgData name="Chris Speller" userId="0a97f007-b978-4543-a8a0-9ee0abccdf0a" providerId="ADAL" clId="{B8B649C5-C549-4FEB-BF49-7EEBAD02D5DE}" dt="2020-12-21T18:03:48.559" v="16794" actId="2711"/>
          <ac:spMkLst>
            <pc:docMk/>
            <pc:sldMk cId="780495866" sldId="4108"/>
            <ac:spMk id="11" creationId="{8E8498FE-22C5-4A1B-AA8D-26CEB58B8375}"/>
          </ac:spMkLst>
        </pc:spChg>
        <pc:spChg chg="add mod">
          <ac:chgData name="Chris Speller" userId="0a97f007-b978-4543-a8a0-9ee0abccdf0a" providerId="ADAL" clId="{B8B649C5-C549-4FEB-BF49-7EEBAD02D5DE}" dt="2020-12-21T18:05:38.889" v="16929" actId="207"/>
          <ac:spMkLst>
            <pc:docMk/>
            <pc:sldMk cId="780495866" sldId="4108"/>
            <ac:spMk id="12" creationId="{BADB7630-CEA4-4043-A8BC-4C1560BD4FB0}"/>
          </ac:spMkLst>
        </pc:spChg>
        <pc:picChg chg="del mod">
          <ac:chgData name="Chris Speller" userId="0a97f007-b978-4543-a8a0-9ee0abccdf0a" providerId="ADAL" clId="{B8B649C5-C549-4FEB-BF49-7EEBAD02D5DE}" dt="2020-12-21T18:05:32.883" v="16927" actId="478"/>
          <ac:picMkLst>
            <pc:docMk/>
            <pc:sldMk cId="780495866" sldId="4108"/>
            <ac:picMk id="2" creationId="{BFB6A515-4B7D-4E3A-83C0-1A9B1B27244C}"/>
          </ac:picMkLst>
        </pc:picChg>
      </pc:sldChg>
      <pc:sldChg chg="add del">
        <pc:chgData name="Chris Speller" userId="0a97f007-b978-4543-a8a0-9ee0abccdf0a" providerId="ADAL" clId="{B8B649C5-C549-4FEB-BF49-7EEBAD02D5DE}" dt="2020-12-21T22:40:59.673" v="22056" actId="47"/>
        <pc:sldMkLst>
          <pc:docMk/>
          <pc:sldMk cId="1489684787" sldId="4112"/>
        </pc:sldMkLst>
      </pc:sldChg>
      <pc:sldChg chg="add del">
        <pc:chgData name="Chris Speller" userId="0a97f007-b978-4543-a8a0-9ee0abccdf0a" providerId="ADAL" clId="{B8B649C5-C549-4FEB-BF49-7EEBAD02D5DE}" dt="2020-12-21T22:41:54.221" v="22121" actId="47"/>
        <pc:sldMkLst>
          <pc:docMk/>
          <pc:sldMk cId="4034901910" sldId="4113"/>
        </pc:sldMkLst>
      </pc:sldChg>
      <pc:sldChg chg="add del">
        <pc:chgData name="Chris Speller" userId="0a97f007-b978-4543-a8a0-9ee0abccdf0a" providerId="ADAL" clId="{B8B649C5-C549-4FEB-BF49-7EEBAD02D5DE}" dt="2020-12-21T22:43:02.954" v="22151" actId="47"/>
        <pc:sldMkLst>
          <pc:docMk/>
          <pc:sldMk cId="3698915152" sldId="4114"/>
        </pc:sldMkLst>
      </pc:sldChg>
      <pc:sldChg chg="addSp delSp modSp add mod delAnim modAnim">
        <pc:chgData name="Chris Speller" userId="0a97f007-b978-4543-a8a0-9ee0abccdf0a" providerId="ADAL" clId="{B8B649C5-C549-4FEB-BF49-7EEBAD02D5DE}" dt="2020-12-21T22:48:01.036" v="22299" actId="20577"/>
        <pc:sldMkLst>
          <pc:docMk/>
          <pc:sldMk cId="3768180464" sldId="4117"/>
        </pc:sldMkLst>
        <pc:spChg chg="add mod">
          <ac:chgData name="Chris Speller" userId="0a97f007-b978-4543-a8a0-9ee0abccdf0a" providerId="ADAL" clId="{B8B649C5-C549-4FEB-BF49-7EEBAD02D5DE}" dt="2020-12-21T22:48:01.036" v="22299" actId="20577"/>
          <ac:spMkLst>
            <pc:docMk/>
            <pc:sldMk cId="3768180464" sldId="4117"/>
            <ac:spMk id="12" creationId="{E0DD08B6-6D01-4928-A0B4-4AF1007A3A11}"/>
          </ac:spMkLst>
        </pc:spChg>
        <pc:picChg chg="del">
          <ac:chgData name="Chris Speller" userId="0a97f007-b978-4543-a8a0-9ee0abccdf0a" providerId="ADAL" clId="{B8B649C5-C549-4FEB-BF49-7EEBAD02D5DE}" dt="2020-12-21T22:47:49.116" v="22293" actId="478"/>
          <ac:picMkLst>
            <pc:docMk/>
            <pc:sldMk cId="3768180464" sldId="4117"/>
            <ac:picMk id="3" creationId="{81DF96B3-2B38-452D-B9EC-D5CE329BA475}"/>
          </ac:picMkLst>
        </pc:picChg>
      </pc:sldChg>
      <pc:sldChg chg="addSp delSp modSp add mod delAnim modAnim">
        <pc:chgData name="Chris Speller" userId="0a97f007-b978-4543-a8a0-9ee0abccdf0a" providerId="ADAL" clId="{B8B649C5-C549-4FEB-BF49-7EEBAD02D5DE}" dt="2020-12-21T22:55:07.019" v="22476" actId="20577"/>
        <pc:sldMkLst>
          <pc:docMk/>
          <pc:sldMk cId="2730867190" sldId="4118"/>
        </pc:sldMkLst>
        <pc:spChg chg="mod">
          <ac:chgData name="Chris Speller" userId="0a97f007-b978-4543-a8a0-9ee0abccdf0a" providerId="ADAL" clId="{B8B649C5-C549-4FEB-BF49-7EEBAD02D5DE}" dt="2020-12-21T22:54:19.825" v="22425" actId="122"/>
          <ac:spMkLst>
            <pc:docMk/>
            <pc:sldMk cId="2730867190" sldId="4118"/>
            <ac:spMk id="10" creationId="{00000000-0000-0000-0000-000000000000}"/>
          </ac:spMkLst>
        </pc:spChg>
        <pc:spChg chg="mod">
          <ac:chgData name="Chris Speller" userId="0a97f007-b978-4543-a8a0-9ee0abccdf0a" providerId="ADAL" clId="{B8B649C5-C549-4FEB-BF49-7EEBAD02D5DE}" dt="2020-12-21T22:54:50.168" v="22452" actId="20577"/>
          <ac:spMkLst>
            <pc:docMk/>
            <pc:sldMk cId="2730867190" sldId="4118"/>
            <ac:spMk id="11" creationId="{8E8498FE-22C5-4A1B-AA8D-26CEB58B8375}"/>
          </ac:spMkLst>
        </pc:spChg>
        <pc:spChg chg="add mod">
          <ac:chgData name="Chris Speller" userId="0a97f007-b978-4543-a8a0-9ee0abccdf0a" providerId="ADAL" clId="{B8B649C5-C549-4FEB-BF49-7EEBAD02D5DE}" dt="2020-12-21T22:55:07.019" v="22476" actId="20577"/>
          <ac:spMkLst>
            <pc:docMk/>
            <pc:sldMk cId="2730867190" sldId="4118"/>
            <ac:spMk id="12" creationId="{62EE917D-3AC4-4379-B4D6-4BBDB8E803DE}"/>
          </ac:spMkLst>
        </pc:spChg>
        <pc:picChg chg="del">
          <ac:chgData name="Chris Speller" userId="0a97f007-b978-4543-a8a0-9ee0abccdf0a" providerId="ADAL" clId="{B8B649C5-C549-4FEB-BF49-7EEBAD02D5DE}" dt="2020-12-21T22:49:10.932" v="22332" actId="478"/>
          <ac:picMkLst>
            <pc:docMk/>
            <pc:sldMk cId="2730867190" sldId="4118"/>
            <ac:picMk id="2" creationId="{0C38D93E-5AFF-4BB7-BB3F-B4571D1642D2}"/>
          </ac:picMkLst>
        </pc:picChg>
      </pc:sldChg>
      <pc:sldChg chg="addSp delSp modSp add mod delAnim modAnim">
        <pc:chgData name="Chris Speller" userId="0a97f007-b978-4543-a8a0-9ee0abccdf0a" providerId="ADAL" clId="{B8B649C5-C549-4FEB-BF49-7EEBAD02D5DE}" dt="2020-12-21T22:51:35.682" v="22377" actId="1076"/>
        <pc:sldMkLst>
          <pc:docMk/>
          <pc:sldMk cId="436483716" sldId="4122"/>
        </pc:sldMkLst>
        <pc:spChg chg="mod">
          <ac:chgData name="Chris Speller" userId="0a97f007-b978-4543-a8a0-9ee0abccdf0a" providerId="ADAL" clId="{B8B649C5-C549-4FEB-BF49-7EEBAD02D5DE}" dt="2020-12-21T22:51:16.646" v="22361" actId="2711"/>
          <ac:spMkLst>
            <pc:docMk/>
            <pc:sldMk cId="436483716" sldId="4122"/>
            <ac:spMk id="10" creationId="{00000000-0000-0000-0000-000000000000}"/>
          </ac:spMkLst>
        </pc:spChg>
        <pc:spChg chg="mod">
          <ac:chgData name="Chris Speller" userId="0a97f007-b978-4543-a8a0-9ee0abccdf0a" providerId="ADAL" clId="{B8B649C5-C549-4FEB-BF49-7EEBAD02D5DE}" dt="2020-12-21T22:51:20.123" v="22362" actId="2711"/>
          <ac:spMkLst>
            <pc:docMk/>
            <pc:sldMk cId="436483716" sldId="4122"/>
            <ac:spMk id="11" creationId="{8E8498FE-22C5-4A1B-AA8D-26CEB58B8375}"/>
          </ac:spMkLst>
        </pc:spChg>
        <pc:spChg chg="add mod">
          <ac:chgData name="Chris Speller" userId="0a97f007-b978-4543-a8a0-9ee0abccdf0a" providerId="ADAL" clId="{B8B649C5-C549-4FEB-BF49-7EEBAD02D5DE}" dt="2020-12-21T22:51:35.682" v="22377" actId="1076"/>
          <ac:spMkLst>
            <pc:docMk/>
            <pc:sldMk cId="436483716" sldId="4122"/>
            <ac:spMk id="12" creationId="{A3147EB5-737D-45A0-9E12-C53D9F9C066A}"/>
          </ac:spMkLst>
        </pc:spChg>
        <pc:picChg chg="del">
          <ac:chgData name="Chris Speller" userId="0a97f007-b978-4543-a8a0-9ee0abccdf0a" providerId="ADAL" clId="{B8B649C5-C549-4FEB-BF49-7EEBAD02D5DE}" dt="2020-12-21T22:51:32.643" v="22375" actId="478"/>
          <ac:picMkLst>
            <pc:docMk/>
            <pc:sldMk cId="436483716" sldId="4122"/>
            <ac:picMk id="3" creationId="{78B61D16-A307-44F9-9516-7E99FC8DA206}"/>
          </ac:picMkLst>
        </pc:picChg>
        <pc:picChg chg="del">
          <ac:chgData name="Chris Speller" userId="0a97f007-b978-4543-a8a0-9ee0abccdf0a" providerId="ADAL" clId="{B8B649C5-C549-4FEB-BF49-7EEBAD02D5DE}" dt="2020-12-21T22:51:33.429" v="22376" actId="478"/>
          <ac:picMkLst>
            <pc:docMk/>
            <pc:sldMk cId="436483716" sldId="4122"/>
            <ac:picMk id="6" creationId="{91AE9B90-3B31-4F70-B59D-284E70C243F1}"/>
          </ac:picMkLst>
        </pc:picChg>
      </pc:sldChg>
      <pc:sldChg chg="addSp delSp modSp add mod delAnim modAnim">
        <pc:chgData name="Chris Speller" userId="0a97f007-b978-4543-a8a0-9ee0abccdf0a" providerId="ADAL" clId="{B8B649C5-C549-4FEB-BF49-7EEBAD02D5DE}" dt="2020-12-21T22:52:15.030" v="22390" actId="1076"/>
        <pc:sldMkLst>
          <pc:docMk/>
          <pc:sldMk cId="1538889073" sldId="4123"/>
        </pc:sldMkLst>
        <pc:spChg chg="mod">
          <ac:chgData name="Chris Speller" userId="0a97f007-b978-4543-a8a0-9ee0abccdf0a" providerId="ADAL" clId="{B8B649C5-C549-4FEB-BF49-7EEBAD02D5DE}" dt="2020-12-21T22:51:53.838" v="22380" actId="2711"/>
          <ac:spMkLst>
            <pc:docMk/>
            <pc:sldMk cId="1538889073" sldId="4123"/>
            <ac:spMk id="10" creationId="{00000000-0000-0000-0000-000000000000}"/>
          </ac:spMkLst>
        </pc:spChg>
        <pc:spChg chg="mod">
          <ac:chgData name="Chris Speller" userId="0a97f007-b978-4543-a8a0-9ee0abccdf0a" providerId="ADAL" clId="{B8B649C5-C549-4FEB-BF49-7EEBAD02D5DE}" dt="2020-12-21T22:52:02.899" v="22381" actId="2711"/>
          <ac:spMkLst>
            <pc:docMk/>
            <pc:sldMk cId="1538889073" sldId="4123"/>
            <ac:spMk id="11" creationId="{8E8498FE-22C5-4A1B-AA8D-26CEB58B8375}"/>
          </ac:spMkLst>
        </pc:spChg>
        <pc:spChg chg="add mod">
          <ac:chgData name="Chris Speller" userId="0a97f007-b978-4543-a8a0-9ee0abccdf0a" providerId="ADAL" clId="{B8B649C5-C549-4FEB-BF49-7EEBAD02D5DE}" dt="2020-12-21T22:52:15.030" v="22390" actId="1076"/>
          <ac:spMkLst>
            <pc:docMk/>
            <pc:sldMk cId="1538889073" sldId="4123"/>
            <ac:spMk id="12" creationId="{054FB437-53E4-4FE1-8439-51960ECF4647}"/>
          </ac:spMkLst>
        </pc:spChg>
        <pc:picChg chg="del">
          <ac:chgData name="Chris Speller" userId="0a97f007-b978-4543-a8a0-9ee0abccdf0a" providerId="ADAL" clId="{B8B649C5-C549-4FEB-BF49-7EEBAD02D5DE}" dt="2020-12-21T22:52:05.116" v="22382" actId="478"/>
          <ac:picMkLst>
            <pc:docMk/>
            <pc:sldMk cId="1538889073" sldId="4123"/>
            <ac:picMk id="2" creationId="{6F509FC9-16B6-4F88-A27B-248652F6C37D}"/>
          </ac:picMkLst>
        </pc:picChg>
      </pc:sldChg>
      <pc:sldChg chg="addSp delSp modSp add mod addAnim delAnim modAnim">
        <pc:chgData name="Chris Speller" userId="0a97f007-b978-4543-a8a0-9ee0abccdf0a" providerId="ADAL" clId="{B8B649C5-C549-4FEB-BF49-7EEBAD02D5DE}" dt="2020-12-21T23:00:34.780" v="22646" actId="6549"/>
        <pc:sldMkLst>
          <pc:docMk/>
          <pc:sldMk cId="2203216561" sldId="4125"/>
        </pc:sldMkLst>
        <pc:spChg chg="mod">
          <ac:chgData name="Chris Speller" userId="0a97f007-b978-4543-a8a0-9ee0abccdf0a" providerId="ADAL" clId="{B8B649C5-C549-4FEB-BF49-7EEBAD02D5DE}" dt="2020-12-21T23:00:32.487" v="22645" actId="6549"/>
          <ac:spMkLst>
            <pc:docMk/>
            <pc:sldMk cId="2203216561" sldId="4125"/>
            <ac:spMk id="10" creationId="{00000000-0000-0000-0000-000000000000}"/>
          </ac:spMkLst>
        </pc:spChg>
        <pc:spChg chg="mod">
          <ac:chgData name="Chris Speller" userId="0a97f007-b978-4543-a8a0-9ee0abccdf0a" providerId="ADAL" clId="{B8B649C5-C549-4FEB-BF49-7EEBAD02D5DE}" dt="2020-12-21T23:00:34.780" v="22646" actId="6549"/>
          <ac:spMkLst>
            <pc:docMk/>
            <pc:sldMk cId="2203216561" sldId="4125"/>
            <ac:spMk id="11" creationId="{8E8498FE-22C5-4A1B-AA8D-26CEB58B8375}"/>
          </ac:spMkLst>
        </pc:spChg>
        <pc:spChg chg="add mod">
          <ac:chgData name="Chris Speller" userId="0a97f007-b978-4543-a8a0-9ee0abccdf0a" providerId="ADAL" clId="{B8B649C5-C549-4FEB-BF49-7EEBAD02D5DE}" dt="2020-12-21T22:58:35.158" v="22618" actId="20577"/>
          <ac:spMkLst>
            <pc:docMk/>
            <pc:sldMk cId="2203216561" sldId="4125"/>
            <ac:spMk id="12" creationId="{1B76AE14-EE6D-47C1-906B-FFD4ECE1A246}"/>
          </ac:spMkLst>
        </pc:spChg>
        <pc:picChg chg="del mod">
          <ac:chgData name="Chris Speller" userId="0a97f007-b978-4543-a8a0-9ee0abccdf0a" providerId="ADAL" clId="{B8B649C5-C549-4FEB-BF49-7EEBAD02D5DE}" dt="2020-12-21T22:58:38.067" v="22619" actId="478"/>
          <ac:picMkLst>
            <pc:docMk/>
            <pc:sldMk cId="2203216561" sldId="4125"/>
            <ac:picMk id="2" creationId="{3CF9E08C-96E2-4998-8FF3-9896227C36F3}"/>
          </ac:picMkLst>
        </pc:picChg>
        <pc:picChg chg="add del">
          <ac:chgData name="Chris Speller" userId="0a97f007-b978-4543-a8a0-9ee0abccdf0a" providerId="ADAL" clId="{B8B649C5-C549-4FEB-BF49-7EEBAD02D5DE}" dt="2020-12-21T22:57:51.771" v="22603" actId="478"/>
          <ac:picMkLst>
            <pc:docMk/>
            <pc:sldMk cId="2203216561" sldId="4125"/>
            <ac:picMk id="3" creationId="{A2BFB49F-9D44-49C9-ACA1-42DD9F34C4DB}"/>
          </ac:picMkLst>
        </pc:picChg>
      </pc:sldChg>
      <pc:sldChg chg="addSp delSp modSp add mod delAnim modAnim">
        <pc:chgData name="Chris Speller" userId="0a97f007-b978-4543-a8a0-9ee0abccdf0a" providerId="ADAL" clId="{B8B649C5-C549-4FEB-BF49-7EEBAD02D5DE}" dt="2020-12-21T22:57:41.762" v="22600" actId="20577"/>
        <pc:sldMkLst>
          <pc:docMk/>
          <pc:sldMk cId="2094885951" sldId="4139"/>
        </pc:sldMkLst>
        <pc:spChg chg="mod">
          <ac:chgData name="Chris Speller" userId="0a97f007-b978-4543-a8a0-9ee0abccdf0a" providerId="ADAL" clId="{B8B649C5-C549-4FEB-BF49-7EEBAD02D5DE}" dt="2020-12-21T22:57:31.355" v="22592" actId="2711"/>
          <ac:spMkLst>
            <pc:docMk/>
            <pc:sldMk cId="2094885951" sldId="4139"/>
            <ac:spMk id="10" creationId="{00000000-0000-0000-0000-000000000000}"/>
          </ac:spMkLst>
        </pc:spChg>
        <pc:spChg chg="mod">
          <ac:chgData name="Chris Speller" userId="0a97f007-b978-4543-a8a0-9ee0abccdf0a" providerId="ADAL" clId="{B8B649C5-C549-4FEB-BF49-7EEBAD02D5DE}" dt="2020-12-21T22:57:34.833" v="22593" actId="2711"/>
          <ac:spMkLst>
            <pc:docMk/>
            <pc:sldMk cId="2094885951" sldId="4139"/>
            <ac:spMk id="11" creationId="{8E8498FE-22C5-4A1B-AA8D-26CEB58B8375}"/>
          </ac:spMkLst>
        </pc:spChg>
        <pc:spChg chg="add mod">
          <ac:chgData name="Chris Speller" userId="0a97f007-b978-4543-a8a0-9ee0abccdf0a" providerId="ADAL" clId="{B8B649C5-C549-4FEB-BF49-7EEBAD02D5DE}" dt="2020-12-21T22:57:41.762" v="22600" actId="20577"/>
          <ac:spMkLst>
            <pc:docMk/>
            <pc:sldMk cId="2094885951" sldId="4139"/>
            <ac:spMk id="12" creationId="{00FEDFBC-7E59-4DA5-A433-7D441F9A6C53}"/>
          </ac:spMkLst>
        </pc:spChg>
        <pc:picChg chg="del mod">
          <ac:chgData name="Chris Speller" userId="0a97f007-b978-4543-a8a0-9ee0abccdf0a" providerId="ADAL" clId="{B8B649C5-C549-4FEB-BF49-7EEBAD02D5DE}" dt="2020-12-21T22:57:24.026" v="22591" actId="478"/>
          <ac:picMkLst>
            <pc:docMk/>
            <pc:sldMk cId="2094885951" sldId="4139"/>
            <ac:picMk id="13" creationId="{7324AAB9-7CD8-456B-A57D-BE3C504CE2B3}"/>
          </ac:picMkLst>
        </pc:picChg>
      </pc:sldChg>
      <pc:sldChg chg="add del">
        <pc:chgData name="Chris Speller" userId="0a97f007-b978-4543-a8a0-9ee0abccdf0a" providerId="ADAL" clId="{B8B649C5-C549-4FEB-BF49-7EEBAD02D5DE}" dt="2020-12-21T23:12:34.239" v="23237" actId="47"/>
        <pc:sldMkLst>
          <pc:docMk/>
          <pc:sldMk cId="1039658066" sldId="4150"/>
        </pc:sldMkLst>
      </pc:sldChg>
      <pc:sldChg chg="add del">
        <pc:chgData name="Chris Speller" userId="0a97f007-b978-4543-a8a0-9ee0abccdf0a" providerId="ADAL" clId="{B8B649C5-C549-4FEB-BF49-7EEBAD02D5DE}" dt="2020-12-21T23:13:18.507" v="23265" actId="47"/>
        <pc:sldMkLst>
          <pc:docMk/>
          <pc:sldMk cId="3960948177" sldId="4152"/>
        </pc:sldMkLst>
      </pc:sldChg>
      <pc:sldChg chg="delSp add del mod delAnim">
        <pc:chgData name="Chris Speller" userId="0a97f007-b978-4543-a8a0-9ee0abccdf0a" providerId="ADAL" clId="{B8B649C5-C549-4FEB-BF49-7EEBAD02D5DE}" dt="2020-12-21T23:15:04.600" v="23315" actId="47"/>
        <pc:sldMkLst>
          <pc:docMk/>
          <pc:sldMk cId="3168888385" sldId="4154"/>
        </pc:sldMkLst>
        <pc:picChg chg="del">
          <ac:chgData name="Chris Speller" userId="0a97f007-b978-4543-a8a0-9ee0abccdf0a" providerId="ADAL" clId="{B8B649C5-C549-4FEB-BF49-7EEBAD02D5DE}" dt="2020-12-21T23:13:50.554" v="23278" actId="478"/>
          <ac:picMkLst>
            <pc:docMk/>
            <pc:sldMk cId="3168888385" sldId="4154"/>
            <ac:picMk id="6" creationId="{17491B76-7F99-474B-90D0-F0BA8ACF4A44}"/>
          </ac:picMkLst>
        </pc:picChg>
      </pc:sldChg>
      <pc:sldChg chg="addSp delSp modSp add mod addAnim delAnim modAnim">
        <pc:chgData name="Chris Speller" userId="0a97f007-b978-4543-a8a0-9ee0abccdf0a" providerId="ADAL" clId="{B8B649C5-C549-4FEB-BF49-7EEBAD02D5DE}" dt="2020-12-21T23:30:51.345" v="23737" actId="478"/>
        <pc:sldMkLst>
          <pc:docMk/>
          <pc:sldMk cId="4102643410" sldId="4155"/>
        </pc:sldMkLst>
        <pc:spChg chg="mod">
          <ac:chgData name="Chris Speller" userId="0a97f007-b978-4543-a8a0-9ee0abccdf0a" providerId="ADAL" clId="{B8B649C5-C549-4FEB-BF49-7EEBAD02D5DE}" dt="2020-12-21T23:30:46.404" v="23736" actId="20577"/>
          <ac:spMkLst>
            <pc:docMk/>
            <pc:sldMk cId="4102643410" sldId="4155"/>
            <ac:spMk id="10" creationId="{00000000-0000-0000-0000-000000000000}"/>
          </ac:spMkLst>
        </pc:spChg>
        <pc:spChg chg="mod">
          <ac:chgData name="Chris Speller" userId="0a97f007-b978-4543-a8a0-9ee0abccdf0a" providerId="ADAL" clId="{B8B649C5-C549-4FEB-BF49-7EEBAD02D5DE}" dt="2020-12-21T23:28:24.819" v="23702" actId="404"/>
          <ac:spMkLst>
            <pc:docMk/>
            <pc:sldMk cId="4102643410" sldId="4155"/>
            <ac:spMk id="11" creationId="{8E8498FE-22C5-4A1B-AA8D-26CEB58B8375}"/>
          </ac:spMkLst>
        </pc:spChg>
        <pc:spChg chg="add del mod">
          <ac:chgData name="Chris Speller" userId="0a97f007-b978-4543-a8a0-9ee0abccdf0a" providerId="ADAL" clId="{B8B649C5-C549-4FEB-BF49-7EEBAD02D5DE}" dt="2020-12-21T23:30:51.345" v="23737" actId="478"/>
          <ac:spMkLst>
            <pc:docMk/>
            <pc:sldMk cId="4102643410" sldId="4155"/>
            <ac:spMk id="12" creationId="{123F9A8B-8D70-491A-B4CA-C703D77C9F7E}"/>
          </ac:spMkLst>
        </pc:spChg>
        <pc:spChg chg="add mod">
          <ac:chgData name="Chris Speller" userId="0a97f007-b978-4543-a8a0-9ee0abccdf0a" providerId="ADAL" clId="{B8B649C5-C549-4FEB-BF49-7EEBAD02D5DE}" dt="2020-12-21T23:28:35.786" v="23717" actId="20577"/>
          <ac:spMkLst>
            <pc:docMk/>
            <pc:sldMk cId="4102643410" sldId="4155"/>
            <ac:spMk id="13" creationId="{41DEA40D-975A-47F4-9334-C0272BD71989}"/>
          </ac:spMkLst>
        </pc:spChg>
        <pc:picChg chg="add del mod">
          <ac:chgData name="Chris Speller" userId="0a97f007-b978-4543-a8a0-9ee0abccdf0a" providerId="ADAL" clId="{B8B649C5-C549-4FEB-BF49-7EEBAD02D5DE}" dt="2020-12-21T23:29:11.456" v="23723" actId="478"/>
          <ac:picMkLst>
            <pc:docMk/>
            <pc:sldMk cId="4102643410" sldId="4155"/>
            <ac:picMk id="7" creationId="{17D145CF-FE04-41AA-90FC-0CDCA0686FCD}"/>
          </ac:picMkLst>
        </pc:picChg>
      </pc:sldChg>
      <pc:sldChg chg="addSp delSp modSp add mod delAnim modAnim">
        <pc:chgData name="Chris Speller" userId="0a97f007-b978-4543-a8a0-9ee0abccdf0a" providerId="ADAL" clId="{B8B649C5-C549-4FEB-BF49-7EEBAD02D5DE}" dt="2020-12-21T23:31:14.711" v="23751" actId="478"/>
        <pc:sldMkLst>
          <pc:docMk/>
          <pc:sldMk cId="516040873" sldId="4158"/>
        </pc:sldMkLst>
        <pc:spChg chg="mod">
          <ac:chgData name="Chris Speller" userId="0a97f007-b978-4543-a8a0-9ee0abccdf0a" providerId="ADAL" clId="{B8B649C5-C549-4FEB-BF49-7EEBAD02D5DE}" dt="2020-12-21T23:30:58.686" v="23738" actId="2711"/>
          <ac:spMkLst>
            <pc:docMk/>
            <pc:sldMk cId="516040873" sldId="4158"/>
            <ac:spMk id="10" creationId="{00000000-0000-0000-0000-000000000000}"/>
          </ac:spMkLst>
        </pc:spChg>
        <pc:spChg chg="mod">
          <ac:chgData name="Chris Speller" userId="0a97f007-b978-4543-a8a0-9ee0abccdf0a" providerId="ADAL" clId="{B8B649C5-C549-4FEB-BF49-7EEBAD02D5DE}" dt="2020-12-21T23:31:02.610" v="23739" actId="2711"/>
          <ac:spMkLst>
            <pc:docMk/>
            <pc:sldMk cId="516040873" sldId="4158"/>
            <ac:spMk id="11" creationId="{8E8498FE-22C5-4A1B-AA8D-26CEB58B8375}"/>
          </ac:spMkLst>
        </pc:spChg>
        <pc:spChg chg="add mod">
          <ac:chgData name="Chris Speller" userId="0a97f007-b978-4543-a8a0-9ee0abccdf0a" providerId="ADAL" clId="{B8B649C5-C549-4FEB-BF49-7EEBAD02D5DE}" dt="2020-12-21T23:31:12.770" v="23750" actId="20577"/>
          <ac:spMkLst>
            <pc:docMk/>
            <pc:sldMk cId="516040873" sldId="4158"/>
            <ac:spMk id="12" creationId="{5E977CBE-1900-4FA1-ABF6-BE890D1BEE9C}"/>
          </ac:spMkLst>
        </pc:spChg>
        <pc:picChg chg="del">
          <ac:chgData name="Chris Speller" userId="0a97f007-b978-4543-a8a0-9ee0abccdf0a" providerId="ADAL" clId="{B8B649C5-C549-4FEB-BF49-7EEBAD02D5DE}" dt="2020-12-21T23:31:14.711" v="23751" actId="478"/>
          <ac:picMkLst>
            <pc:docMk/>
            <pc:sldMk cId="516040873" sldId="4158"/>
            <ac:picMk id="2" creationId="{AFF174D9-C411-440D-BF3D-608D204C0606}"/>
          </ac:picMkLst>
        </pc:picChg>
      </pc:sldChg>
      <pc:sldChg chg="add del">
        <pc:chgData name="Chris Speller" userId="0a97f007-b978-4543-a8a0-9ee0abccdf0a" providerId="ADAL" clId="{B8B649C5-C549-4FEB-BF49-7EEBAD02D5DE}" dt="2020-12-21T23:32:14.722" v="23830" actId="47"/>
        <pc:sldMkLst>
          <pc:docMk/>
          <pc:sldMk cId="14375300" sldId="4159"/>
        </pc:sldMkLst>
      </pc:sldChg>
      <pc:sldChg chg="delSp add del mod delAnim">
        <pc:chgData name="Chris Speller" userId="0a97f007-b978-4543-a8a0-9ee0abccdf0a" providerId="ADAL" clId="{B8B649C5-C549-4FEB-BF49-7EEBAD02D5DE}" dt="2020-12-21T23:39:17.245" v="24144" actId="47"/>
        <pc:sldMkLst>
          <pc:docMk/>
          <pc:sldMk cId="3002062085" sldId="4160"/>
        </pc:sldMkLst>
        <pc:spChg chg="del">
          <ac:chgData name="Chris Speller" userId="0a97f007-b978-4543-a8a0-9ee0abccdf0a" providerId="ADAL" clId="{B8B649C5-C549-4FEB-BF49-7EEBAD02D5DE}" dt="2020-12-21T23:39:03.699" v="24128" actId="478"/>
          <ac:spMkLst>
            <pc:docMk/>
            <pc:sldMk cId="3002062085" sldId="4160"/>
            <ac:spMk id="12" creationId="{C396DFB8-FBE6-4DF3-933D-E2369E878ACB}"/>
          </ac:spMkLst>
        </pc:spChg>
        <pc:picChg chg="del">
          <ac:chgData name="Chris Speller" userId="0a97f007-b978-4543-a8a0-9ee0abccdf0a" providerId="ADAL" clId="{B8B649C5-C549-4FEB-BF49-7EEBAD02D5DE}" dt="2020-12-21T23:39:02.598" v="24127" actId="478"/>
          <ac:picMkLst>
            <pc:docMk/>
            <pc:sldMk cId="3002062085" sldId="4160"/>
            <ac:picMk id="3" creationId="{83EFB383-55BE-4063-AB7F-A4763ACE60A7}"/>
          </ac:picMkLst>
        </pc:picChg>
        <pc:inkChg chg="del">
          <ac:chgData name="Chris Speller" userId="0a97f007-b978-4543-a8a0-9ee0abccdf0a" providerId="ADAL" clId="{B8B649C5-C549-4FEB-BF49-7EEBAD02D5DE}" dt="2020-12-21T23:38:58.310" v="24126" actId="478"/>
          <ac:inkMkLst>
            <pc:docMk/>
            <pc:sldMk cId="3002062085" sldId="4160"/>
            <ac:inkMk id="2" creationId="{845DF8CD-459C-4322-A59B-843D7492AE8D}"/>
          </ac:inkMkLst>
        </pc:inkChg>
      </pc:sldChg>
      <pc:sldChg chg="delSp add del mod">
        <pc:chgData name="Chris Speller" userId="0a97f007-b978-4543-a8a0-9ee0abccdf0a" providerId="ADAL" clId="{B8B649C5-C549-4FEB-BF49-7EEBAD02D5DE}" dt="2020-12-21T23:41:30.210" v="24190" actId="47"/>
        <pc:sldMkLst>
          <pc:docMk/>
          <pc:sldMk cId="2710190017" sldId="4162"/>
        </pc:sldMkLst>
        <pc:inkChg chg="del">
          <ac:chgData name="Chris Speller" userId="0a97f007-b978-4543-a8a0-9ee0abccdf0a" providerId="ADAL" clId="{B8B649C5-C549-4FEB-BF49-7EEBAD02D5DE}" dt="2020-12-21T23:40:04.981" v="24157" actId="478"/>
          <ac:inkMkLst>
            <pc:docMk/>
            <pc:sldMk cId="2710190017" sldId="4162"/>
            <ac:inkMk id="3" creationId="{82AE6089-4A84-41B7-929C-2D1BA2961D54}"/>
          </ac:inkMkLst>
        </pc:inkChg>
      </pc:sldChg>
      <pc:sldChg chg="addSp delSp modSp add mod delAnim modAnim">
        <pc:chgData name="Chris Speller" userId="0a97f007-b978-4543-a8a0-9ee0abccdf0a" providerId="ADAL" clId="{B8B649C5-C549-4FEB-BF49-7EEBAD02D5DE}" dt="2020-12-21T23:43:05.966" v="24262" actId="478"/>
        <pc:sldMkLst>
          <pc:docMk/>
          <pc:sldMk cId="3989229538" sldId="4164"/>
        </pc:sldMkLst>
        <pc:spChg chg="mod">
          <ac:chgData name="Chris Speller" userId="0a97f007-b978-4543-a8a0-9ee0abccdf0a" providerId="ADAL" clId="{B8B649C5-C549-4FEB-BF49-7EEBAD02D5DE}" dt="2020-12-21T23:42:23.935" v="24208" actId="20577"/>
          <ac:spMkLst>
            <pc:docMk/>
            <pc:sldMk cId="3989229538" sldId="4164"/>
            <ac:spMk id="10" creationId="{00000000-0000-0000-0000-000000000000}"/>
          </ac:spMkLst>
        </pc:spChg>
        <pc:spChg chg="mod">
          <ac:chgData name="Chris Speller" userId="0a97f007-b978-4543-a8a0-9ee0abccdf0a" providerId="ADAL" clId="{B8B649C5-C549-4FEB-BF49-7EEBAD02D5DE}" dt="2020-12-21T23:42:13.819" v="24204" actId="404"/>
          <ac:spMkLst>
            <pc:docMk/>
            <pc:sldMk cId="3989229538" sldId="4164"/>
            <ac:spMk id="11" creationId="{8E8498FE-22C5-4A1B-AA8D-26CEB58B8375}"/>
          </ac:spMkLst>
        </pc:spChg>
        <pc:spChg chg="add mod">
          <ac:chgData name="Chris Speller" userId="0a97f007-b978-4543-a8a0-9ee0abccdf0a" providerId="ADAL" clId="{B8B649C5-C549-4FEB-BF49-7EEBAD02D5DE}" dt="2020-12-21T23:43:03.413" v="24260" actId="20577"/>
          <ac:spMkLst>
            <pc:docMk/>
            <pc:sldMk cId="3989229538" sldId="4164"/>
            <ac:spMk id="12" creationId="{FED538D0-CDD1-447E-81AC-02CD67EA1D27}"/>
          </ac:spMkLst>
        </pc:spChg>
        <pc:picChg chg="del mod">
          <ac:chgData name="Chris Speller" userId="0a97f007-b978-4543-a8a0-9ee0abccdf0a" providerId="ADAL" clId="{B8B649C5-C549-4FEB-BF49-7EEBAD02D5DE}" dt="2020-12-21T23:43:05.734" v="24261" actId="478"/>
          <ac:picMkLst>
            <pc:docMk/>
            <pc:sldMk cId="3989229538" sldId="4164"/>
            <ac:picMk id="3" creationId="{A68F072D-654D-4A76-B514-632A3AF8F877}"/>
          </ac:picMkLst>
        </pc:picChg>
        <pc:picChg chg="del">
          <ac:chgData name="Chris Speller" userId="0a97f007-b978-4543-a8a0-9ee0abccdf0a" providerId="ADAL" clId="{B8B649C5-C549-4FEB-BF49-7EEBAD02D5DE}" dt="2020-12-21T23:43:05.966" v="24262" actId="478"/>
          <ac:picMkLst>
            <pc:docMk/>
            <pc:sldMk cId="3989229538" sldId="4164"/>
            <ac:picMk id="7" creationId="{46B5AE6C-A56D-4C52-88B3-28C3988FE851}"/>
          </ac:picMkLst>
        </pc:picChg>
      </pc:sldChg>
      <pc:sldChg chg="addSp delSp modSp add mod addAnim delAnim modAnim">
        <pc:chgData name="Chris Speller" userId="0a97f007-b978-4543-a8a0-9ee0abccdf0a" providerId="ADAL" clId="{B8B649C5-C549-4FEB-BF49-7EEBAD02D5DE}" dt="2020-12-21T23:44:58.110" v="24282" actId="478"/>
        <pc:sldMkLst>
          <pc:docMk/>
          <pc:sldMk cId="2818084709" sldId="4167"/>
        </pc:sldMkLst>
        <pc:spChg chg="mod">
          <ac:chgData name="Chris Speller" userId="0a97f007-b978-4543-a8a0-9ee0abccdf0a" providerId="ADAL" clId="{B8B649C5-C549-4FEB-BF49-7EEBAD02D5DE}" dt="2020-12-21T23:44:38.359" v="24281" actId="20577"/>
          <ac:spMkLst>
            <pc:docMk/>
            <pc:sldMk cId="2818084709" sldId="4167"/>
            <ac:spMk id="10" creationId="{00000000-0000-0000-0000-000000000000}"/>
          </ac:spMkLst>
        </pc:spChg>
        <pc:spChg chg="mod">
          <ac:chgData name="Chris Speller" userId="0a97f007-b978-4543-a8a0-9ee0abccdf0a" providerId="ADAL" clId="{B8B649C5-C549-4FEB-BF49-7EEBAD02D5DE}" dt="2020-12-21T23:43:25.939" v="24265" actId="2711"/>
          <ac:spMkLst>
            <pc:docMk/>
            <pc:sldMk cId="2818084709" sldId="4167"/>
            <ac:spMk id="11" creationId="{8E8498FE-22C5-4A1B-AA8D-26CEB58B8375}"/>
          </ac:spMkLst>
        </pc:spChg>
        <pc:spChg chg="add mod">
          <ac:chgData name="Chris Speller" userId="0a97f007-b978-4543-a8a0-9ee0abccdf0a" providerId="ADAL" clId="{B8B649C5-C549-4FEB-BF49-7EEBAD02D5DE}" dt="2020-12-21T23:43:41.249" v="24276" actId="20577"/>
          <ac:spMkLst>
            <pc:docMk/>
            <pc:sldMk cId="2818084709" sldId="4167"/>
            <ac:spMk id="12" creationId="{DBA3D513-FED9-48A3-B3A9-30F9DF707DF4}"/>
          </ac:spMkLst>
        </pc:spChg>
        <pc:picChg chg="add del">
          <ac:chgData name="Chris Speller" userId="0a97f007-b978-4543-a8a0-9ee0abccdf0a" providerId="ADAL" clId="{B8B649C5-C549-4FEB-BF49-7EEBAD02D5DE}" dt="2020-12-21T23:44:58.110" v="24282" actId="478"/>
          <ac:picMkLst>
            <pc:docMk/>
            <pc:sldMk cId="2818084709" sldId="4167"/>
            <ac:picMk id="2" creationId="{DCF95F97-425E-4545-9246-D0A35E597DF9}"/>
          </ac:picMkLst>
        </pc:picChg>
        <pc:inkChg chg="del">
          <ac:chgData name="Chris Speller" userId="0a97f007-b978-4543-a8a0-9ee0abccdf0a" providerId="ADAL" clId="{B8B649C5-C549-4FEB-BF49-7EEBAD02D5DE}" dt="2020-12-21T23:43:15.005" v="24263" actId="478"/>
          <ac:inkMkLst>
            <pc:docMk/>
            <pc:sldMk cId="2818084709" sldId="4167"/>
            <ac:inkMk id="3" creationId="{FA02405C-104F-40F6-AF9D-4B5BA414AC00}"/>
          </ac:inkMkLst>
        </pc:inkChg>
      </pc:sldChg>
      <pc:sldChg chg="addSp delSp modSp add mod addAnim delAnim modAnim">
        <pc:chgData name="Chris Speller" userId="0a97f007-b978-4543-a8a0-9ee0abccdf0a" providerId="ADAL" clId="{B8B649C5-C549-4FEB-BF49-7EEBAD02D5DE}" dt="2020-12-21T23:49:42.285" v="24330" actId="478"/>
        <pc:sldMkLst>
          <pc:docMk/>
          <pc:sldMk cId="4031554572" sldId="4173"/>
        </pc:sldMkLst>
        <pc:spChg chg="mod">
          <ac:chgData name="Chris Speller" userId="0a97f007-b978-4543-a8a0-9ee0abccdf0a" providerId="ADAL" clId="{B8B649C5-C549-4FEB-BF49-7EEBAD02D5DE}" dt="2020-12-21T23:49:33.032" v="24329" actId="20577"/>
          <ac:spMkLst>
            <pc:docMk/>
            <pc:sldMk cId="4031554572" sldId="4173"/>
            <ac:spMk id="10" creationId="{00000000-0000-0000-0000-000000000000}"/>
          </ac:spMkLst>
        </pc:spChg>
        <pc:spChg chg="mod">
          <ac:chgData name="Chris Speller" userId="0a97f007-b978-4543-a8a0-9ee0abccdf0a" providerId="ADAL" clId="{B8B649C5-C549-4FEB-BF49-7EEBAD02D5DE}" dt="2020-12-21T23:48:18.853" v="24313" actId="2711"/>
          <ac:spMkLst>
            <pc:docMk/>
            <pc:sldMk cId="4031554572" sldId="4173"/>
            <ac:spMk id="11" creationId="{8E8498FE-22C5-4A1B-AA8D-26CEB58B8375}"/>
          </ac:spMkLst>
        </pc:spChg>
        <pc:spChg chg="add mod">
          <ac:chgData name="Chris Speller" userId="0a97f007-b978-4543-a8a0-9ee0abccdf0a" providerId="ADAL" clId="{B8B649C5-C549-4FEB-BF49-7EEBAD02D5DE}" dt="2020-12-21T23:48:39.248" v="24320" actId="20577"/>
          <ac:spMkLst>
            <pc:docMk/>
            <pc:sldMk cId="4031554572" sldId="4173"/>
            <ac:spMk id="12" creationId="{73A11D92-BF57-436A-918B-3F23BAB418E6}"/>
          </ac:spMkLst>
        </pc:spChg>
        <pc:picChg chg="add del mod">
          <ac:chgData name="Chris Speller" userId="0a97f007-b978-4543-a8a0-9ee0abccdf0a" providerId="ADAL" clId="{B8B649C5-C549-4FEB-BF49-7EEBAD02D5DE}" dt="2020-12-21T23:49:42.285" v="24330" actId="478"/>
          <ac:picMkLst>
            <pc:docMk/>
            <pc:sldMk cId="4031554572" sldId="4173"/>
            <ac:picMk id="3" creationId="{AB1A707E-42E0-45A6-AD84-FB7C684694E0}"/>
          </ac:picMkLst>
        </pc:picChg>
      </pc:sldChg>
      <pc:sldChg chg="delSp add del mod">
        <pc:chgData name="Chris Speller" userId="0a97f007-b978-4543-a8a0-9ee0abccdf0a" providerId="ADAL" clId="{B8B649C5-C549-4FEB-BF49-7EEBAD02D5DE}" dt="2020-12-21T23:52:08.104" v="24419" actId="47"/>
        <pc:sldMkLst>
          <pc:docMk/>
          <pc:sldMk cId="313687673" sldId="4175"/>
        </pc:sldMkLst>
        <pc:inkChg chg="del">
          <ac:chgData name="Chris Speller" userId="0a97f007-b978-4543-a8a0-9ee0abccdf0a" providerId="ADAL" clId="{B8B649C5-C549-4FEB-BF49-7EEBAD02D5DE}" dt="2020-12-21T23:48:26.469" v="24314" actId="478"/>
          <ac:inkMkLst>
            <pc:docMk/>
            <pc:sldMk cId="313687673" sldId="4175"/>
            <ac:inkMk id="3" creationId="{C9968DA2-CFA3-4218-A47A-A2901BA48AAE}"/>
          </ac:inkMkLst>
        </pc:inkChg>
      </pc:sldChg>
      <pc:sldChg chg="addSp delSp modSp add mod delAnim modAnim">
        <pc:chgData name="Chris Speller" userId="0a97f007-b978-4543-a8a0-9ee0abccdf0a" providerId="ADAL" clId="{B8B649C5-C549-4FEB-BF49-7EEBAD02D5DE}" dt="2020-12-21T23:53:50.805" v="24467" actId="478"/>
        <pc:sldMkLst>
          <pc:docMk/>
          <pc:sldMk cId="752321252" sldId="4176"/>
        </pc:sldMkLst>
        <pc:spChg chg="mod">
          <ac:chgData name="Chris Speller" userId="0a97f007-b978-4543-a8a0-9ee0abccdf0a" providerId="ADAL" clId="{B8B649C5-C549-4FEB-BF49-7EEBAD02D5DE}" dt="2020-12-21T23:52:54.680" v="24444" actId="20577"/>
          <ac:spMkLst>
            <pc:docMk/>
            <pc:sldMk cId="752321252" sldId="4176"/>
            <ac:spMk id="10" creationId="{00000000-0000-0000-0000-000000000000}"/>
          </ac:spMkLst>
        </pc:spChg>
        <pc:spChg chg="mod">
          <ac:chgData name="Chris Speller" userId="0a97f007-b978-4543-a8a0-9ee0abccdf0a" providerId="ADAL" clId="{B8B649C5-C549-4FEB-BF49-7EEBAD02D5DE}" dt="2020-12-21T23:52:22.717" v="24423" actId="2711"/>
          <ac:spMkLst>
            <pc:docMk/>
            <pc:sldMk cId="752321252" sldId="4176"/>
            <ac:spMk id="11" creationId="{8E8498FE-22C5-4A1B-AA8D-26CEB58B8375}"/>
          </ac:spMkLst>
        </pc:spChg>
        <pc:spChg chg="add mod">
          <ac:chgData name="Chris Speller" userId="0a97f007-b978-4543-a8a0-9ee0abccdf0a" providerId="ADAL" clId="{B8B649C5-C549-4FEB-BF49-7EEBAD02D5DE}" dt="2020-12-21T23:53:47.967" v="24465" actId="20577"/>
          <ac:spMkLst>
            <pc:docMk/>
            <pc:sldMk cId="752321252" sldId="4176"/>
            <ac:spMk id="12" creationId="{718CE7B9-0BD4-444E-B992-1A9B6E9B1873}"/>
          </ac:spMkLst>
        </pc:spChg>
        <pc:picChg chg="del mod">
          <ac:chgData name="Chris Speller" userId="0a97f007-b978-4543-a8a0-9ee0abccdf0a" providerId="ADAL" clId="{B8B649C5-C549-4FEB-BF49-7EEBAD02D5DE}" dt="2020-12-21T23:53:50.805" v="24467" actId="478"/>
          <ac:picMkLst>
            <pc:docMk/>
            <pc:sldMk cId="752321252" sldId="4176"/>
            <ac:picMk id="3" creationId="{2A8053DE-DC7A-481C-9FBD-769D93C6A75F}"/>
          </ac:picMkLst>
        </pc:picChg>
        <pc:picChg chg="del mod">
          <ac:chgData name="Chris Speller" userId="0a97f007-b978-4543-a8a0-9ee0abccdf0a" providerId="ADAL" clId="{B8B649C5-C549-4FEB-BF49-7EEBAD02D5DE}" dt="2020-12-21T23:53:50.382" v="24466" actId="478"/>
          <ac:picMkLst>
            <pc:docMk/>
            <pc:sldMk cId="752321252" sldId="4176"/>
            <ac:picMk id="7" creationId="{E3A3ED81-875C-45D6-B28E-E81A259736AA}"/>
          </ac:picMkLst>
        </pc:picChg>
      </pc:sldChg>
      <pc:sldChg chg="modSp mod">
        <pc:chgData name="Chris Speller" userId="0a97f007-b978-4543-a8a0-9ee0abccdf0a" providerId="ADAL" clId="{B8B649C5-C549-4FEB-BF49-7EEBAD02D5DE}" dt="2020-12-23T13:47:55.512" v="42781" actId="27636"/>
        <pc:sldMkLst>
          <pc:docMk/>
          <pc:sldMk cId="1096176284" sldId="4302"/>
        </pc:sldMkLst>
        <pc:spChg chg="mod">
          <ac:chgData name="Chris Speller" userId="0a97f007-b978-4543-a8a0-9ee0abccdf0a" providerId="ADAL" clId="{B8B649C5-C549-4FEB-BF49-7EEBAD02D5DE}" dt="2020-12-23T13:47:55.512" v="42781" actId="27636"/>
          <ac:spMkLst>
            <pc:docMk/>
            <pc:sldMk cId="1096176284" sldId="4302"/>
            <ac:spMk id="2" creationId="{E16FD57A-7896-48B4-B078-61962DD83C7A}"/>
          </ac:spMkLst>
        </pc:spChg>
      </pc:sldChg>
      <pc:sldChg chg="modSp mod">
        <pc:chgData name="Chris Speller" userId="0a97f007-b978-4543-a8a0-9ee0abccdf0a" providerId="ADAL" clId="{B8B649C5-C549-4FEB-BF49-7EEBAD02D5DE}" dt="2020-12-22T23:02:16.990" v="35592" actId="1076"/>
        <pc:sldMkLst>
          <pc:docMk/>
          <pc:sldMk cId="518878859" sldId="4303"/>
        </pc:sldMkLst>
        <pc:spChg chg="mod">
          <ac:chgData name="Chris Speller" userId="0a97f007-b978-4543-a8a0-9ee0abccdf0a" providerId="ADAL" clId="{B8B649C5-C549-4FEB-BF49-7EEBAD02D5DE}" dt="2020-12-22T23:02:16.990" v="35592" actId="1076"/>
          <ac:spMkLst>
            <pc:docMk/>
            <pc:sldMk cId="518878859" sldId="4303"/>
            <ac:spMk id="2" creationId="{E16FD57A-7896-48B4-B078-61962DD83C7A}"/>
          </ac:spMkLst>
        </pc:spChg>
      </pc:sldChg>
      <pc:sldChg chg="modSp mod">
        <pc:chgData name="Chris Speller" userId="0a97f007-b978-4543-a8a0-9ee0abccdf0a" providerId="ADAL" clId="{B8B649C5-C549-4FEB-BF49-7EEBAD02D5DE}" dt="2020-12-22T23:02:30.029" v="35594" actId="1076"/>
        <pc:sldMkLst>
          <pc:docMk/>
          <pc:sldMk cId="3030549656" sldId="4308"/>
        </pc:sldMkLst>
        <pc:spChg chg="mod">
          <ac:chgData name="Chris Speller" userId="0a97f007-b978-4543-a8a0-9ee0abccdf0a" providerId="ADAL" clId="{B8B649C5-C549-4FEB-BF49-7EEBAD02D5DE}" dt="2020-12-22T23:02:30.029" v="35594" actId="1076"/>
          <ac:spMkLst>
            <pc:docMk/>
            <pc:sldMk cId="3030549656" sldId="4308"/>
            <ac:spMk id="2" creationId="{E16FD57A-7896-48B4-B078-61962DD83C7A}"/>
          </ac:spMkLst>
        </pc:spChg>
      </pc:sldChg>
      <pc:sldChg chg="modSp mod">
        <pc:chgData name="Chris Speller" userId="0a97f007-b978-4543-a8a0-9ee0abccdf0a" providerId="ADAL" clId="{B8B649C5-C549-4FEB-BF49-7EEBAD02D5DE}" dt="2020-12-23T13:47:55.523" v="42782" actId="27636"/>
        <pc:sldMkLst>
          <pc:docMk/>
          <pc:sldMk cId="606068091" sldId="4332"/>
        </pc:sldMkLst>
        <pc:spChg chg="mod">
          <ac:chgData name="Chris Speller" userId="0a97f007-b978-4543-a8a0-9ee0abccdf0a" providerId="ADAL" clId="{B8B649C5-C549-4FEB-BF49-7EEBAD02D5DE}" dt="2020-12-23T13:47:55.523" v="42782" actId="27636"/>
          <ac:spMkLst>
            <pc:docMk/>
            <pc:sldMk cId="606068091" sldId="4332"/>
            <ac:spMk id="2" creationId="{E16FD57A-7896-48B4-B078-61962DD83C7A}"/>
          </ac:spMkLst>
        </pc:spChg>
      </pc:sldChg>
      <pc:sldChg chg="modSp mod">
        <pc:chgData name="Chris Speller" userId="0a97f007-b978-4543-a8a0-9ee0abccdf0a" providerId="ADAL" clId="{B8B649C5-C549-4FEB-BF49-7EEBAD02D5DE}" dt="2020-12-23T13:47:55.528" v="42783" actId="27636"/>
        <pc:sldMkLst>
          <pc:docMk/>
          <pc:sldMk cId="3338241478" sldId="4334"/>
        </pc:sldMkLst>
        <pc:spChg chg="mod">
          <ac:chgData name="Chris Speller" userId="0a97f007-b978-4543-a8a0-9ee0abccdf0a" providerId="ADAL" clId="{B8B649C5-C549-4FEB-BF49-7EEBAD02D5DE}" dt="2020-12-23T13:47:55.528" v="42783" actId="27636"/>
          <ac:spMkLst>
            <pc:docMk/>
            <pc:sldMk cId="3338241478" sldId="4334"/>
            <ac:spMk id="2" creationId="{E16FD57A-7896-48B4-B078-61962DD83C7A}"/>
          </ac:spMkLst>
        </pc:spChg>
      </pc:sldChg>
      <pc:sldChg chg="modSp">
        <pc:chgData name="Chris Speller" userId="0a97f007-b978-4543-a8a0-9ee0abccdf0a" providerId="ADAL" clId="{B8B649C5-C549-4FEB-BF49-7EEBAD02D5DE}" dt="2020-12-21T23:10:22.705" v="23172" actId="2711"/>
        <pc:sldMkLst>
          <pc:docMk/>
          <pc:sldMk cId="3537023154" sldId="4384"/>
        </pc:sldMkLst>
        <pc:spChg chg="mod">
          <ac:chgData name="Chris Speller" userId="0a97f007-b978-4543-a8a0-9ee0abccdf0a" providerId="ADAL" clId="{B8B649C5-C549-4FEB-BF49-7EEBAD02D5DE}" dt="2020-12-21T23:10:19.744" v="23171" actId="2711"/>
          <ac:spMkLst>
            <pc:docMk/>
            <pc:sldMk cId="3537023154" sldId="4384"/>
            <ac:spMk id="10" creationId="{00000000-0000-0000-0000-000000000000}"/>
          </ac:spMkLst>
        </pc:spChg>
        <pc:spChg chg="mod">
          <ac:chgData name="Chris Speller" userId="0a97f007-b978-4543-a8a0-9ee0abccdf0a" providerId="ADAL" clId="{B8B649C5-C549-4FEB-BF49-7EEBAD02D5DE}" dt="2020-12-21T23:10:22.705" v="23172" actId="2711"/>
          <ac:spMkLst>
            <pc:docMk/>
            <pc:sldMk cId="3537023154" sldId="4384"/>
            <ac:spMk id="11" creationId="{00000000-0000-0000-0000-000000000000}"/>
          </ac:spMkLst>
        </pc:spChg>
      </pc:sldChg>
      <pc:sldChg chg="modSp">
        <pc:chgData name="Chris Speller" userId="0a97f007-b978-4543-a8a0-9ee0abccdf0a" providerId="ADAL" clId="{B8B649C5-C549-4FEB-BF49-7EEBAD02D5DE}" dt="2020-12-22T09:13:01.536" v="24477" actId="2711"/>
        <pc:sldMkLst>
          <pc:docMk/>
          <pc:sldMk cId="1956045055" sldId="4415"/>
        </pc:sldMkLst>
        <pc:spChg chg="mod">
          <ac:chgData name="Chris Speller" userId="0a97f007-b978-4543-a8a0-9ee0abccdf0a" providerId="ADAL" clId="{B8B649C5-C549-4FEB-BF49-7EEBAD02D5DE}" dt="2020-12-22T09:12:58.872" v="24476" actId="2711"/>
          <ac:spMkLst>
            <pc:docMk/>
            <pc:sldMk cId="1956045055" sldId="4415"/>
            <ac:spMk id="10" creationId="{00000000-0000-0000-0000-000000000000}"/>
          </ac:spMkLst>
        </pc:spChg>
        <pc:spChg chg="mod">
          <ac:chgData name="Chris Speller" userId="0a97f007-b978-4543-a8a0-9ee0abccdf0a" providerId="ADAL" clId="{B8B649C5-C549-4FEB-BF49-7EEBAD02D5DE}" dt="2020-12-22T09:13:01.536" v="24477" actId="2711"/>
          <ac:spMkLst>
            <pc:docMk/>
            <pc:sldMk cId="1956045055" sldId="4415"/>
            <ac:spMk id="11" creationId="{00000000-0000-0000-0000-000000000000}"/>
          </ac:spMkLst>
        </pc:spChg>
      </pc:sldChg>
      <pc:sldChg chg="modSp">
        <pc:chgData name="Chris Speller" userId="0a97f007-b978-4543-a8a0-9ee0abccdf0a" providerId="ADAL" clId="{B8B649C5-C549-4FEB-BF49-7EEBAD02D5DE}" dt="2020-12-22T09:12:53.593" v="24475" actId="404"/>
        <pc:sldMkLst>
          <pc:docMk/>
          <pc:sldMk cId="3625686329" sldId="4416"/>
        </pc:sldMkLst>
        <pc:spChg chg="mod">
          <ac:chgData name="Chris Speller" userId="0a97f007-b978-4543-a8a0-9ee0abccdf0a" providerId="ADAL" clId="{B8B649C5-C549-4FEB-BF49-7EEBAD02D5DE}" dt="2020-12-22T09:12:41.874" v="24473" actId="404"/>
          <ac:spMkLst>
            <pc:docMk/>
            <pc:sldMk cId="3625686329" sldId="4416"/>
            <ac:spMk id="10" creationId="{00000000-0000-0000-0000-000000000000}"/>
          </ac:spMkLst>
        </pc:spChg>
        <pc:spChg chg="mod">
          <ac:chgData name="Chris Speller" userId="0a97f007-b978-4543-a8a0-9ee0abccdf0a" providerId="ADAL" clId="{B8B649C5-C549-4FEB-BF49-7EEBAD02D5DE}" dt="2020-12-22T09:12:53.593" v="24475" actId="404"/>
          <ac:spMkLst>
            <pc:docMk/>
            <pc:sldMk cId="3625686329" sldId="4416"/>
            <ac:spMk id="11" creationId="{00000000-0000-0000-0000-000000000000}"/>
          </ac:spMkLst>
        </pc:spChg>
      </pc:sldChg>
      <pc:sldChg chg="modSp">
        <pc:chgData name="Chris Speller" userId="0a97f007-b978-4543-a8a0-9ee0abccdf0a" providerId="ADAL" clId="{B8B649C5-C549-4FEB-BF49-7EEBAD02D5DE}" dt="2020-12-22T09:12:35.457" v="24471" actId="404"/>
        <pc:sldMkLst>
          <pc:docMk/>
          <pc:sldMk cId="1896877596" sldId="4417"/>
        </pc:sldMkLst>
        <pc:spChg chg="mod">
          <ac:chgData name="Chris Speller" userId="0a97f007-b978-4543-a8a0-9ee0abccdf0a" providerId="ADAL" clId="{B8B649C5-C549-4FEB-BF49-7EEBAD02D5DE}" dt="2020-12-22T09:12:31.381" v="24469" actId="404"/>
          <ac:spMkLst>
            <pc:docMk/>
            <pc:sldMk cId="1896877596" sldId="4417"/>
            <ac:spMk id="10" creationId="{00000000-0000-0000-0000-000000000000}"/>
          </ac:spMkLst>
        </pc:spChg>
        <pc:spChg chg="mod">
          <ac:chgData name="Chris Speller" userId="0a97f007-b978-4543-a8a0-9ee0abccdf0a" providerId="ADAL" clId="{B8B649C5-C549-4FEB-BF49-7EEBAD02D5DE}" dt="2020-12-22T09:12:35.457" v="24471" actId="404"/>
          <ac:spMkLst>
            <pc:docMk/>
            <pc:sldMk cId="1896877596" sldId="4417"/>
            <ac:spMk id="11" creationId="{00000000-0000-0000-0000-000000000000}"/>
          </ac:spMkLst>
        </pc:spChg>
      </pc:sldChg>
      <pc:sldChg chg="modSp">
        <pc:chgData name="Chris Speller" userId="0a97f007-b978-4543-a8a0-9ee0abccdf0a" providerId="ADAL" clId="{B8B649C5-C549-4FEB-BF49-7EEBAD02D5DE}" dt="2020-12-23T13:42:40.680" v="42764" actId="2711"/>
        <pc:sldMkLst>
          <pc:docMk/>
          <pc:sldMk cId="567776994" sldId="4428"/>
        </pc:sldMkLst>
        <pc:spChg chg="mod">
          <ac:chgData name="Chris Speller" userId="0a97f007-b978-4543-a8a0-9ee0abccdf0a" providerId="ADAL" clId="{B8B649C5-C549-4FEB-BF49-7EEBAD02D5DE}" dt="2020-12-23T13:42:37.961" v="42763" actId="2711"/>
          <ac:spMkLst>
            <pc:docMk/>
            <pc:sldMk cId="567776994" sldId="4428"/>
            <ac:spMk id="10" creationId="{00000000-0000-0000-0000-000000000000}"/>
          </ac:spMkLst>
        </pc:spChg>
        <pc:spChg chg="mod">
          <ac:chgData name="Chris Speller" userId="0a97f007-b978-4543-a8a0-9ee0abccdf0a" providerId="ADAL" clId="{B8B649C5-C549-4FEB-BF49-7EEBAD02D5DE}" dt="2020-12-23T13:42:40.680" v="42764" actId="2711"/>
          <ac:spMkLst>
            <pc:docMk/>
            <pc:sldMk cId="567776994" sldId="4428"/>
            <ac:spMk id="11" creationId="{00000000-0000-0000-0000-000000000000}"/>
          </ac:spMkLst>
        </pc:spChg>
      </pc:sldChg>
      <pc:sldChg chg="modSp">
        <pc:chgData name="Chris Speller" userId="0a97f007-b978-4543-a8a0-9ee0abccdf0a" providerId="ADAL" clId="{B8B649C5-C549-4FEB-BF49-7EEBAD02D5DE}" dt="2020-12-23T13:42:47.857" v="42766" actId="2711"/>
        <pc:sldMkLst>
          <pc:docMk/>
          <pc:sldMk cId="1117418875" sldId="4429"/>
        </pc:sldMkLst>
        <pc:spChg chg="mod">
          <ac:chgData name="Chris Speller" userId="0a97f007-b978-4543-a8a0-9ee0abccdf0a" providerId="ADAL" clId="{B8B649C5-C549-4FEB-BF49-7EEBAD02D5DE}" dt="2020-12-23T13:42:45.307" v="42765" actId="2711"/>
          <ac:spMkLst>
            <pc:docMk/>
            <pc:sldMk cId="1117418875" sldId="4429"/>
            <ac:spMk id="10" creationId="{00000000-0000-0000-0000-000000000000}"/>
          </ac:spMkLst>
        </pc:spChg>
        <pc:spChg chg="mod">
          <ac:chgData name="Chris Speller" userId="0a97f007-b978-4543-a8a0-9ee0abccdf0a" providerId="ADAL" clId="{B8B649C5-C549-4FEB-BF49-7EEBAD02D5DE}" dt="2020-12-23T13:42:47.857" v="42766" actId="2711"/>
          <ac:spMkLst>
            <pc:docMk/>
            <pc:sldMk cId="1117418875" sldId="4429"/>
            <ac:spMk id="11" creationId="{00000000-0000-0000-0000-000000000000}"/>
          </ac:spMkLst>
        </pc:spChg>
      </pc:sldChg>
      <pc:sldChg chg="modSp">
        <pc:chgData name="Chris Speller" userId="0a97f007-b978-4543-a8a0-9ee0abccdf0a" providerId="ADAL" clId="{B8B649C5-C549-4FEB-BF49-7EEBAD02D5DE}" dt="2020-12-23T13:42:55.130" v="42768" actId="2711"/>
        <pc:sldMkLst>
          <pc:docMk/>
          <pc:sldMk cId="3581144180" sldId="4430"/>
        </pc:sldMkLst>
        <pc:spChg chg="mod">
          <ac:chgData name="Chris Speller" userId="0a97f007-b978-4543-a8a0-9ee0abccdf0a" providerId="ADAL" clId="{B8B649C5-C549-4FEB-BF49-7EEBAD02D5DE}" dt="2020-12-23T13:42:51.753" v="42767" actId="2711"/>
          <ac:spMkLst>
            <pc:docMk/>
            <pc:sldMk cId="3581144180" sldId="4430"/>
            <ac:spMk id="10" creationId="{00000000-0000-0000-0000-000000000000}"/>
          </ac:spMkLst>
        </pc:spChg>
        <pc:spChg chg="mod">
          <ac:chgData name="Chris Speller" userId="0a97f007-b978-4543-a8a0-9ee0abccdf0a" providerId="ADAL" clId="{B8B649C5-C549-4FEB-BF49-7EEBAD02D5DE}" dt="2020-12-23T13:42:55.130" v="42768" actId="2711"/>
          <ac:spMkLst>
            <pc:docMk/>
            <pc:sldMk cId="3581144180" sldId="4430"/>
            <ac:spMk id="11" creationId="{00000000-0000-0000-0000-000000000000}"/>
          </ac:spMkLst>
        </pc:spChg>
      </pc:sldChg>
      <pc:sldChg chg="modSp">
        <pc:chgData name="Chris Speller" userId="0a97f007-b978-4543-a8a0-9ee0abccdf0a" providerId="ADAL" clId="{B8B649C5-C549-4FEB-BF49-7EEBAD02D5DE}" dt="2020-12-23T13:43:09.229" v="42772" actId="2711"/>
        <pc:sldMkLst>
          <pc:docMk/>
          <pc:sldMk cId="1230182300" sldId="4431"/>
        </pc:sldMkLst>
        <pc:spChg chg="mod">
          <ac:chgData name="Chris Speller" userId="0a97f007-b978-4543-a8a0-9ee0abccdf0a" providerId="ADAL" clId="{B8B649C5-C549-4FEB-BF49-7EEBAD02D5DE}" dt="2020-12-23T13:43:05.963" v="42771" actId="2711"/>
          <ac:spMkLst>
            <pc:docMk/>
            <pc:sldMk cId="1230182300" sldId="4431"/>
            <ac:spMk id="10" creationId="{00000000-0000-0000-0000-000000000000}"/>
          </ac:spMkLst>
        </pc:spChg>
        <pc:spChg chg="mod">
          <ac:chgData name="Chris Speller" userId="0a97f007-b978-4543-a8a0-9ee0abccdf0a" providerId="ADAL" clId="{B8B649C5-C549-4FEB-BF49-7EEBAD02D5DE}" dt="2020-12-23T13:43:09.229" v="42772" actId="2711"/>
          <ac:spMkLst>
            <pc:docMk/>
            <pc:sldMk cId="1230182300" sldId="4431"/>
            <ac:spMk id="11" creationId="{00000000-0000-0000-0000-000000000000}"/>
          </ac:spMkLst>
        </pc:spChg>
      </pc:sldChg>
      <pc:sldChg chg="modSp">
        <pc:chgData name="Chris Speller" userId="0a97f007-b978-4543-a8a0-9ee0abccdf0a" providerId="ADAL" clId="{B8B649C5-C549-4FEB-BF49-7EEBAD02D5DE}" dt="2020-12-23T13:43:16.137" v="42774" actId="2711"/>
        <pc:sldMkLst>
          <pc:docMk/>
          <pc:sldMk cId="3683530551" sldId="4432"/>
        </pc:sldMkLst>
        <pc:spChg chg="mod">
          <ac:chgData name="Chris Speller" userId="0a97f007-b978-4543-a8a0-9ee0abccdf0a" providerId="ADAL" clId="{B8B649C5-C549-4FEB-BF49-7EEBAD02D5DE}" dt="2020-12-23T13:43:13.308" v="42773" actId="2711"/>
          <ac:spMkLst>
            <pc:docMk/>
            <pc:sldMk cId="3683530551" sldId="4432"/>
            <ac:spMk id="10" creationId="{00000000-0000-0000-0000-000000000000}"/>
          </ac:spMkLst>
        </pc:spChg>
        <pc:spChg chg="mod">
          <ac:chgData name="Chris Speller" userId="0a97f007-b978-4543-a8a0-9ee0abccdf0a" providerId="ADAL" clId="{B8B649C5-C549-4FEB-BF49-7EEBAD02D5DE}" dt="2020-12-23T13:43:16.137" v="42774" actId="2711"/>
          <ac:spMkLst>
            <pc:docMk/>
            <pc:sldMk cId="3683530551" sldId="4432"/>
            <ac:spMk id="11" creationId="{00000000-0000-0000-0000-000000000000}"/>
          </ac:spMkLst>
        </pc:spChg>
      </pc:sldChg>
      <pc:sldChg chg="modSp mod">
        <pc:chgData name="Chris Speller" userId="0a97f007-b978-4543-a8a0-9ee0abccdf0a" providerId="ADAL" clId="{B8B649C5-C549-4FEB-BF49-7EEBAD02D5DE}" dt="2020-12-23T13:43:01.102" v="42770" actId="2711"/>
        <pc:sldMkLst>
          <pc:docMk/>
          <pc:sldMk cId="3529969674" sldId="4433"/>
        </pc:sldMkLst>
        <pc:spChg chg="mod">
          <ac:chgData name="Chris Speller" userId="0a97f007-b978-4543-a8a0-9ee0abccdf0a" providerId="ADAL" clId="{B8B649C5-C549-4FEB-BF49-7EEBAD02D5DE}" dt="2020-12-23T13:42:58.539" v="42769" actId="2711"/>
          <ac:spMkLst>
            <pc:docMk/>
            <pc:sldMk cId="3529969674" sldId="4433"/>
            <ac:spMk id="10" creationId="{00000000-0000-0000-0000-000000000000}"/>
          </ac:spMkLst>
        </pc:spChg>
        <pc:spChg chg="mod">
          <ac:chgData name="Chris Speller" userId="0a97f007-b978-4543-a8a0-9ee0abccdf0a" providerId="ADAL" clId="{B8B649C5-C549-4FEB-BF49-7EEBAD02D5DE}" dt="2020-12-23T13:43:01.102" v="42770" actId="2711"/>
          <ac:spMkLst>
            <pc:docMk/>
            <pc:sldMk cId="3529969674" sldId="4433"/>
            <ac:spMk id="11" creationId="{00000000-0000-0000-0000-000000000000}"/>
          </ac:spMkLst>
        </pc:spChg>
      </pc:sldChg>
      <pc:sldChg chg="modSp">
        <pc:chgData name="Chris Speller" userId="0a97f007-b978-4543-a8a0-9ee0abccdf0a" providerId="ADAL" clId="{B8B649C5-C549-4FEB-BF49-7EEBAD02D5DE}" dt="2020-12-23T13:43:23.374" v="42776" actId="2711"/>
        <pc:sldMkLst>
          <pc:docMk/>
          <pc:sldMk cId="1281779950" sldId="4435"/>
        </pc:sldMkLst>
        <pc:spChg chg="mod">
          <ac:chgData name="Chris Speller" userId="0a97f007-b978-4543-a8a0-9ee0abccdf0a" providerId="ADAL" clId="{B8B649C5-C549-4FEB-BF49-7EEBAD02D5DE}" dt="2020-12-23T13:43:20.786" v="42775" actId="2711"/>
          <ac:spMkLst>
            <pc:docMk/>
            <pc:sldMk cId="1281779950" sldId="4435"/>
            <ac:spMk id="10" creationId="{00000000-0000-0000-0000-000000000000}"/>
          </ac:spMkLst>
        </pc:spChg>
        <pc:spChg chg="mod">
          <ac:chgData name="Chris Speller" userId="0a97f007-b978-4543-a8a0-9ee0abccdf0a" providerId="ADAL" clId="{B8B649C5-C549-4FEB-BF49-7EEBAD02D5DE}" dt="2020-12-23T13:43:23.374" v="42776" actId="2711"/>
          <ac:spMkLst>
            <pc:docMk/>
            <pc:sldMk cId="1281779950" sldId="4435"/>
            <ac:spMk id="11" creationId="{00000000-0000-0000-0000-000000000000}"/>
          </ac:spMkLst>
        </pc:spChg>
      </pc:sldChg>
      <pc:sldChg chg="modSp">
        <pc:chgData name="Chris Speller" userId="0a97f007-b978-4543-a8a0-9ee0abccdf0a" providerId="ADAL" clId="{B8B649C5-C549-4FEB-BF49-7EEBAD02D5DE}" dt="2020-12-23T13:43:29.909" v="42778" actId="2711"/>
        <pc:sldMkLst>
          <pc:docMk/>
          <pc:sldMk cId="2200499724" sldId="4436"/>
        </pc:sldMkLst>
        <pc:spChg chg="mod">
          <ac:chgData name="Chris Speller" userId="0a97f007-b978-4543-a8a0-9ee0abccdf0a" providerId="ADAL" clId="{B8B649C5-C549-4FEB-BF49-7EEBAD02D5DE}" dt="2020-12-23T13:43:26.564" v="42777" actId="2711"/>
          <ac:spMkLst>
            <pc:docMk/>
            <pc:sldMk cId="2200499724" sldId="4436"/>
            <ac:spMk id="10" creationId="{00000000-0000-0000-0000-000000000000}"/>
          </ac:spMkLst>
        </pc:spChg>
        <pc:spChg chg="mod">
          <ac:chgData name="Chris Speller" userId="0a97f007-b978-4543-a8a0-9ee0abccdf0a" providerId="ADAL" clId="{B8B649C5-C549-4FEB-BF49-7EEBAD02D5DE}" dt="2020-12-23T13:43:29.909" v="42778" actId="2711"/>
          <ac:spMkLst>
            <pc:docMk/>
            <pc:sldMk cId="2200499724" sldId="4436"/>
            <ac:spMk id="11" creationId="{00000000-0000-0000-0000-000000000000}"/>
          </ac:spMkLst>
        </pc:spChg>
      </pc:sldChg>
      <pc:sldChg chg="modSp mod">
        <pc:chgData name="Chris Speller" userId="0a97f007-b978-4543-a8a0-9ee0abccdf0a" providerId="ADAL" clId="{B8B649C5-C549-4FEB-BF49-7EEBAD02D5DE}" dt="2020-12-23T13:43:35.570" v="42780" actId="2711"/>
        <pc:sldMkLst>
          <pc:docMk/>
          <pc:sldMk cId="1909355401" sldId="4437"/>
        </pc:sldMkLst>
        <pc:spChg chg="mod">
          <ac:chgData name="Chris Speller" userId="0a97f007-b978-4543-a8a0-9ee0abccdf0a" providerId="ADAL" clId="{B8B649C5-C549-4FEB-BF49-7EEBAD02D5DE}" dt="2020-12-23T13:43:33.097" v="42779" actId="2711"/>
          <ac:spMkLst>
            <pc:docMk/>
            <pc:sldMk cId="1909355401" sldId="4437"/>
            <ac:spMk id="10" creationId="{00000000-0000-0000-0000-000000000000}"/>
          </ac:spMkLst>
        </pc:spChg>
        <pc:spChg chg="mod">
          <ac:chgData name="Chris Speller" userId="0a97f007-b978-4543-a8a0-9ee0abccdf0a" providerId="ADAL" clId="{B8B649C5-C549-4FEB-BF49-7EEBAD02D5DE}" dt="2020-12-23T13:43:35.570" v="42780" actId="2711"/>
          <ac:spMkLst>
            <pc:docMk/>
            <pc:sldMk cId="1909355401" sldId="4437"/>
            <ac:spMk id="11" creationId="{00000000-0000-0000-0000-000000000000}"/>
          </ac:spMkLst>
        </pc:spChg>
      </pc:sldChg>
      <pc:sldChg chg="modSp">
        <pc:chgData name="Chris Speller" userId="0a97f007-b978-4543-a8a0-9ee0abccdf0a" providerId="ADAL" clId="{B8B649C5-C549-4FEB-BF49-7EEBAD02D5DE}" dt="2020-12-23T13:41:30.071" v="42748" actId="2711"/>
        <pc:sldMkLst>
          <pc:docMk/>
          <pc:sldMk cId="2236739099" sldId="4439"/>
        </pc:sldMkLst>
        <pc:spChg chg="mod">
          <ac:chgData name="Chris Speller" userId="0a97f007-b978-4543-a8a0-9ee0abccdf0a" providerId="ADAL" clId="{B8B649C5-C549-4FEB-BF49-7EEBAD02D5DE}" dt="2020-12-23T13:41:26.595" v="42747" actId="2711"/>
          <ac:spMkLst>
            <pc:docMk/>
            <pc:sldMk cId="2236739099" sldId="4439"/>
            <ac:spMk id="10" creationId="{00000000-0000-0000-0000-000000000000}"/>
          </ac:spMkLst>
        </pc:spChg>
        <pc:spChg chg="mod">
          <ac:chgData name="Chris Speller" userId="0a97f007-b978-4543-a8a0-9ee0abccdf0a" providerId="ADAL" clId="{B8B649C5-C549-4FEB-BF49-7EEBAD02D5DE}" dt="2020-12-23T13:41:30.071" v="42748" actId="2711"/>
          <ac:spMkLst>
            <pc:docMk/>
            <pc:sldMk cId="2236739099" sldId="4439"/>
            <ac:spMk id="11" creationId="{00000000-0000-0000-0000-000000000000}"/>
          </ac:spMkLst>
        </pc:spChg>
      </pc:sldChg>
      <pc:sldChg chg="modSp">
        <pc:chgData name="Chris Speller" userId="0a97f007-b978-4543-a8a0-9ee0abccdf0a" providerId="ADAL" clId="{B8B649C5-C549-4FEB-BF49-7EEBAD02D5DE}" dt="2020-12-23T13:41:37.166" v="42750" actId="2711"/>
        <pc:sldMkLst>
          <pc:docMk/>
          <pc:sldMk cId="1861997323" sldId="4440"/>
        </pc:sldMkLst>
        <pc:spChg chg="mod">
          <ac:chgData name="Chris Speller" userId="0a97f007-b978-4543-a8a0-9ee0abccdf0a" providerId="ADAL" clId="{B8B649C5-C549-4FEB-BF49-7EEBAD02D5DE}" dt="2020-12-23T13:41:34.043" v="42749" actId="2711"/>
          <ac:spMkLst>
            <pc:docMk/>
            <pc:sldMk cId="1861997323" sldId="4440"/>
            <ac:spMk id="10" creationId="{00000000-0000-0000-0000-000000000000}"/>
          </ac:spMkLst>
        </pc:spChg>
        <pc:spChg chg="mod">
          <ac:chgData name="Chris Speller" userId="0a97f007-b978-4543-a8a0-9ee0abccdf0a" providerId="ADAL" clId="{B8B649C5-C549-4FEB-BF49-7EEBAD02D5DE}" dt="2020-12-23T13:41:37.166" v="42750" actId="2711"/>
          <ac:spMkLst>
            <pc:docMk/>
            <pc:sldMk cId="1861997323" sldId="4440"/>
            <ac:spMk id="11" creationId="{00000000-0000-0000-0000-000000000000}"/>
          </ac:spMkLst>
        </pc:spChg>
      </pc:sldChg>
      <pc:sldChg chg="modSp">
        <pc:chgData name="Chris Speller" userId="0a97f007-b978-4543-a8a0-9ee0abccdf0a" providerId="ADAL" clId="{B8B649C5-C549-4FEB-BF49-7EEBAD02D5DE}" dt="2020-12-23T13:41:44.278" v="42752" actId="2711"/>
        <pc:sldMkLst>
          <pc:docMk/>
          <pc:sldMk cId="3682061435" sldId="4441"/>
        </pc:sldMkLst>
        <pc:spChg chg="mod">
          <ac:chgData name="Chris Speller" userId="0a97f007-b978-4543-a8a0-9ee0abccdf0a" providerId="ADAL" clId="{B8B649C5-C549-4FEB-BF49-7EEBAD02D5DE}" dt="2020-12-23T13:41:41.231" v="42751" actId="2711"/>
          <ac:spMkLst>
            <pc:docMk/>
            <pc:sldMk cId="3682061435" sldId="4441"/>
            <ac:spMk id="10" creationId="{00000000-0000-0000-0000-000000000000}"/>
          </ac:spMkLst>
        </pc:spChg>
        <pc:spChg chg="mod">
          <ac:chgData name="Chris Speller" userId="0a97f007-b978-4543-a8a0-9ee0abccdf0a" providerId="ADAL" clId="{B8B649C5-C549-4FEB-BF49-7EEBAD02D5DE}" dt="2020-12-23T13:41:44.278" v="42752" actId="2711"/>
          <ac:spMkLst>
            <pc:docMk/>
            <pc:sldMk cId="3682061435" sldId="4441"/>
            <ac:spMk id="11" creationId="{00000000-0000-0000-0000-000000000000}"/>
          </ac:spMkLst>
        </pc:spChg>
      </pc:sldChg>
      <pc:sldChg chg="modSp">
        <pc:chgData name="Chris Speller" userId="0a97f007-b978-4543-a8a0-9ee0abccdf0a" providerId="ADAL" clId="{B8B649C5-C549-4FEB-BF49-7EEBAD02D5DE}" dt="2020-12-23T13:41:51.463" v="42754" actId="2711"/>
        <pc:sldMkLst>
          <pc:docMk/>
          <pc:sldMk cId="2852733966" sldId="4442"/>
        </pc:sldMkLst>
        <pc:spChg chg="mod">
          <ac:chgData name="Chris Speller" userId="0a97f007-b978-4543-a8a0-9ee0abccdf0a" providerId="ADAL" clId="{B8B649C5-C549-4FEB-BF49-7EEBAD02D5DE}" dt="2020-12-23T13:41:48.805" v="42753" actId="2711"/>
          <ac:spMkLst>
            <pc:docMk/>
            <pc:sldMk cId="2852733966" sldId="4442"/>
            <ac:spMk id="10" creationId="{00000000-0000-0000-0000-000000000000}"/>
          </ac:spMkLst>
        </pc:spChg>
        <pc:spChg chg="mod">
          <ac:chgData name="Chris Speller" userId="0a97f007-b978-4543-a8a0-9ee0abccdf0a" providerId="ADAL" clId="{B8B649C5-C549-4FEB-BF49-7EEBAD02D5DE}" dt="2020-12-23T13:41:51.463" v="42754" actId="2711"/>
          <ac:spMkLst>
            <pc:docMk/>
            <pc:sldMk cId="2852733966" sldId="4442"/>
            <ac:spMk id="11" creationId="{00000000-0000-0000-0000-000000000000}"/>
          </ac:spMkLst>
        </pc:spChg>
      </pc:sldChg>
      <pc:sldChg chg="modSp mod">
        <pc:chgData name="Chris Speller" userId="0a97f007-b978-4543-a8a0-9ee0abccdf0a" providerId="ADAL" clId="{B8B649C5-C549-4FEB-BF49-7EEBAD02D5DE}" dt="2020-12-23T13:42:00.827" v="42756" actId="2711"/>
        <pc:sldMkLst>
          <pc:docMk/>
          <pc:sldMk cId="3667173257" sldId="4443"/>
        </pc:sldMkLst>
        <pc:spChg chg="mod">
          <ac:chgData name="Chris Speller" userId="0a97f007-b978-4543-a8a0-9ee0abccdf0a" providerId="ADAL" clId="{B8B649C5-C549-4FEB-BF49-7EEBAD02D5DE}" dt="2020-12-23T13:41:58.433" v="42755" actId="2711"/>
          <ac:spMkLst>
            <pc:docMk/>
            <pc:sldMk cId="3667173257" sldId="4443"/>
            <ac:spMk id="10" creationId="{00000000-0000-0000-0000-000000000000}"/>
          </ac:spMkLst>
        </pc:spChg>
        <pc:spChg chg="mod">
          <ac:chgData name="Chris Speller" userId="0a97f007-b978-4543-a8a0-9ee0abccdf0a" providerId="ADAL" clId="{B8B649C5-C549-4FEB-BF49-7EEBAD02D5DE}" dt="2020-12-23T13:42:00.827" v="42756" actId="2711"/>
          <ac:spMkLst>
            <pc:docMk/>
            <pc:sldMk cId="3667173257" sldId="4443"/>
            <ac:spMk id="11" creationId="{00000000-0000-0000-0000-000000000000}"/>
          </ac:spMkLst>
        </pc:spChg>
      </pc:sldChg>
      <pc:sldChg chg="modSp mod">
        <pc:chgData name="Chris Speller" userId="0a97f007-b978-4543-a8a0-9ee0abccdf0a" providerId="ADAL" clId="{B8B649C5-C549-4FEB-BF49-7EEBAD02D5DE}" dt="2020-12-23T13:42:06.307" v="42758" actId="2711"/>
        <pc:sldMkLst>
          <pc:docMk/>
          <pc:sldMk cId="176286142" sldId="4444"/>
        </pc:sldMkLst>
        <pc:spChg chg="mod">
          <ac:chgData name="Chris Speller" userId="0a97f007-b978-4543-a8a0-9ee0abccdf0a" providerId="ADAL" clId="{B8B649C5-C549-4FEB-BF49-7EEBAD02D5DE}" dt="2020-12-23T13:42:03.903" v="42757" actId="2711"/>
          <ac:spMkLst>
            <pc:docMk/>
            <pc:sldMk cId="176286142" sldId="4444"/>
            <ac:spMk id="10" creationId="{00000000-0000-0000-0000-000000000000}"/>
          </ac:spMkLst>
        </pc:spChg>
        <pc:spChg chg="mod">
          <ac:chgData name="Chris Speller" userId="0a97f007-b978-4543-a8a0-9ee0abccdf0a" providerId="ADAL" clId="{B8B649C5-C549-4FEB-BF49-7EEBAD02D5DE}" dt="2020-12-23T13:42:06.307" v="42758" actId="2711"/>
          <ac:spMkLst>
            <pc:docMk/>
            <pc:sldMk cId="176286142" sldId="4444"/>
            <ac:spMk id="11" creationId="{00000000-0000-0000-0000-000000000000}"/>
          </ac:spMkLst>
        </pc:spChg>
      </pc:sldChg>
      <pc:sldChg chg="modSp">
        <pc:chgData name="Chris Speller" userId="0a97f007-b978-4543-a8a0-9ee0abccdf0a" providerId="ADAL" clId="{B8B649C5-C549-4FEB-BF49-7EEBAD02D5DE}" dt="2020-12-23T13:42:13.469" v="42760" actId="2711"/>
        <pc:sldMkLst>
          <pc:docMk/>
          <pc:sldMk cId="3917865069" sldId="4445"/>
        </pc:sldMkLst>
        <pc:spChg chg="mod">
          <ac:chgData name="Chris Speller" userId="0a97f007-b978-4543-a8a0-9ee0abccdf0a" providerId="ADAL" clId="{B8B649C5-C549-4FEB-BF49-7EEBAD02D5DE}" dt="2020-12-23T13:42:10.845" v="42759" actId="2711"/>
          <ac:spMkLst>
            <pc:docMk/>
            <pc:sldMk cId="3917865069" sldId="4445"/>
            <ac:spMk id="10" creationId="{00000000-0000-0000-0000-000000000000}"/>
          </ac:spMkLst>
        </pc:spChg>
        <pc:spChg chg="mod">
          <ac:chgData name="Chris Speller" userId="0a97f007-b978-4543-a8a0-9ee0abccdf0a" providerId="ADAL" clId="{B8B649C5-C549-4FEB-BF49-7EEBAD02D5DE}" dt="2020-12-23T13:42:13.469" v="42760" actId="2711"/>
          <ac:spMkLst>
            <pc:docMk/>
            <pc:sldMk cId="3917865069" sldId="4445"/>
            <ac:spMk id="11" creationId="{00000000-0000-0000-0000-000000000000}"/>
          </ac:spMkLst>
        </pc:spChg>
      </pc:sldChg>
      <pc:sldChg chg="modSp">
        <pc:chgData name="Chris Speller" userId="0a97f007-b978-4543-a8a0-9ee0abccdf0a" providerId="ADAL" clId="{B8B649C5-C549-4FEB-BF49-7EEBAD02D5DE}" dt="2020-12-23T13:42:21.719" v="42762" actId="2711"/>
        <pc:sldMkLst>
          <pc:docMk/>
          <pc:sldMk cId="4165014203" sldId="4446"/>
        </pc:sldMkLst>
        <pc:spChg chg="mod">
          <ac:chgData name="Chris Speller" userId="0a97f007-b978-4543-a8a0-9ee0abccdf0a" providerId="ADAL" clId="{B8B649C5-C549-4FEB-BF49-7EEBAD02D5DE}" dt="2020-12-23T13:42:18.531" v="42761" actId="2711"/>
          <ac:spMkLst>
            <pc:docMk/>
            <pc:sldMk cId="4165014203" sldId="4446"/>
            <ac:spMk id="10" creationId="{00000000-0000-0000-0000-000000000000}"/>
          </ac:spMkLst>
        </pc:spChg>
        <pc:spChg chg="mod">
          <ac:chgData name="Chris Speller" userId="0a97f007-b978-4543-a8a0-9ee0abccdf0a" providerId="ADAL" clId="{B8B649C5-C549-4FEB-BF49-7EEBAD02D5DE}" dt="2020-12-23T13:42:21.719" v="42762" actId="2711"/>
          <ac:spMkLst>
            <pc:docMk/>
            <pc:sldMk cId="4165014203" sldId="4446"/>
            <ac:spMk id="11" creationId="{00000000-0000-0000-0000-000000000000}"/>
          </ac:spMkLst>
        </pc:spChg>
      </pc:sldChg>
      <pc:sldChg chg="modSp add mod modAnim">
        <pc:chgData name="Chris Speller" userId="0a97f007-b978-4543-a8a0-9ee0abccdf0a" providerId="ADAL" clId="{B8B649C5-C549-4FEB-BF49-7EEBAD02D5DE}" dt="2020-12-20T23:32:36.225" v="7876" actId="20577"/>
        <pc:sldMkLst>
          <pc:docMk/>
          <pc:sldMk cId="4185594363" sldId="4470"/>
        </pc:sldMkLst>
        <pc:spChg chg="mod">
          <ac:chgData name="Chris Speller" userId="0a97f007-b978-4543-a8a0-9ee0abccdf0a" providerId="ADAL" clId="{B8B649C5-C549-4FEB-BF49-7EEBAD02D5DE}" dt="2020-12-20T23:32:20.043" v="7866" actId="20577"/>
          <ac:spMkLst>
            <pc:docMk/>
            <pc:sldMk cId="4185594363" sldId="4470"/>
            <ac:spMk id="10" creationId="{00000000-0000-0000-0000-000000000000}"/>
          </ac:spMkLst>
        </pc:spChg>
        <pc:spChg chg="mod">
          <ac:chgData name="Chris Speller" userId="0a97f007-b978-4543-a8a0-9ee0abccdf0a" providerId="ADAL" clId="{B8B649C5-C549-4FEB-BF49-7EEBAD02D5DE}" dt="2020-12-20T23:32:29.144" v="7873" actId="20577"/>
          <ac:spMkLst>
            <pc:docMk/>
            <pc:sldMk cId="4185594363" sldId="4470"/>
            <ac:spMk id="11" creationId="{00000000-0000-0000-0000-000000000000}"/>
          </ac:spMkLst>
        </pc:spChg>
        <pc:spChg chg="mod">
          <ac:chgData name="Chris Speller" userId="0a97f007-b978-4543-a8a0-9ee0abccdf0a" providerId="ADAL" clId="{B8B649C5-C549-4FEB-BF49-7EEBAD02D5DE}" dt="2020-12-20T23:32:36.225" v="7876" actId="20577"/>
          <ac:spMkLst>
            <pc:docMk/>
            <pc:sldMk cId="4185594363" sldId="4470"/>
            <ac:spMk id="12" creationId="{00000000-0000-0000-0000-000000000000}"/>
          </ac:spMkLst>
        </pc:spChg>
      </pc:sldChg>
      <pc:sldChg chg="modSp add mod modAnim">
        <pc:chgData name="Chris Speller" userId="0a97f007-b978-4543-a8a0-9ee0abccdf0a" providerId="ADAL" clId="{B8B649C5-C549-4FEB-BF49-7EEBAD02D5DE}" dt="2020-12-20T23:31:57.001" v="7855" actId="1076"/>
        <pc:sldMkLst>
          <pc:docMk/>
          <pc:sldMk cId="3319471592" sldId="4471"/>
        </pc:sldMkLst>
        <pc:spChg chg="mod">
          <ac:chgData name="Chris Speller" userId="0a97f007-b978-4543-a8a0-9ee0abccdf0a" providerId="ADAL" clId="{B8B649C5-C549-4FEB-BF49-7EEBAD02D5DE}" dt="2020-12-20T23:31:46.020" v="7850" actId="404"/>
          <ac:spMkLst>
            <pc:docMk/>
            <pc:sldMk cId="3319471592" sldId="4471"/>
            <ac:spMk id="10" creationId="{00000000-0000-0000-0000-000000000000}"/>
          </ac:spMkLst>
        </pc:spChg>
        <pc:spChg chg="mod">
          <ac:chgData name="Chris Speller" userId="0a97f007-b978-4543-a8a0-9ee0abccdf0a" providerId="ADAL" clId="{B8B649C5-C549-4FEB-BF49-7EEBAD02D5DE}" dt="2020-12-20T23:31:50.109" v="7852" actId="404"/>
          <ac:spMkLst>
            <pc:docMk/>
            <pc:sldMk cId="3319471592" sldId="4471"/>
            <ac:spMk id="11" creationId="{00000000-0000-0000-0000-000000000000}"/>
          </ac:spMkLst>
        </pc:spChg>
        <pc:spChg chg="mod">
          <ac:chgData name="Chris Speller" userId="0a97f007-b978-4543-a8a0-9ee0abccdf0a" providerId="ADAL" clId="{B8B649C5-C549-4FEB-BF49-7EEBAD02D5DE}" dt="2020-12-20T23:31:57.001" v="7855" actId="1076"/>
          <ac:spMkLst>
            <pc:docMk/>
            <pc:sldMk cId="3319471592" sldId="4471"/>
            <ac:spMk id="12" creationId="{00000000-0000-0000-0000-000000000000}"/>
          </ac:spMkLst>
        </pc:spChg>
      </pc:sldChg>
      <pc:sldChg chg="modSp add mod">
        <pc:chgData name="Chris Speller" userId="0a97f007-b978-4543-a8a0-9ee0abccdf0a" providerId="ADAL" clId="{B8B649C5-C549-4FEB-BF49-7EEBAD02D5DE}" dt="2020-12-20T23:31:36.849" v="7847" actId="404"/>
        <pc:sldMkLst>
          <pc:docMk/>
          <pc:sldMk cId="1306398030" sldId="4472"/>
        </pc:sldMkLst>
        <pc:spChg chg="mod">
          <ac:chgData name="Chris Speller" userId="0a97f007-b978-4543-a8a0-9ee0abccdf0a" providerId="ADAL" clId="{B8B649C5-C549-4FEB-BF49-7EEBAD02D5DE}" dt="2020-12-20T23:31:29.256" v="7844" actId="20577"/>
          <ac:spMkLst>
            <pc:docMk/>
            <pc:sldMk cId="1306398030" sldId="4472"/>
            <ac:spMk id="10" creationId="{00000000-0000-0000-0000-000000000000}"/>
          </ac:spMkLst>
        </pc:spChg>
        <pc:spChg chg="mod">
          <ac:chgData name="Chris Speller" userId="0a97f007-b978-4543-a8a0-9ee0abccdf0a" providerId="ADAL" clId="{B8B649C5-C549-4FEB-BF49-7EEBAD02D5DE}" dt="2020-12-20T23:31:26.594" v="7842" actId="404"/>
          <ac:spMkLst>
            <pc:docMk/>
            <pc:sldMk cId="1306398030" sldId="4472"/>
            <ac:spMk id="11" creationId="{00000000-0000-0000-0000-000000000000}"/>
          </ac:spMkLst>
        </pc:spChg>
        <pc:spChg chg="mod">
          <ac:chgData name="Chris Speller" userId="0a97f007-b978-4543-a8a0-9ee0abccdf0a" providerId="ADAL" clId="{B8B649C5-C549-4FEB-BF49-7EEBAD02D5DE}" dt="2020-12-20T23:31:36.849" v="7847" actId="404"/>
          <ac:spMkLst>
            <pc:docMk/>
            <pc:sldMk cId="1306398030" sldId="4472"/>
            <ac:spMk id="12" creationId="{00000000-0000-0000-0000-000000000000}"/>
          </ac:spMkLst>
        </pc:spChg>
      </pc:sldChg>
      <pc:sldChg chg="modSp add mod modAnim">
        <pc:chgData name="Chris Speller" userId="0a97f007-b978-4543-a8a0-9ee0abccdf0a" providerId="ADAL" clId="{B8B649C5-C549-4FEB-BF49-7EEBAD02D5DE}" dt="2020-12-20T23:31:39.361" v="7848" actId="404"/>
        <pc:sldMkLst>
          <pc:docMk/>
          <pc:sldMk cId="122000720" sldId="4473"/>
        </pc:sldMkLst>
        <pc:spChg chg="mod">
          <ac:chgData name="Chris Speller" userId="0a97f007-b978-4543-a8a0-9ee0abccdf0a" providerId="ADAL" clId="{B8B649C5-C549-4FEB-BF49-7EEBAD02D5DE}" dt="2020-12-20T23:31:31.679" v="7846" actId="20577"/>
          <ac:spMkLst>
            <pc:docMk/>
            <pc:sldMk cId="122000720" sldId="4473"/>
            <ac:spMk id="10" creationId="{00000000-0000-0000-0000-000000000000}"/>
          </ac:spMkLst>
        </pc:spChg>
        <pc:spChg chg="mod">
          <ac:chgData name="Chris Speller" userId="0a97f007-b978-4543-a8a0-9ee0abccdf0a" providerId="ADAL" clId="{B8B649C5-C549-4FEB-BF49-7EEBAD02D5DE}" dt="2020-12-20T23:31:08.982" v="7837" actId="404"/>
          <ac:spMkLst>
            <pc:docMk/>
            <pc:sldMk cId="122000720" sldId="4473"/>
            <ac:spMk id="11" creationId="{00000000-0000-0000-0000-000000000000}"/>
          </ac:spMkLst>
        </pc:spChg>
        <pc:spChg chg="mod">
          <ac:chgData name="Chris Speller" userId="0a97f007-b978-4543-a8a0-9ee0abccdf0a" providerId="ADAL" clId="{B8B649C5-C549-4FEB-BF49-7EEBAD02D5DE}" dt="2020-12-20T23:31:39.361" v="7848" actId="404"/>
          <ac:spMkLst>
            <pc:docMk/>
            <pc:sldMk cId="122000720" sldId="4473"/>
            <ac:spMk id="12" creationId="{00000000-0000-0000-0000-000000000000}"/>
          </ac:spMkLst>
        </pc:spChg>
      </pc:sldChg>
      <pc:sldChg chg="modSp add mod">
        <pc:chgData name="Chris Speller" userId="0a97f007-b978-4543-a8a0-9ee0abccdf0a" providerId="ADAL" clId="{B8B649C5-C549-4FEB-BF49-7EEBAD02D5DE}" dt="2020-12-20T23:30:48.273" v="7827" actId="404"/>
        <pc:sldMkLst>
          <pc:docMk/>
          <pc:sldMk cId="3308131964" sldId="4474"/>
        </pc:sldMkLst>
        <pc:spChg chg="mod">
          <ac:chgData name="Chris Speller" userId="0a97f007-b978-4543-a8a0-9ee0abccdf0a" providerId="ADAL" clId="{B8B649C5-C549-4FEB-BF49-7EEBAD02D5DE}" dt="2020-12-20T23:30:40.999" v="7822" actId="404"/>
          <ac:spMkLst>
            <pc:docMk/>
            <pc:sldMk cId="3308131964" sldId="4474"/>
            <ac:spMk id="10" creationId="{00000000-0000-0000-0000-000000000000}"/>
          </ac:spMkLst>
        </pc:spChg>
        <pc:spChg chg="mod">
          <ac:chgData name="Chris Speller" userId="0a97f007-b978-4543-a8a0-9ee0abccdf0a" providerId="ADAL" clId="{B8B649C5-C549-4FEB-BF49-7EEBAD02D5DE}" dt="2020-12-20T23:30:44.283" v="7824" actId="404"/>
          <ac:spMkLst>
            <pc:docMk/>
            <pc:sldMk cId="3308131964" sldId="4474"/>
            <ac:spMk id="11" creationId="{00000000-0000-0000-0000-000000000000}"/>
          </ac:spMkLst>
        </pc:spChg>
        <pc:spChg chg="mod">
          <ac:chgData name="Chris Speller" userId="0a97f007-b978-4543-a8a0-9ee0abccdf0a" providerId="ADAL" clId="{B8B649C5-C549-4FEB-BF49-7EEBAD02D5DE}" dt="2020-12-20T23:30:48.273" v="7827" actId="404"/>
          <ac:spMkLst>
            <pc:docMk/>
            <pc:sldMk cId="3308131964" sldId="4474"/>
            <ac:spMk id="12" creationId="{00000000-0000-0000-0000-000000000000}"/>
          </ac:spMkLst>
        </pc:spChg>
      </pc:sldChg>
      <pc:sldChg chg="modSp add mod">
        <pc:chgData name="Chris Speller" userId="0a97f007-b978-4543-a8a0-9ee0abccdf0a" providerId="ADAL" clId="{B8B649C5-C549-4FEB-BF49-7EEBAD02D5DE}" dt="2020-12-20T23:31:01.505" v="7833" actId="1076"/>
        <pc:sldMkLst>
          <pc:docMk/>
          <pc:sldMk cId="3121002040" sldId="4475"/>
        </pc:sldMkLst>
        <pc:spChg chg="mod">
          <ac:chgData name="Chris Speller" userId="0a97f007-b978-4543-a8a0-9ee0abccdf0a" providerId="ADAL" clId="{B8B649C5-C549-4FEB-BF49-7EEBAD02D5DE}" dt="2020-12-20T23:30:53.098" v="7829" actId="404"/>
          <ac:spMkLst>
            <pc:docMk/>
            <pc:sldMk cId="3121002040" sldId="4475"/>
            <ac:spMk id="10" creationId="{00000000-0000-0000-0000-000000000000}"/>
          </ac:spMkLst>
        </pc:spChg>
        <pc:spChg chg="mod">
          <ac:chgData name="Chris Speller" userId="0a97f007-b978-4543-a8a0-9ee0abccdf0a" providerId="ADAL" clId="{B8B649C5-C549-4FEB-BF49-7EEBAD02D5DE}" dt="2020-12-20T23:30:56.740" v="7831" actId="404"/>
          <ac:spMkLst>
            <pc:docMk/>
            <pc:sldMk cId="3121002040" sldId="4475"/>
            <ac:spMk id="11" creationId="{00000000-0000-0000-0000-000000000000}"/>
          </ac:spMkLst>
        </pc:spChg>
        <pc:spChg chg="mod">
          <ac:chgData name="Chris Speller" userId="0a97f007-b978-4543-a8a0-9ee0abccdf0a" providerId="ADAL" clId="{B8B649C5-C549-4FEB-BF49-7EEBAD02D5DE}" dt="2020-12-20T23:31:01.505" v="7833" actId="1076"/>
          <ac:spMkLst>
            <pc:docMk/>
            <pc:sldMk cId="3121002040" sldId="4475"/>
            <ac:spMk id="12" creationId="{00000000-0000-0000-0000-000000000000}"/>
          </ac:spMkLst>
        </pc:spChg>
      </pc:sldChg>
      <pc:sldChg chg="modSp add mod">
        <pc:chgData name="Chris Speller" userId="0a97f007-b978-4543-a8a0-9ee0abccdf0a" providerId="ADAL" clId="{B8B649C5-C549-4FEB-BF49-7EEBAD02D5DE}" dt="2020-12-20T23:30:36.762" v="7820" actId="404"/>
        <pc:sldMkLst>
          <pc:docMk/>
          <pc:sldMk cId="1203657526" sldId="4476"/>
        </pc:sldMkLst>
        <pc:spChg chg="mod">
          <ac:chgData name="Chris Speller" userId="0a97f007-b978-4543-a8a0-9ee0abccdf0a" providerId="ADAL" clId="{B8B649C5-C549-4FEB-BF49-7EEBAD02D5DE}" dt="2020-12-20T23:30:33.755" v="7818" actId="20577"/>
          <ac:spMkLst>
            <pc:docMk/>
            <pc:sldMk cId="1203657526" sldId="4476"/>
            <ac:spMk id="10" creationId="{00000000-0000-0000-0000-000000000000}"/>
          </ac:spMkLst>
        </pc:spChg>
        <pc:spChg chg="mod">
          <ac:chgData name="Chris Speller" userId="0a97f007-b978-4543-a8a0-9ee0abccdf0a" providerId="ADAL" clId="{B8B649C5-C549-4FEB-BF49-7EEBAD02D5DE}" dt="2020-12-20T23:30:36.762" v="7820" actId="404"/>
          <ac:spMkLst>
            <pc:docMk/>
            <pc:sldMk cId="1203657526" sldId="4476"/>
            <ac:spMk id="11" creationId="{00000000-0000-0000-0000-000000000000}"/>
          </ac:spMkLst>
        </pc:spChg>
        <pc:spChg chg="mod">
          <ac:chgData name="Chris Speller" userId="0a97f007-b978-4543-a8a0-9ee0abccdf0a" providerId="ADAL" clId="{B8B649C5-C549-4FEB-BF49-7EEBAD02D5DE}" dt="2020-12-20T10:52:38.124" v="641" actId="20577"/>
          <ac:spMkLst>
            <pc:docMk/>
            <pc:sldMk cId="1203657526" sldId="4476"/>
            <ac:spMk id="12" creationId="{00000000-0000-0000-0000-000000000000}"/>
          </ac:spMkLst>
        </pc:spChg>
      </pc:sldChg>
      <pc:sldChg chg="modSp add mod modAnim">
        <pc:chgData name="Chris Speller" userId="0a97f007-b978-4543-a8a0-9ee0abccdf0a" providerId="ADAL" clId="{B8B649C5-C549-4FEB-BF49-7EEBAD02D5DE}" dt="2020-12-20T23:30:28.751" v="7815" actId="404"/>
        <pc:sldMkLst>
          <pc:docMk/>
          <pc:sldMk cId="2098791717" sldId="4477"/>
        </pc:sldMkLst>
        <pc:spChg chg="mod">
          <ac:chgData name="Chris Speller" userId="0a97f007-b978-4543-a8a0-9ee0abccdf0a" providerId="ADAL" clId="{B8B649C5-C549-4FEB-BF49-7EEBAD02D5DE}" dt="2020-12-20T23:30:12.871" v="7808" actId="20577"/>
          <ac:spMkLst>
            <pc:docMk/>
            <pc:sldMk cId="2098791717" sldId="4477"/>
            <ac:spMk id="10" creationId="{00000000-0000-0000-0000-000000000000}"/>
          </ac:spMkLst>
        </pc:spChg>
        <pc:spChg chg="mod">
          <ac:chgData name="Chris Speller" userId="0a97f007-b978-4543-a8a0-9ee0abccdf0a" providerId="ADAL" clId="{B8B649C5-C549-4FEB-BF49-7EEBAD02D5DE}" dt="2020-12-20T23:30:16.717" v="7810" actId="404"/>
          <ac:spMkLst>
            <pc:docMk/>
            <pc:sldMk cId="2098791717" sldId="4477"/>
            <ac:spMk id="11" creationId="{00000000-0000-0000-0000-000000000000}"/>
          </ac:spMkLst>
        </pc:spChg>
        <pc:spChg chg="mod">
          <ac:chgData name="Chris Speller" userId="0a97f007-b978-4543-a8a0-9ee0abccdf0a" providerId="ADAL" clId="{B8B649C5-C549-4FEB-BF49-7EEBAD02D5DE}" dt="2020-12-20T23:30:28.751" v="7815" actId="404"/>
          <ac:spMkLst>
            <pc:docMk/>
            <pc:sldMk cId="2098791717" sldId="4477"/>
            <ac:spMk id="12" creationId="{00000000-0000-0000-0000-000000000000}"/>
          </ac:spMkLst>
        </pc:spChg>
      </pc:sldChg>
      <pc:sldChg chg="modSp add mod">
        <pc:chgData name="Chris Speller" userId="0a97f007-b978-4543-a8a0-9ee0abccdf0a" providerId="ADAL" clId="{B8B649C5-C549-4FEB-BF49-7EEBAD02D5DE}" dt="2020-12-20T23:30:05.786" v="7805" actId="404"/>
        <pc:sldMkLst>
          <pc:docMk/>
          <pc:sldMk cId="3274112386" sldId="4478"/>
        </pc:sldMkLst>
        <pc:spChg chg="mod">
          <ac:chgData name="Chris Speller" userId="0a97f007-b978-4543-a8a0-9ee0abccdf0a" providerId="ADAL" clId="{B8B649C5-C549-4FEB-BF49-7EEBAD02D5DE}" dt="2020-12-20T23:30:00.135" v="7802" actId="20577"/>
          <ac:spMkLst>
            <pc:docMk/>
            <pc:sldMk cId="3274112386" sldId="4478"/>
            <ac:spMk id="10" creationId="{00000000-0000-0000-0000-000000000000}"/>
          </ac:spMkLst>
        </pc:spChg>
        <pc:spChg chg="mod">
          <ac:chgData name="Chris Speller" userId="0a97f007-b978-4543-a8a0-9ee0abccdf0a" providerId="ADAL" clId="{B8B649C5-C549-4FEB-BF49-7EEBAD02D5DE}" dt="2020-12-20T23:30:02.941" v="7804" actId="404"/>
          <ac:spMkLst>
            <pc:docMk/>
            <pc:sldMk cId="3274112386" sldId="4478"/>
            <ac:spMk id="11" creationId="{00000000-0000-0000-0000-000000000000}"/>
          </ac:spMkLst>
        </pc:spChg>
        <pc:spChg chg="mod">
          <ac:chgData name="Chris Speller" userId="0a97f007-b978-4543-a8a0-9ee0abccdf0a" providerId="ADAL" clId="{B8B649C5-C549-4FEB-BF49-7EEBAD02D5DE}" dt="2020-12-20T23:30:05.786" v="7805" actId="404"/>
          <ac:spMkLst>
            <pc:docMk/>
            <pc:sldMk cId="3274112386" sldId="4478"/>
            <ac:spMk id="12" creationId="{00000000-0000-0000-0000-000000000000}"/>
          </ac:spMkLst>
        </pc:spChg>
      </pc:sldChg>
      <pc:sldChg chg="modSp add mod">
        <pc:chgData name="Chris Speller" userId="0a97f007-b978-4543-a8a0-9ee0abccdf0a" providerId="ADAL" clId="{B8B649C5-C549-4FEB-BF49-7EEBAD02D5DE}" dt="2020-12-20T23:29:54.541" v="7799" actId="404"/>
        <pc:sldMkLst>
          <pc:docMk/>
          <pc:sldMk cId="655253939" sldId="4479"/>
        </pc:sldMkLst>
        <pc:spChg chg="mod">
          <ac:chgData name="Chris Speller" userId="0a97f007-b978-4543-a8a0-9ee0abccdf0a" providerId="ADAL" clId="{B8B649C5-C549-4FEB-BF49-7EEBAD02D5DE}" dt="2020-12-20T23:29:49.149" v="7796" actId="20577"/>
          <ac:spMkLst>
            <pc:docMk/>
            <pc:sldMk cId="655253939" sldId="4479"/>
            <ac:spMk id="10" creationId="{00000000-0000-0000-0000-000000000000}"/>
          </ac:spMkLst>
        </pc:spChg>
        <pc:spChg chg="mod">
          <ac:chgData name="Chris Speller" userId="0a97f007-b978-4543-a8a0-9ee0abccdf0a" providerId="ADAL" clId="{B8B649C5-C549-4FEB-BF49-7EEBAD02D5DE}" dt="2020-12-20T23:29:52.094" v="7798" actId="404"/>
          <ac:spMkLst>
            <pc:docMk/>
            <pc:sldMk cId="655253939" sldId="4479"/>
            <ac:spMk id="11" creationId="{00000000-0000-0000-0000-000000000000}"/>
          </ac:spMkLst>
        </pc:spChg>
        <pc:spChg chg="mod">
          <ac:chgData name="Chris Speller" userId="0a97f007-b978-4543-a8a0-9ee0abccdf0a" providerId="ADAL" clId="{B8B649C5-C549-4FEB-BF49-7EEBAD02D5DE}" dt="2020-12-20T23:29:54.541" v="7799" actId="404"/>
          <ac:spMkLst>
            <pc:docMk/>
            <pc:sldMk cId="655253939" sldId="4479"/>
            <ac:spMk id="12" creationId="{00000000-0000-0000-0000-000000000000}"/>
          </ac:spMkLst>
        </pc:spChg>
      </pc:sldChg>
      <pc:sldChg chg="modSp add mod">
        <pc:chgData name="Chris Speller" userId="0a97f007-b978-4543-a8a0-9ee0abccdf0a" providerId="ADAL" clId="{B8B649C5-C549-4FEB-BF49-7EEBAD02D5DE}" dt="2020-12-20T23:29:42.072" v="7792" actId="1076"/>
        <pc:sldMkLst>
          <pc:docMk/>
          <pc:sldMk cId="3993220569" sldId="4480"/>
        </pc:sldMkLst>
        <pc:spChg chg="mod">
          <ac:chgData name="Chris Speller" userId="0a97f007-b978-4543-a8a0-9ee0abccdf0a" providerId="ADAL" clId="{B8B649C5-C549-4FEB-BF49-7EEBAD02D5DE}" dt="2020-12-20T23:29:33.253" v="7786" actId="404"/>
          <ac:spMkLst>
            <pc:docMk/>
            <pc:sldMk cId="3993220569" sldId="4480"/>
            <ac:spMk id="10" creationId="{00000000-0000-0000-0000-000000000000}"/>
          </ac:spMkLst>
        </pc:spChg>
        <pc:spChg chg="mod">
          <ac:chgData name="Chris Speller" userId="0a97f007-b978-4543-a8a0-9ee0abccdf0a" providerId="ADAL" clId="{B8B649C5-C549-4FEB-BF49-7EEBAD02D5DE}" dt="2020-12-20T23:29:37.293" v="7789" actId="404"/>
          <ac:spMkLst>
            <pc:docMk/>
            <pc:sldMk cId="3993220569" sldId="4480"/>
            <ac:spMk id="11" creationId="{00000000-0000-0000-0000-000000000000}"/>
          </ac:spMkLst>
        </pc:spChg>
        <pc:spChg chg="mod">
          <ac:chgData name="Chris Speller" userId="0a97f007-b978-4543-a8a0-9ee0abccdf0a" providerId="ADAL" clId="{B8B649C5-C549-4FEB-BF49-7EEBAD02D5DE}" dt="2020-12-20T23:29:42.072" v="7792" actId="1076"/>
          <ac:spMkLst>
            <pc:docMk/>
            <pc:sldMk cId="3993220569" sldId="4480"/>
            <ac:spMk id="12" creationId="{00000000-0000-0000-0000-000000000000}"/>
          </ac:spMkLst>
        </pc:spChg>
      </pc:sldChg>
      <pc:sldChg chg="add del">
        <pc:chgData name="Chris Speller" userId="0a97f007-b978-4543-a8a0-9ee0abccdf0a" providerId="ADAL" clId="{B8B649C5-C549-4FEB-BF49-7EEBAD02D5DE}" dt="2020-12-20T11:17:48.258" v="897"/>
        <pc:sldMkLst>
          <pc:docMk/>
          <pc:sldMk cId="2476759425" sldId="4481"/>
        </pc:sldMkLst>
      </pc:sldChg>
      <pc:sldChg chg="modSp add mod modAnim">
        <pc:chgData name="Chris Speller" userId="0a97f007-b978-4543-a8a0-9ee0abccdf0a" providerId="ADAL" clId="{B8B649C5-C549-4FEB-BF49-7EEBAD02D5DE}" dt="2020-12-20T23:29:23.661" v="7783" actId="2711"/>
        <pc:sldMkLst>
          <pc:docMk/>
          <pc:sldMk cId="4191087365" sldId="4481"/>
        </pc:sldMkLst>
        <pc:spChg chg="mod">
          <ac:chgData name="Chris Speller" userId="0a97f007-b978-4543-a8a0-9ee0abccdf0a" providerId="ADAL" clId="{B8B649C5-C549-4FEB-BF49-7EEBAD02D5DE}" dt="2020-12-20T23:29:20.333" v="7780" actId="2711"/>
          <ac:spMkLst>
            <pc:docMk/>
            <pc:sldMk cId="4191087365" sldId="4481"/>
            <ac:spMk id="10" creationId="{00000000-0000-0000-0000-000000000000}"/>
          </ac:spMkLst>
        </pc:spChg>
        <pc:spChg chg="mod">
          <ac:chgData name="Chris Speller" userId="0a97f007-b978-4543-a8a0-9ee0abccdf0a" providerId="ADAL" clId="{B8B649C5-C549-4FEB-BF49-7EEBAD02D5DE}" dt="2020-12-20T23:29:23.661" v="7783" actId="2711"/>
          <ac:spMkLst>
            <pc:docMk/>
            <pc:sldMk cId="4191087365" sldId="4481"/>
            <ac:spMk id="11" creationId="{00000000-0000-0000-0000-000000000000}"/>
          </ac:spMkLst>
        </pc:spChg>
        <pc:spChg chg="mod">
          <ac:chgData name="Chris Speller" userId="0a97f007-b978-4543-a8a0-9ee0abccdf0a" providerId="ADAL" clId="{B8B649C5-C549-4FEB-BF49-7EEBAD02D5DE}" dt="2020-12-20T11:19:14.044" v="991" actId="20577"/>
          <ac:spMkLst>
            <pc:docMk/>
            <pc:sldMk cId="4191087365" sldId="4481"/>
            <ac:spMk id="12" creationId="{00000000-0000-0000-0000-000000000000}"/>
          </ac:spMkLst>
        </pc:spChg>
      </pc:sldChg>
      <pc:sldChg chg="modSp add mod">
        <pc:chgData name="Chris Speller" userId="0a97f007-b978-4543-a8a0-9ee0abccdf0a" providerId="ADAL" clId="{B8B649C5-C549-4FEB-BF49-7EEBAD02D5DE}" dt="2020-12-20T23:29:08.567" v="7777" actId="404"/>
        <pc:sldMkLst>
          <pc:docMk/>
          <pc:sldMk cId="1001161511" sldId="4482"/>
        </pc:sldMkLst>
        <pc:spChg chg="mod">
          <ac:chgData name="Chris Speller" userId="0a97f007-b978-4543-a8a0-9ee0abccdf0a" providerId="ADAL" clId="{B8B649C5-C549-4FEB-BF49-7EEBAD02D5DE}" dt="2020-12-20T23:29:00.324" v="7773" actId="403"/>
          <ac:spMkLst>
            <pc:docMk/>
            <pc:sldMk cId="1001161511" sldId="4482"/>
            <ac:spMk id="10" creationId="{00000000-0000-0000-0000-000000000000}"/>
          </ac:spMkLst>
        </pc:spChg>
        <pc:spChg chg="mod">
          <ac:chgData name="Chris Speller" userId="0a97f007-b978-4543-a8a0-9ee0abccdf0a" providerId="ADAL" clId="{B8B649C5-C549-4FEB-BF49-7EEBAD02D5DE}" dt="2020-12-20T23:29:03.446" v="7775" actId="404"/>
          <ac:spMkLst>
            <pc:docMk/>
            <pc:sldMk cId="1001161511" sldId="4482"/>
            <ac:spMk id="11" creationId="{00000000-0000-0000-0000-000000000000}"/>
          </ac:spMkLst>
        </pc:spChg>
        <pc:spChg chg="mod">
          <ac:chgData name="Chris Speller" userId="0a97f007-b978-4543-a8a0-9ee0abccdf0a" providerId="ADAL" clId="{B8B649C5-C549-4FEB-BF49-7EEBAD02D5DE}" dt="2020-12-20T23:29:08.567" v="7777" actId="404"/>
          <ac:spMkLst>
            <pc:docMk/>
            <pc:sldMk cId="1001161511" sldId="4482"/>
            <ac:spMk id="12" creationId="{00000000-0000-0000-0000-000000000000}"/>
          </ac:spMkLst>
        </pc:spChg>
      </pc:sldChg>
      <pc:sldChg chg="modSp add mod">
        <pc:chgData name="Chris Speller" userId="0a97f007-b978-4543-a8a0-9ee0abccdf0a" providerId="ADAL" clId="{B8B649C5-C549-4FEB-BF49-7EEBAD02D5DE}" dt="2020-12-20T23:28:55.247" v="7769" actId="1076"/>
        <pc:sldMkLst>
          <pc:docMk/>
          <pc:sldMk cId="2555301501" sldId="4483"/>
        </pc:sldMkLst>
        <pc:spChg chg="mod">
          <ac:chgData name="Chris Speller" userId="0a97f007-b978-4543-a8a0-9ee0abccdf0a" providerId="ADAL" clId="{B8B649C5-C549-4FEB-BF49-7EEBAD02D5DE}" dt="2020-12-20T23:28:47.840" v="7765" actId="20577"/>
          <ac:spMkLst>
            <pc:docMk/>
            <pc:sldMk cId="2555301501" sldId="4483"/>
            <ac:spMk id="10" creationId="{00000000-0000-0000-0000-000000000000}"/>
          </ac:spMkLst>
        </pc:spChg>
        <pc:spChg chg="mod">
          <ac:chgData name="Chris Speller" userId="0a97f007-b978-4543-a8a0-9ee0abccdf0a" providerId="ADAL" clId="{B8B649C5-C549-4FEB-BF49-7EEBAD02D5DE}" dt="2020-12-20T23:28:50.496" v="7767" actId="404"/>
          <ac:spMkLst>
            <pc:docMk/>
            <pc:sldMk cId="2555301501" sldId="4483"/>
            <ac:spMk id="11" creationId="{00000000-0000-0000-0000-000000000000}"/>
          </ac:spMkLst>
        </pc:spChg>
        <pc:spChg chg="mod">
          <ac:chgData name="Chris Speller" userId="0a97f007-b978-4543-a8a0-9ee0abccdf0a" providerId="ADAL" clId="{B8B649C5-C549-4FEB-BF49-7EEBAD02D5DE}" dt="2020-12-20T23:28:55.247" v="7769" actId="1076"/>
          <ac:spMkLst>
            <pc:docMk/>
            <pc:sldMk cId="2555301501" sldId="4483"/>
            <ac:spMk id="12" creationId="{00000000-0000-0000-0000-000000000000}"/>
          </ac:spMkLst>
        </pc:spChg>
      </pc:sldChg>
      <pc:sldChg chg="modSp add mod">
        <pc:chgData name="Chris Speller" userId="0a97f007-b978-4543-a8a0-9ee0abccdf0a" providerId="ADAL" clId="{B8B649C5-C549-4FEB-BF49-7EEBAD02D5DE}" dt="2020-12-20T23:28:34.203" v="7760" actId="404"/>
        <pc:sldMkLst>
          <pc:docMk/>
          <pc:sldMk cId="3424583552" sldId="4484"/>
        </pc:sldMkLst>
        <pc:spChg chg="mod">
          <ac:chgData name="Chris Speller" userId="0a97f007-b978-4543-a8a0-9ee0abccdf0a" providerId="ADAL" clId="{B8B649C5-C549-4FEB-BF49-7EEBAD02D5DE}" dt="2020-12-20T23:28:28.439" v="7757" actId="404"/>
          <ac:spMkLst>
            <pc:docMk/>
            <pc:sldMk cId="3424583552" sldId="4484"/>
            <ac:spMk id="10" creationId="{00000000-0000-0000-0000-000000000000}"/>
          </ac:spMkLst>
        </pc:spChg>
        <pc:spChg chg="mod">
          <ac:chgData name="Chris Speller" userId="0a97f007-b978-4543-a8a0-9ee0abccdf0a" providerId="ADAL" clId="{B8B649C5-C549-4FEB-BF49-7EEBAD02D5DE}" dt="2020-12-20T23:28:31.765" v="7759" actId="404"/>
          <ac:spMkLst>
            <pc:docMk/>
            <pc:sldMk cId="3424583552" sldId="4484"/>
            <ac:spMk id="11" creationId="{00000000-0000-0000-0000-000000000000}"/>
          </ac:spMkLst>
        </pc:spChg>
        <pc:spChg chg="mod">
          <ac:chgData name="Chris Speller" userId="0a97f007-b978-4543-a8a0-9ee0abccdf0a" providerId="ADAL" clId="{B8B649C5-C549-4FEB-BF49-7EEBAD02D5DE}" dt="2020-12-20T23:28:34.203" v="7760" actId="404"/>
          <ac:spMkLst>
            <pc:docMk/>
            <pc:sldMk cId="3424583552" sldId="4484"/>
            <ac:spMk id="12" creationId="{00000000-0000-0000-0000-000000000000}"/>
          </ac:spMkLst>
        </pc:spChg>
      </pc:sldChg>
      <pc:sldChg chg="modSp add mod modAnim">
        <pc:chgData name="Chris Speller" userId="0a97f007-b978-4543-a8a0-9ee0abccdf0a" providerId="ADAL" clId="{B8B649C5-C549-4FEB-BF49-7EEBAD02D5DE}" dt="2020-12-20T23:28:37.772" v="7761" actId="404"/>
        <pc:sldMkLst>
          <pc:docMk/>
          <pc:sldMk cId="702878474" sldId="4485"/>
        </pc:sldMkLst>
        <pc:spChg chg="mod">
          <ac:chgData name="Chris Speller" userId="0a97f007-b978-4543-a8a0-9ee0abccdf0a" providerId="ADAL" clId="{B8B649C5-C549-4FEB-BF49-7EEBAD02D5DE}" dt="2020-12-20T23:28:16.221" v="7751" actId="404"/>
          <ac:spMkLst>
            <pc:docMk/>
            <pc:sldMk cId="702878474" sldId="4485"/>
            <ac:spMk id="10" creationId="{00000000-0000-0000-0000-000000000000}"/>
          </ac:spMkLst>
        </pc:spChg>
        <pc:spChg chg="mod">
          <ac:chgData name="Chris Speller" userId="0a97f007-b978-4543-a8a0-9ee0abccdf0a" providerId="ADAL" clId="{B8B649C5-C549-4FEB-BF49-7EEBAD02D5DE}" dt="2020-12-20T23:28:20.939" v="7753" actId="404"/>
          <ac:spMkLst>
            <pc:docMk/>
            <pc:sldMk cId="702878474" sldId="4485"/>
            <ac:spMk id="11" creationId="{00000000-0000-0000-0000-000000000000}"/>
          </ac:spMkLst>
        </pc:spChg>
        <pc:spChg chg="mod">
          <ac:chgData name="Chris Speller" userId="0a97f007-b978-4543-a8a0-9ee0abccdf0a" providerId="ADAL" clId="{B8B649C5-C549-4FEB-BF49-7EEBAD02D5DE}" dt="2020-12-20T23:28:37.772" v="7761" actId="404"/>
          <ac:spMkLst>
            <pc:docMk/>
            <pc:sldMk cId="702878474" sldId="4485"/>
            <ac:spMk id="12" creationId="{00000000-0000-0000-0000-000000000000}"/>
          </ac:spMkLst>
        </pc:spChg>
      </pc:sldChg>
      <pc:sldChg chg="add del">
        <pc:chgData name="Chris Speller" userId="0a97f007-b978-4543-a8a0-9ee0abccdf0a" providerId="ADAL" clId="{B8B649C5-C549-4FEB-BF49-7EEBAD02D5DE}" dt="2020-12-20T11:47:32.706" v="1416"/>
        <pc:sldMkLst>
          <pc:docMk/>
          <pc:sldMk cId="2933405920" sldId="4486"/>
        </pc:sldMkLst>
      </pc:sldChg>
      <pc:sldChg chg="modSp add mod">
        <pc:chgData name="Chris Speller" userId="0a97f007-b978-4543-a8a0-9ee0abccdf0a" providerId="ADAL" clId="{B8B649C5-C549-4FEB-BF49-7EEBAD02D5DE}" dt="2020-12-20T23:28:11.148" v="7749" actId="404"/>
        <pc:sldMkLst>
          <pc:docMk/>
          <pc:sldMk cId="3865675001" sldId="4486"/>
        </pc:sldMkLst>
        <pc:spChg chg="mod">
          <ac:chgData name="Chris Speller" userId="0a97f007-b978-4543-a8a0-9ee0abccdf0a" providerId="ADAL" clId="{B8B649C5-C549-4FEB-BF49-7EEBAD02D5DE}" dt="2020-12-20T23:28:05.717" v="7746" actId="20577"/>
          <ac:spMkLst>
            <pc:docMk/>
            <pc:sldMk cId="3865675001" sldId="4486"/>
            <ac:spMk id="10" creationId="{00000000-0000-0000-0000-000000000000}"/>
          </ac:spMkLst>
        </pc:spChg>
        <pc:spChg chg="mod">
          <ac:chgData name="Chris Speller" userId="0a97f007-b978-4543-a8a0-9ee0abccdf0a" providerId="ADAL" clId="{B8B649C5-C549-4FEB-BF49-7EEBAD02D5DE}" dt="2020-12-20T23:28:08.997" v="7748" actId="404"/>
          <ac:spMkLst>
            <pc:docMk/>
            <pc:sldMk cId="3865675001" sldId="4486"/>
            <ac:spMk id="11" creationId="{00000000-0000-0000-0000-000000000000}"/>
          </ac:spMkLst>
        </pc:spChg>
        <pc:spChg chg="mod">
          <ac:chgData name="Chris Speller" userId="0a97f007-b978-4543-a8a0-9ee0abccdf0a" providerId="ADAL" clId="{B8B649C5-C549-4FEB-BF49-7EEBAD02D5DE}" dt="2020-12-20T23:28:11.148" v="7749" actId="404"/>
          <ac:spMkLst>
            <pc:docMk/>
            <pc:sldMk cId="3865675001" sldId="4486"/>
            <ac:spMk id="12" creationId="{00000000-0000-0000-0000-000000000000}"/>
          </ac:spMkLst>
        </pc:spChg>
      </pc:sldChg>
      <pc:sldChg chg="modSp add mod">
        <pc:chgData name="Chris Speller" userId="0a97f007-b978-4543-a8a0-9ee0abccdf0a" providerId="ADAL" clId="{B8B649C5-C549-4FEB-BF49-7EEBAD02D5DE}" dt="2020-12-20T23:29:16.396" v="7779" actId="2711"/>
        <pc:sldMkLst>
          <pc:docMk/>
          <pc:sldMk cId="403734499" sldId="4487"/>
        </pc:sldMkLst>
        <pc:spChg chg="mod">
          <ac:chgData name="Chris Speller" userId="0a97f007-b978-4543-a8a0-9ee0abccdf0a" providerId="ADAL" clId="{B8B649C5-C549-4FEB-BF49-7EEBAD02D5DE}" dt="2020-12-20T23:29:12.972" v="7778" actId="2711"/>
          <ac:spMkLst>
            <pc:docMk/>
            <pc:sldMk cId="403734499" sldId="4487"/>
            <ac:spMk id="10" creationId="{00000000-0000-0000-0000-000000000000}"/>
          </ac:spMkLst>
        </pc:spChg>
        <pc:spChg chg="mod">
          <ac:chgData name="Chris Speller" userId="0a97f007-b978-4543-a8a0-9ee0abccdf0a" providerId="ADAL" clId="{B8B649C5-C549-4FEB-BF49-7EEBAD02D5DE}" dt="2020-12-20T23:29:16.396" v="7779" actId="2711"/>
          <ac:spMkLst>
            <pc:docMk/>
            <pc:sldMk cId="403734499" sldId="4487"/>
            <ac:spMk id="11" creationId="{00000000-0000-0000-0000-000000000000}"/>
          </ac:spMkLst>
        </pc:spChg>
        <pc:spChg chg="mod">
          <ac:chgData name="Chris Speller" userId="0a97f007-b978-4543-a8a0-9ee0abccdf0a" providerId="ADAL" clId="{B8B649C5-C549-4FEB-BF49-7EEBAD02D5DE}" dt="2020-12-20T11:49:15.300" v="1517" actId="20577"/>
          <ac:spMkLst>
            <pc:docMk/>
            <pc:sldMk cId="403734499" sldId="4487"/>
            <ac:spMk id="12" creationId="{00000000-0000-0000-0000-000000000000}"/>
          </ac:spMkLst>
        </pc:spChg>
      </pc:sldChg>
      <pc:sldChg chg="modSp add">
        <pc:chgData name="Chris Speller" userId="0a97f007-b978-4543-a8a0-9ee0abccdf0a" providerId="ADAL" clId="{B8B649C5-C549-4FEB-BF49-7EEBAD02D5DE}" dt="2020-12-20T23:27:58.456" v="7743" actId="404"/>
        <pc:sldMkLst>
          <pc:docMk/>
          <pc:sldMk cId="2123053770" sldId="4488"/>
        </pc:sldMkLst>
        <pc:spChg chg="mod">
          <ac:chgData name="Chris Speller" userId="0a97f007-b978-4543-a8a0-9ee0abccdf0a" providerId="ADAL" clId="{B8B649C5-C549-4FEB-BF49-7EEBAD02D5DE}" dt="2020-12-20T23:27:55.019" v="7741" actId="404"/>
          <ac:spMkLst>
            <pc:docMk/>
            <pc:sldMk cId="2123053770" sldId="4488"/>
            <ac:spMk id="10" creationId="{00000000-0000-0000-0000-000000000000}"/>
          </ac:spMkLst>
        </pc:spChg>
        <pc:spChg chg="mod">
          <ac:chgData name="Chris Speller" userId="0a97f007-b978-4543-a8a0-9ee0abccdf0a" providerId="ADAL" clId="{B8B649C5-C549-4FEB-BF49-7EEBAD02D5DE}" dt="2020-12-20T23:27:58.456" v="7743" actId="404"/>
          <ac:spMkLst>
            <pc:docMk/>
            <pc:sldMk cId="2123053770" sldId="4488"/>
            <ac:spMk id="11" creationId="{00000000-0000-0000-0000-000000000000}"/>
          </ac:spMkLst>
        </pc:spChg>
        <pc:spChg chg="mod">
          <ac:chgData name="Chris Speller" userId="0a97f007-b978-4543-a8a0-9ee0abccdf0a" providerId="ADAL" clId="{B8B649C5-C549-4FEB-BF49-7EEBAD02D5DE}" dt="2020-12-20T11:52:07.052" v="1623" actId="20577"/>
          <ac:spMkLst>
            <pc:docMk/>
            <pc:sldMk cId="2123053770" sldId="4488"/>
            <ac:spMk id="12" creationId="{00000000-0000-0000-0000-000000000000}"/>
          </ac:spMkLst>
        </pc:spChg>
      </pc:sldChg>
      <pc:sldChg chg="modSp add">
        <pc:chgData name="Chris Speller" userId="0a97f007-b978-4543-a8a0-9ee0abccdf0a" providerId="ADAL" clId="{B8B649C5-C549-4FEB-BF49-7EEBAD02D5DE}" dt="2020-12-20T23:27:49.463" v="7739" actId="404"/>
        <pc:sldMkLst>
          <pc:docMk/>
          <pc:sldMk cId="2730185352" sldId="4489"/>
        </pc:sldMkLst>
        <pc:spChg chg="mod">
          <ac:chgData name="Chris Speller" userId="0a97f007-b978-4543-a8a0-9ee0abccdf0a" providerId="ADAL" clId="{B8B649C5-C549-4FEB-BF49-7EEBAD02D5DE}" dt="2020-12-20T23:27:43.603" v="7736" actId="404"/>
          <ac:spMkLst>
            <pc:docMk/>
            <pc:sldMk cId="2730185352" sldId="4489"/>
            <ac:spMk id="10" creationId="{00000000-0000-0000-0000-000000000000}"/>
          </ac:spMkLst>
        </pc:spChg>
        <pc:spChg chg="mod">
          <ac:chgData name="Chris Speller" userId="0a97f007-b978-4543-a8a0-9ee0abccdf0a" providerId="ADAL" clId="{B8B649C5-C549-4FEB-BF49-7EEBAD02D5DE}" dt="2020-12-20T23:27:47.604" v="7738" actId="404"/>
          <ac:spMkLst>
            <pc:docMk/>
            <pc:sldMk cId="2730185352" sldId="4489"/>
            <ac:spMk id="11" creationId="{00000000-0000-0000-0000-000000000000}"/>
          </ac:spMkLst>
        </pc:spChg>
        <pc:spChg chg="mod">
          <ac:chgData name="Chris Speller" userId="0a97f007-b978-4543-a8a0-9ee0abccdf0a" providerId="ADAL" clId="{B8B649C5-C549-4FEB-BF49-7EEBAD02D5DE}" dt="2020-12-20T23:27:49.463" v="7739" actId="404"/>
          <ac:spMkLst>
            <pc:docMk/>
            <pc:sldMk cId="2730185352" sldId="4489"/>
            <ac:spMk id="12" creationId="{00000000-0000-0000-0000-000000000000}"/>
          </ac:spMkLst>
        </pc:spChg>
      </pc:sldChg>
      <pc:sldChg chg="modSp add">
        <pc:chgData name="Chris Speller" userId="0a97f007-b978-4543-a8a0-9ee0abccdf0a" providerId="ADAL" clId="{B8B649C5-C549-4FEB-BF49-7EEBAD02D5DE}" dt="2020-12-20T23:26:12.752" v="7734" actId="404"/>
        <pc:sldMkLst>
          <pc:docMk/>
          <pc:sldMk cId="3541113331" sldId="4490"/>
        </pc:sldMkLst>
        <pc:spChg chg="mod">
          <ac:chgData name="Chris Speller" userId="0a97f007-b978-4543-a8a0-9ee0abccdf0a" providerId="ADAL" clId="{B8B649C5-C549-4FEB-BF49-7EEBAD02D5DE}" dt="2020-12-20T23:26:03.578" v="7731" actId="404"/>
          <ac:spMkLst>
            <pc:docMk/>
            <pc:sldMk cId="3541113331" sldId="4490"/>
            <ac:spMk id="10" creationId="{00000000-0000-0000-0000-000000000000}"/>
          </ac:spMkLst>
        </pc:spChg>
        <pc:spChg chg="mod">
          <ac:chgData name="Chris Speller" userId="0a97f007-b978-4543-a8a0-9ee0abccdf0a" providerId="ADAL" clId="{B8B649C5-C549-4FEB-BF49-7EEBAD02D5DE}" dt="2020-12-20T23:26:10.523" v="7733" actId="404"/>
          <ac:spMkLst>
            <pc:docMk/>
            <pc:sldMk cId="3541113331" sldId="4490"/>
            <ac:spMk id="11" creationId="{00000000-0000-0000-0000-000000000000}"/>
          </ac:spMkLst>
        </pc:spChg>
        <pc:spChg chg="mod">
          <ac:chgData name="Chris Speller" userId="0a97f007-b978-4543-a8a0-9ee0abccdf0a" providerId="ADAL" clId="{B8B649C5-C549-4FEB-BF49-7EEBAD02D5DE}" dt="2020-12-20T23:26:12.752" v="7734" actId="404"/>
          <ac:spMkLst>
            <pc:docMk/>
            <pc:sldMk cId="3541113331" sldId="4490"/>
            <ac:spMk id="12" creationId="{00000000-0000-0000-0000-000000000000}"/>
          </ac:spMkLst>
        </pc:spChg>
      </pc:sldChg>
      <pc:sldChg chg="add del">
        <pc:chgData name="Chris Speller" userId="0a97f007-b978-4543-a8a0-9ee0abccdf0a" providerId="ADAL" clId="{B8B649C5-C549-4FEB-BF49-7EEBAD02D5DE}" dt="2020-12-20T15:12:31.540" v="1872"/>
        <pc:sldMkLst>
          <pc:docMk/>
          <pc:sldMk cId="691916376" sldId="4491"/>
        </pc:sldMkLst>
      </pc:sldChg>
      <pc:sldChg chg="add del">
        <pc:chgData name="Chris Speller" userId="0a97f007-b978-4543-a8a0-9ee0abccdf0a" providerId="ADAL" clId="{B8B649C5-C549-4FEB-BF49-7EEBAD02D5DE}" dt="2020-12-20T15:13:35.529" v="1874"/>
        <pc:sldMkLst>
          <pc:docMk/>
          <pc:sldMk cId="2634924759" sldId="4491"/>
        </pc:sldMkLst>
      </pc:sldChg>
      <pc:sldChg chg="modSp add">
        <pc:chgData name="Chris Speller" userId="0a97f007-b978-4543-a8a0-9ee0abccdf0a" providerId="ADAL" clId="{B8B649C5-C549-4FEB-BF49-7EEBAD02D5DE}" dt="2020-12-20T15:13:45.214" v="1878" actId="20577"/>
        <pc:sldMkLst>
          <pc:docMk/>
          <pc:sldMk cId="3459164693" sldId="4491"/>
        </pc:sldMkLst>
        <pc:spChg chg="mod">
          <ac:chgData name="Chris Speller" userId="0a97f007-b978-4543-a8a0-9ee0abccdf0a" providerId="ADAL" clId="{B8B649C5-C549-4FEB-BF49-7EEBAD02D5DE}" dt="2020-12-20T15:13:38.704" v="1876" actId="20577"/>
          <ac:spMkLst>
            <pc:docMk/>
            <pc:sldMk cId="3459164693" sldId="4491"/>
            <ac:spMk id="10" creationId="{00000000-0000-0000-0000-000000000000}"/>
          </ac:spMkLst>
        </pc:spChg>
        <pc:spChg chg="mod">
          <ac:chgData name="Chris Speller" userId="0a97f007-b978-4543-a8a0-9ee0abccdf0a" providerId="ADAL" clId="{B8B649C5-C549-4FEB-BF49-7EEBAD02D5DE}" dt="2020-12-20T15:13:40.287" v="1877" actId="20577"/>
          <ac:spMkLst>
            <pc:docMk/>
            <pc:sldMk cId="3459164693" sldId="4491"/>
            <ac:spMk id="11" creationId="{00000000-0000-0000-0000-000000000000}"/>
          </ac:spMkLst>
        </pc:spChg>
        <pc:spChg chg="mod">
          <ac:chgData name="Chris Speller" userId="0a97f007-b978-4543-a8a0-9ee0abccdf0a" providerId="ADAL" clId="{B8B649C5-C549-4FEB-BF49-7EEBAD02D5DE}" dt="2020-12-20T15:13:45.214" v="1878" actId="20577"/>
          <ac:spMkLst>
            <pc:docMk/>
            <pc:sldMk cId="3459164693" sldId="4491"/>
            <ac:spMk id="12" creationId="{00000000-0000-0000-0000-000000000000}"/>
          </ac:spMkLst>
        </pc:spChg>
      </pc:sldChg>
      <pc:sldChg chg="modSp add">
        <pc:chgData name="Chris Speller" userId="0a97f007-b978-4543-a8a0-9ee0abccdf0a" providerId="ADAL" clId="{B8B649C5-C549-4FEB-BF49-7EEBAD02D5DE}" dt="2020-12-20T23:25:54.851" v="7729" actId="404"/>
        <pc:sldMkLst>
          <pc:docMk/>
          <pc:sldMk cId="2688760331" sldId="4492"/>
        </pc:sldMkLst>
        <pc:spChg chg="mod">
          <ac:chgData name="Chris Speller" userId="0a97f007-b978-4543-a8a0-9ee0abccdf0a" providerId="ADAL" clId="{B8B649C5-C549-4FEB-BF49-7EEBAD02D5DE}" dt="2020-12-20T23:24:46.090" v="7697" actId="404"/>
          <ac:spMkLst>
            <pc:docMk/>
            <pc:sldMk cId="2688760331" sldId="4492"/>
            <ac:spMk id="10" creationId="{00000000-0000-0000-0000-000000000000}"/>
          </ac:spMkLst>
        </pc:spChg>
        <pc:spChg chg="mod">
          <ac:chgData name="Chris Speller" userId="0a97f007-b978-4543-a8a0-9ee0abccdf0a" providerId="ADAL" clId="{B8B649C5-C549-4FEB-BF49-7EEBAD02D5DE}" dt="2020-12-20T23:25:52.836" v="7728" actId="20577"/>
          <ac:spMkLst>
            <pc:docMk/>
            <pc:sldMk cId="2688760331" sldId="4492"/>
            <ac:spMk id="11" creationId="{00000000-0000-0000-0000-000000000000}"/>
          </ac:spMkLst>
        </pc:spChg>
        <pc:spChg chg="mod">
          <ac:chgData name="Chris Speller" userId="0a97f007-b978-4543-a8a0-9ee0abccdf0a" providerId="ADAL" clId="{B8B649C5-C549-4FEB-BF49-7EEBAD02D5DE}" dt="2020-12-20T23:25:54.851" v="7729" actId="404"/>
          <ac:spMkLst>
            <pc:docMk/>
            <pc:sldMk cId="2688760331" sldId="4492"/>
            <ac:spMk id="12" creationId="{00000000-0000-0000-0000-000000000000}"/>
          </ac:spMkLst>
        </pc:spChg>
      </pc:sldChg>
      <pc:sldChg chg="modSp add mod modAnim">
        <pc:chgData name="Chris Speller" userId="0a97f007-b978-4543-a8a0-9ee0abccdf0a" providerId="ADAL" clId="{B8B649C5-C549-4FEB-BF49-7EEBAD02D5DE}" dt="2020-12-20T23:24:40.177" v="7695" actId="1076"/>
        <pc:sldMkLst>
          <pc:docMk/>
          <pc:sldMk cId="485137838" sldId="4493"/>
        </pc:sldMkLst>
        <pc:spChg chg="mod">
          <ac:chgData name="Chris Speller" userId="0a97f007-b978-4543-a8a0-9ee0abccdf0a" providerId="ADAL" clId="{B8B649C5-C549-4FEB-BF49-7EEBAD02D5DE}" dt="2020-12-20T23:24:32.345" v="7691" actId="404"/>
          <ac:spMkLst>
            <pc:docMk/>
            <pc:sldMk cId="485137838" sldId="4493"/>
            <ac:spMk id="10" creationId="{00000000-0000-0000-0000-000000000000}"/>
          </ac:spMkLst>
        </pc:spChg>
        <pc:spChg chg="mod">
          <ac:chgData name="Chris Speller" userId="0a97f007-b978-4543-a8a0-9ee0abccdf0a" providerId="ADAL" clId="{B8B649C5-C549-4FEB-BF49-7EEBAD02D5DE}" dt="2020-12-20T23:24:35.745" v="7693" actId="404"/>
          <ac:spMkLst>
            <pc:docMk/>
            <pc:sldMk cId="485137838" sldId="4493"/>
            <ac:spMk id="11" creationId="{00000000-0000-0000-0000-000000000000}"/>
          </ac:spMkLst>
        </pc:spChg>
        <pc:spChg chg="mod">
          <ac:chgData name="Chris Speller" userId="0a97f007-b978-4543-a8a0-9ee0abccdf0a" providerId="ADAL" clId="{B8B649C5-C549-4FEB-BF49-7EEBAD02D5DE}" dt="2020-12-20T23:24:40.177" v="7695" actId="1076"/>
          <ac:spMkLst>
            <pc:docMk/>
            <pc:sldMk cId="485137838" sldId="4493"/>
            <ac:spMk id="12" creationId="{00000000-0000-0000-0000-000000000000}"/>
          </ac:spMkLst>
        </pc:spChg>
      </pc:sldChg>
      <pc:sldChg chg="modSp add modAnim">
        <pc:chgData name="Chris Speller" userId="0a97f007-b978-4543-a8a0-9ee0abccdf0a" providerId="ADAL" clId="{B8B649C5-C549-4FEB-BF49-7EEBAD02D5DE}" dt="2020-12-20T23:24:26.188" v="7689" actId="404"/>
        <pc:sldMkLst>
          <pc:docMk/>
          <pc:sldMk cId="2464060000" sldId="4494"/>
        </pc:sldMkLst>
        <pc:spChg chg="mod">
          <ac:chgData name="Chris Speller" userId="0a97f007-b978-4543-a8a0-9ee0abccdf0a" providerId="ADAL" clId="{B8B649C5-C549-4FEB-BF49-7EEBAD02D5DE}" dt="2020-12-20T23:24:20.167" v="7686" actId="404"/>
          <ac:spMkLst>
            <pc:docMk/>
            <pc:sldMk cId="2464060000" sldId="4494"/>
            <ac:spMk id="10" creationId="{00000000-0000-0000-0000-000000000000}"/>
          </ac:spMkLst>
        </pc:spChg>
        <pc:spChg chg="mod">
          <ac:chgData name="Chris Speller" userId="0a97f007-b978-4543-a8a0-9ee0abccdf0a" providerId="ADAL" clId="{B8B649C5-C549-4FEB-BF49-7EEBAD02D5DE}" dt="2020-12-20T23:24:23.890" v="7688" actId="404"/>
          <ac:spMkLst>
            <pc:docMk/>
            <pc:sldMk cId="2464060000" sldId="4494"/>
            <ac:spMk id="11" creationId="{00000000-0000-0000-0000-000000000000}"/>
          </ac:spMkLst>
        </pc:spChg>
        <pc:spChg chg="mod">
          <ac:chgData name="Chris Speller" userId="0a97f007-b978-4543-a8a0-9ee0abccdf0a" providerId="ADAL" clId="{B8B649C5-C549-4FEB-BF49-7EEBAD02D5DE}" dt="2020-12-20T23:24:26.188" v="7689" actId="404"/>
          <ac:spMkLst>
            <pc:docMk/>
            <pc:sldMk cId="2464060000" sldId="4494"/>
            <ac:spMk id="12" creationId="{00000000-0000-0000-0000-000000000000}"/>
          </ac:spMkLst>
        </pc:spChg>
      </pc:sldChg>
      <pc:sldChg chg="modSp add modAnim">
        <pc:chgData name="Chris Speller" userId="0a97f007-b978-4543-a8a0-9ee0abccdf0a" providerId="ADAL" clId="{B8B649C5-C549-4FEB-BF49-7EEBAD02D5DE}" dt="2020-12-20T23:23:59.273" v="7676" actId="404"/>
        <pc:sldMkLst>
          <pc:docMk/>
          <pc:sldMk cId="947543047" sldId="4495"/>
        </pc:sldMkLst>
        <pc:spChg chg="mod">
          <ac:chgData name="Chris Speller" userId="0a97f007-b978-4543-a8a0-9ee0abccdf0a" providerId="ADAL" clId="{B8B649C5-C549-4FEB-BF49-7EEBAD02D5DE}" dt="2020-12-20T23:23:56.753" v="7675" actId="404"/>
          <ac:spMkLst>
            <pc:docMk/>
            <pc:sldMk cId="947543047" sldId="4495"/>
            <ac:spMk id="10" creationId="{00000000-0000-0000-0000-000000000000}"/>
          </ac:spMkLst>
        </pc:spChg>
        <pc:spChg chg="mod">
          <ac:chgData name="Chris Speller" userId="0a97f007-b978-4543-a8a0-9ee0abccdf0a" providerId="ADAL" clId="{B8B649C5-C549-4FEB-BF49-7EEBAD02D5DE}" dt="2020-12-20T23:23:53.611" v="7674" actId="404"/>
          <ac:spMkLst>
            <pc:docMk/>
            <pc:sldMk cId="947543047" sldId="4495"/>
            <ac:spMk id="11" creationId="{00000000-0000-0000-0000-000000000000}"/>
          </ac:spMkLst>
        </pc:spChg>
        <pc:spChg chg="mod">
          <ac:chgData name="Chris Speller" userId="0a97f007-b978-4543-a8a0-9ee0abccdf0a" providerId="ADAL" clId="{B8B649C5-C549-4FEB-BF49-7EEBAD02D5DE}" dt="2020-12-20T23:23:59.273" v="7676" actId="404"/>
          <ac:spMkLst>
            <pc:docMk/>
            <pc:sldMk cId="947543047" sldId="4495"/>
            <ac:spMk id="12" creationId="{00000000-0000-0000-0000-000000000000}"/>
          </ac:spMkLst>
        </pc:spChg>
      </pc:sldChg>
      <pc:sldChg chg="modSp add mod modAnim">
        <pc:chgData name="Chris Speller" userId="0a97f007-b978-4543-a8a0-9ee0abccdf0a" providerId="ADAL" clId="{B8B649C5-C549-4FEB-BF49-7EEBAD02D5DE}" dt="2020-12-20T23:23:44.971" v="7671" actId="1076"/>
        <pc:sldMkLst>
          <pc:docMk/>
          <pc:sldMk cId="2957512476" sldId="4496"/>
        </pc:sldMkLst>
        <pc:spChg chg="mod">
          <ac:chgData name="Chris Speller" userId="0a97f007-b978-4543-a8a0-9ee0abccdf0a" providerId="ADAL" clId="{B8B649C5-C549-4FEB-BF49-7EEBAD02D5DE}" dt="2020-12-20T23:23:36.857" v="7667" actId="404"/>
          <ac:spMkLst>
            <pc:docMk/>
            <pc:sldMk cId="2957512476" sldId="4496"/>
            <ac:spMk id="10" creationId="{00000000-0000-0000-0000-000000000000}"/>
          </ac:spMkLst>
        </pc:spChg>
        <pc:spChg chg="mod">
          <ac:chgData name="Chris Speller" userId="0a97f007-b978-4543-a8a0-9ee0abccdf0a" providerId="ADAL" clId="{B8B649C5-C549-4FEB-BF49-7EEBAD02D5DE}" dt="2020-12-20T23:23:40.805" v="7669" actId="404"/>
          <ac:spMkLst>
            <pc:docMk/>
            <pc:sldMk cId="2957512476" sldId="4496"/>
            <ac:spMk id="11" creationId="{00000000-0000-0000-0000-000000000000}"/>
          </ac:spMkLst>
        </pc:spChg>
        <pc:spChg chg="mod">
          <ac:chgData name="Chris Speller" userId="0a97f007-b978-4543-a8a0-9ee0abccdf0a" providerId="ADAL" clId="{B8B649C5-C549-4FEB-BF49-7EEBAD02D5DE}" dt="2020-12-20T23:23:44.971" v="7671" actId="1076"/>
          <ac:spMkLst>
            <pc:docMk/>
            <pc:sldMk cId="2957512476" sldId="4496"/>
            <ac:spMk id="12" creationId="{00000000-0000-0000-0000-000000000000}"/>
          </ac:spMkLst>
        </pc:spChg>
      </pc:sldChg>
      <pc:sldChg chg="addSp modSp add modAnim">
        <pc:chgData name="Chris Speller" userId="0a97f007-b978-4543-a8a0-9ee0abccdf0a" providerId="ADAL" clId="{B8B649C5-C549-4FEB-BF49-7EEBAD02D5DE}" dt="2020-12-20T23:23:11.263" v="7665" actId="2711"/>
        <pc:sldMkLst>
          <pc:docMk/>
          <pc:sldMk cId="3798357496" sldId="4497"/>
        </pc:sldMkLst>
        <pc:spChg chg="mod">
          <ac:chgData name="Chris Speller" userId="0a97f007-b978-4543-a8a0-9ee0abccdf0a" providerId="ADAL" clId="{B8B649C5-C549-4FEB-BF49-7EEBAD02D5DE}" dt="2020-12-20T23:23:00.130" v="7661" actId="404"/>
          <ac:spMkLst>
            <pc:docMk/>
            <pc:sldMk cId="3798357496" sldId="4497"/>
            <ac:spMk id="10" creationId="{00000000-0000-0000-0000-000000000000}"/>
          </ac:spMkLst>
        </pc:spChg>
        <pc:spChg chg="mod">
          <ac:chgData name="Chris Speller" userId="0a97f007-b978-4543-a8a0-9ee0abccdf0a" providerId="ADAL" clId="{B8B649C5-C549-4FEB-BF49-7EEBAD02D5DE}" dt="2020-12-20T23:23:03.515" v="7663" actId="404"/>
          <ac:spMkLst>
            <pc:docMk/>
            <pc:sldMk cId="3798357496" sldId="4497"/>
            <ac:spMk id="11" creationId="{00000000-0000-0000-0000-000000000000}"/>
          </ac:spMkLst>
        </pc:spChg>
        <pc:spChg chg="mod">
          <ac:chgData name="Chris Speller" userId="0a97f007-b978-4543-a8a0-9ee0abccdf0a" providerId="ADAL" clId="{B8B649C5-C549-4FEB-BF49-7EEBAD02D5DE}" dt="2020-12-20T23:23:11.263" v="7665" actId="2711"/>
          <ac:spMkLst>
            <pc:docMk/>
            <pc:sldMk cId="3798357496" sldId="4497"/>
            <ac:spMk id="12" creationId="{00000000-0000-0000-0000-000000000000}"/>
          </ac:spMkLst>
        </pc:spChg>
        <pc:picChg chg="add mod">
          <ac:chgData name="Chris Speller" userId="0a97f007-b978-4543-a8a0-9ee0abccdf0a" providerId="ADAL" clId="{B8B649C5-C549-4FEB-BF49-7EEBAD02D5DE}" dt="2020-12-20T15:33:38.263" v="2406"/>
          <ac:picMkLst>
            <pc:docMk/>
            <pc:sldMk cId="3798357496" sldId="4497"/>
            <ac:picMk id="13" creationId="{9E3CFBE6-AF94-4F0C-9830-21B4803EF836}"/>
          </ac:picMkLst>
        </pc:picChg>
        <pc:picChg chg="add mod">
          <ac:chgData name="Chris Speller" userId="0a97f007-b978-4543-a8a0-9ee0abccdf0a" providerId="ADAL" clId="{B8B649C5-C549-4FEB-BF49-7EEBAD02D5DE}" dt="2020-12-20T15:33:38.263" v="2406"/>
          <ac:picMkLst>
            <pc:docMk/>
            <pc:sldMk cId="3798357496" sldId="4497"/>
            <ac:picMk id="14" creationId="{0C432F03-CC51-4487-950F-C11EF25AEC55}"/>
          </ac:picMkLst>
        </pc:picChg>
      </pc:sldChg>
      <pc:sldChg chg="modSp add mod modAnim">
        <pc:chgData name="Chris Speller" userId="0a97f007-b978-4543-a8a0-9ee0abccdf0a" providerId="ADAL" clId="{B8B649C5-C549-4FEB-BF49-7EEBAD02D5DE}" dt="2020-12-20T23:24:15.464" v="7684" actId="403"/>
        <pc:sldMkLst>
          <pc:docMk/>
          <pc:sldMk cId="4182356963" sldId="4498"/>
        </pc:sldMkLst>
        <pc:spChg chg="mod">
          <ac:chgData name="Chris Speller" userId="0a97f007-b978-4543-a8a0-9ee0abccdf0a" providerId="ADAL" clId="{B8B649C5-C549-4FEB-BF49-7EEBAD02D5DE}" dt="2020-12-20T23:24:05.379" v="7678" actId="404"/>
          <ac:spMkLst>
            <pc:docMk/>
            <pc:sldMk cId="4182356963" sldId="4498"/>
            <ac:spMk id="10" creationId="{00000000-0000-0000-0000-000000000000}"/>
          </ac:spMkLst>
        </pc:spChg>
        <pc:spChg chg="mod">
          <ac:chgData name="Chris Speller" userId="0a97f007-b978-4543-a8a0-9ee0abccdf0a" providerId="ADAL" clId="{B8B649C5-C549-4FEB-BF49-7EEBAD02D5DE}" dt="2020-12-20T23:24:08.932" v="7680" actId="404"/>
          <ac:spMkLst>
            <pc:docMk/>
            <pc:sldMk cId="4182356963" sldId="4498"/>
            <ac:spMk id="11" creationId="{00000000-0000-0000-0000-000000000000}"/>
          </ac:spMkLst>
        </pc:spChg>
        <pc:spChg chg="mod">
          <ac:chgData name="Chris Speller" userId="0a97f007-b978-4543-a8a0-9ee0abccdf0a" providerId="ADAL" clId="{B8B649C5-C549-4FEB-BF49-7EEBAD02D5DE}" dt="2020-12-20T23:24:15.464" v="7684" actId="403"/>
          <ac:spMkLst>
            <pc:docMk/>
            <pc:sldMk cId="4182356963" sldId="4498"/>
            <ac:spMk id="12" creationId="{00000000-0000-0000-0000-000000000000}"/>
          </ac:spMkLst>
        </pc:spChg>
      </pc:sldChg>
      <pc:sldChg chg="delSp modSp add modAnim">
        <pc:chgData name="Chris Speller" userId="0a97f007-b978-4543-a8a0-9ee0abccdf0a" providerId="ADAL" clId="{B8B649C5-C549-4FEB-BF49-7EEBAD02D5DE}" dt="2020-12-20T15:43:55.158" v="2713" actId="120"/>
        <pc:sldMkLst>
          <pc:docMk/>
          <pc:sldMk cId="3730039369" sldId="4499"/>
        </pc:sldMkLst>
        <pc:spChg chg="mod">
          <ac:chgData name="Chris Speller" userId="0a97f007-b978-4543-a8a0-9ee0abccdf0a" providerId="ADAL" clId="{B8B649C5-C549-4FEB-BF49-7EEBAD02D5DE}" dt="2020-12-20T15:42:36.935" v="2679" actId="20577"/>
          <ac:spMkLst>
            <pc:docMk/>
            <pc:sldMk cId="3730039369" sldId="4499"/>
            <ac:spMk id="10" creationId="{00000000-0000-0000-0000-000000000000}"/>
          </ac:spMkLst>
        </pc:spChg>
        <pc:spChg chg="mod">
          <ac:chgData name="Chris Speller" userId="0a97f007-b978-4543-a8a0-9ee0abccdf0a" providerId="ADAL" clId="{B8B649C5-C549-4FEB-BF49-7EEBAD02D5DE}" dt="2020-12-20T15:42:45.557" v="2682" actId="20577"/>
          <ac:spMkLst>
            <pc:docMk/>
            <pc:sldMk cId="3730039369" sldId="4499"/>
            <ac:spMk id="11" creationId="{00000000-0000-0000-0000-000000000000}"/>
          </ac:spMkLst>
        </pc:spChg>
        <pc:spChg chg="del mod">
          <ac:chgData name="Chris Speller" userId="0a97f007-b978-4543-a8a0-9ee0abccdf0a" providerId="ADAL" clId="{B8B649C5-C549-4FEB-BF49-7EEBAD02D5DE}" dt="2020-12-20T15:43:55.158" v="2713" actId="120"/>
          <ac:spMkLst>
            <pc:docMk/>
            <pc:sldMk cId="3730039369" sldId="4499"/>
            <ac:spMk id="12" creationId="{00000000-0000-0000-0000-000000000000}"/>
          </ac:spMkLst>
        </pc:spChg>
      </pc:sldChg>
      <pc:sldChg chg="modSp add modAnim">
        <pc:chgData name="Chris Speller" userId="0a97f007-b978-4543-a8a0-9ee0abccdf0a" providerId="ADAL" clId="{B8B649C5-C549-4FEB-BF49-7EEBAD02D5DE}" dt="2020-12-20T23:22:50.888" v="7659" actId="2711"/>
        <pc:sldMkLst>
          <pc:docMk/>
          <pc:sldMk cId="3077886789" sldId="4500"/>
        </pc:sldMkLst>
        <pc:spChg chg="mod">
          <ac:chgData name="Chris Speller" userId="0a97f007-b978-4543-a8a0-9ee0abccdf0a" providerId="ADAL" clId="{B8B649C5-C549-4FEB-BF49-7EEBAD02D5DE}" dt="2020-12-20T23:22:48.179" v="7658" actId="2711"/>
          <ac:spMkLst>
            <pc:docMk/>
            <pc:sldMk cId="3077886789" sldId="4500"/>
            <ac:spMk id="10" creationId="{00000000-0000-0000-0000-000000000000}"/>
          </ac:spMkLst>
        </pc:spChg>
        <pc:spChg chg="mod">
          <ac:chgData name="Chris Speller" userId="0a97f007-b978-4543-a8a0-9ee0abccdf0a" providerId="ADAL" clId="{B8B649C5-C549-4FEB-BF49-7EEBAD02D5DE}" dt="2020-12-20T23:22:50.888" v="7659" actId="2711"/>
          <ac:spMkLst>
            <pc:docMk/>
            <pc:sldMk cId="3077886789" sldId="4500"/>
            <ac:spMk id="11" creationId="{00000000-0000-0000-0000-000000000000}"/>
          </ac:spMkLst>
        </pc:spChg>
        <pc:spChg chg="mod">
          <ac:chgData name="Chris Speller" userId="0a97f007-b978-4543-a8a0-9ee0abccdf0a" providerId="ADAL" clId="{B8B649C5-C549-4FEB-BF49-7EEBAD02D5DE}" dt="2020-12-20T15:46:39.494" v="2898" actId="122"/>
          <ac:spMkLst>
            <pc:docMk/>
            <pc:sldMk cId="3077886789" sldId="4500"/>
            <ac:spMk id="12" creationId="{00000000-0000-0000-0000-000000000000}"/>
          </ac:spMkLst>
        </pc:spChg>
      </pc:sldChg>
      <pc:sldChg chg="modSp add">
        <pc:chgData name="Chris Speller" userId="0a97f007-b978-4543-a8a0-9ee0abccdf0a" providerId="ADAL" clId="{B8B649C5-C549-4FEB-BF49-7EEBAD02D5DE}" dt="2020-12-20T15:49:23.521" v="2904" actId="20577"/>
        <pc:sldMkLst>
          <pc:docMk/>
          <pc:sldMk cId="736403741" sldId="4501"/>
        </pc:sldMkLst>
        <pc:spChg chg="mod">
          <ac:chgData name="Chris Speller" userId="0a97f007-b978-4543-a8a0-9ee0abccdf0a" providerId="ADAL" clId="{B8B649C5-C549-4FEB-BF49-7EEBAD02D5DE}" dt="2020-12-20T15:49:23.521" v="2904" actId="20577"/>
          <ac:spMkLst>
            <pc:docMk/>
            <pc:sldMk cId="736403741" sldId="4501"/>
            <ac:spMk id="10" creationId="{00000000-0000-0000-0000-000000000000}"/>
          </ac:spMkLst>
        </pc:spChg>
      </pc:sldChg>
      <pc:sldChg chg="modSp add mod">
        <pc:chgData name="Chris Speller" userId="0a97f007-b978-4543-a8a0-9ee0abccdf0a" providerId="ADAL" clId="{B8B649C5-C549-4FEB-BF49-7EEBAD02D5DE}" dt="2020-12-20T23:22:43.261" v="7657" actId="20577"/>
        <pc:sldMkLst>
          <pc:docMk/>
          <pc:sldMk cId="1213576290" sldId="4502"/>
        </pc:sldMkLst>
        <pc:spChg chg="mod">
          <ac:chgData name="Chris Speller" userId="0a97f007-b978-4543-a8a0-9ee0abccdf0a" providerId="ADAL" clId="{B8B649C5-C549-4FEB-BF49-7EEBAD02D5DE}" dt="2020-12-20T23:22:43.261" v="7657" actId="20577"/>
          <ac:spMkLst>
            <pc:docMk/>
            <pc:sldMk cId="1213576290" sldId="4502"/>
            <ac:spMk id="10" creationId="{00000000-0000-0000-0000-000000000000}"/>
          </ac:spMkLst>
        </pc:spChg>
        <pc:spChg chg="mod">
          <ac:chgData name="Chris Speller" userId="0a97f007-b978-4543-a8a0-9ee0abccdf0a" providerId="ADAL" clId="{B8B649C5-C549-4FEB-BF49-7EEBAD02D5DE}" dt="2020-12-20T23:22:22.845" v="7619" actId="2711"/>
          <ac:spMkLst>
            <pc:docMk/>
            <pc:sldMk cId="1213576290" sldId="4502"/>
            <ac:spMk id="11" creationId="{00000000-0000-0000-0000-000000000000}"/>
          </ac:spMkLst>
        </pc:spChg>
        <pc:spChg chg="mod">
          <ac:chgData name="Chris Speller" userId="0a97f007-b978-4543-a8a0-9ee0abccdf0a" providerId="ADAL" clId="{B8B649C5-C549-4FEB-BF49-7EEBAD02D5DE}" dt="2020-12-20T15:56:33.807" v="2930" actId="20577"/>
          <ac:spMkLst>
            <pc:docMk/>
            <pc:sldMk cId="1213576290" sldId="4502"/>
            <ac:spMk id="12" creationId="{00000000-0000-0000-0000-000000000000}"/>
          </ac:spMkLst>
        </pc:spChg>
      </pc:sldChg>
      <pc:sldChg chg="modSp add">
        <pc:chgData name="Chris Speller" userId="0a97f007-b978-4543-a8a0-9ee0abccdf0a" providerId="ADAL" clId="{B8B649C5-C549-4FEB-BF49-7EEBAD02D5DE}" dt="2020-12-20T16:14:34.009" v="3047" actId="6549"/>
        <pc:sldMkLst>
          <pc:docMk/>
          <pc:sldMk cId="1641048486" sldId="4503"/>
        </pc:sldMkLst>
        <pc:spChg chg="mod">
          <ac:chgData name="Chris Speller" userId="0a97f007-b978-4543-a8a0-9ee0abccdf0a" providerId="ADAL" clId="{B8B649C5-C549-4FEB-BF49-7EEBAD02D5DE}" dt="2020-12-20T16:14:27.686" v="3041" actId="20577"/>
          <ac:spMkLst>
            <pc:docMk/>
            <pc:sldMk cId="1641048486" sldId="4503"/>
            <ac:spMk id="10" creationId="{00000000-0000-0000-0000-000000000000}"/>
          </ac:spMkLst>
        </pc:spChg>
        <pc:spChg chg="mod">
          <ac:chgData name="Chris Speller" userId="0a97f007-b978-4543-a8a0-9ee0abccdf0a" providerId="ADAL" clId="{B8B649C5-C549-4FEB-BF49-7EEBAD02D5DE}" dt="2020-12-20T16:14:34.009" v="3047" actId="6549"/>
          <ac:spMkLst>
            <pc:docMk/>
            <pc:sldMk cId="1641048486" sldId="4503"/>
            <ac:spMk id="11" creationId="{00000000-0000-0000-0000-000000000000}"/>
          </ac:spMkLst>
        </pc:spChg>
      </pc:sldChg>
      <pc:sldChg chg="add del">
        <pc:chgData name="Chris Speller" userId="0a97f007-b978-4543-a8a0-9ee0abccdf0a" providerId="ADAL" clId="{B8B649C5-C549-4FEB-BF49-7EEBAD02D5DE}" dt="2020-12-20T16:13:29.454" v="2969"/>
        <pc:sldMkLst>
          <pc:docMk/>
          <pc:sldMk cId="3692898237" sldId="4503"/>
        </pc:sldMkLst>
      </pc:sldChg>
      <pc:sldChg chg="add">
        <pc:chgData name="Chris Speller" userId="0a97f007-b978-4543-a8a0-9ee0abccdf0a" providerId="ADAL" clId="{B8B649C5-C549-4FEB-BF49-7EEBAD02D5DE}" dt="2020-12-20T16:14:43.191" v="3048"/>
        <pc:sldMkLst>
          <pc:docMk/>
          <pc:sldMk cId="3511991253" sldId="4504"/>
        </pc:sldMkLst>
      </pc:sldChg>
      <pc:sldChg chg="addSp modSp add modAnim">
        <pc:chgData name="Chris Speller" userId="0a97f007-b978-4543-a8a0-9ee0abccdf0a" providerId="ADAL" clId="{B8B649C5-C549-4FEB-BF49-7EEBAD02D5DE}" dt="2020-12-20T16:17:54.144" v="3134" actId="20577"/>
        <pc:sldMkLst>
          <pc:docMk/>
          <pc:sldMk cId="1337658057" sldId="4505"/>
        </pc:sldMkLst>
        <pc:spChg chg="mod">
          <ac:chgData name="Chris Speller" userId="0a97f007-b978-4543-a8a0-9ee0abccdf0a" providerId="ADAL" clId="{B8B649C5-C549-4FEB-BF49-7EEBAD02D5DE}" dt="2020-12-20T16:15:08.512" v="3050"/>
          <ac:spMkLst>
            <pc:docMk/>
            <pc:sldMk cId="1337658057" sldId="4505"/>
            <ac:spMk id="11" creationId="{00000000-0000-0000-0000-000000000000}"/>
          </ac:spMkLst>
        </pc:spChg>
        <pc:spChg chg="add mod">
          <ac:chgData name="Chris Speller" userId="0a97f007-b978-4543-a8a0-9ee0abccdf0a" providerId="ADAL" clId="{B8B649C5-C549-4FEB-BF49-7EEBAD02D5DE}" dt="2020-12-20T16:17:54.144" v="3134" actId="20577"/>
          <ac:spMkLst>
            <pc:docMk/>
            <pc:sldMk cId="1337658057" sldId="4505"/>
            <ac:spMk id="12" creationId="{6C159A82-0688-4DFA-9D15-0584E172CEC9}"/>
          </ac:spMkLst>
        </pc:spChg>
      </pc:sldChg>
      <pc:sldChg chg="modSp add mod">
        <pc:chgData name="Chris Speller" userId="0a97f007-b978-4543-a8a0-9ee0abccdf0a" providerId="ADAL" clId="{B8B649C5-C549-4FEB-BF49-7EEBAD02D5DE}" dt="2020-12-20T23:22:09.101" v="7617" actId="2711"/>
        <pc:sldMkLst>
          <pc:docMk/>
          <pc:sldMk cId="2660690658" sldId="4505"/>
        </pc:sldMkLst>
        <pc:spChg chg="mod">
          <ac:chgData name="Chris Speller" userId="0a97f007-b978-4543-a8a0-9ee0abccdf0a" providerId="ADAL" clId="{B8B649C5-C549-4FEB-BF49-7EEBAD02D5DE}" dt="2020-12-20T23:22:09.101" v="7617" actId="2711"/>
          <ac:spMkLst>
            <pc:docMk/>
            <pc:sldMk cId="2660690658" sldId="4505"/>
            <ac:spMk id="10" creationId="{00000000-0000-0000-0000-000000000000}"/>
          </ac:spMkLst>
        </pc:spChg>
        <pc:spChg chg="mod">
          <ac:chgData name="Chris Speller" userId="0a97f007-b978-4543-a8a0-9ee0abccdf0a" providerId="ADAL" clId="{B8B649C5-C549-4FEB-BF49-7EEBAD02D5DE}" dt="2020-12-20T16:23:35.022" v="3313" actId="20577"/>
          <ac:spMkLst>
            <pc:docMk/>
            <pc:sldMk cId="2660690658" sldId="4505"/>
            <ac:spMk id="12" creationId="{6C159A82-0688-4DFA-9D15-0584E172CEC9}"/>
          </ac:spMkLst>
        </pc:spChg>
      </pc:sldChg>
      <pc:sldChg chg="add">
        <pc:chgData name="Chris Speller" userId="0a97f007-b978-4543-a8a0-9ee0abccdf0a" providerId="ADAL" clId="{B8B649C5-C549-4FEB-BF49-7EEBAD02D5DE}" dt="2020-12-20T16:17:57.802" v="3135"/>
        <pc:sldMkLst>
          <pc:docMk/>
          <pc:sldMk cId="358377127" sldId="4506"/>
        </pc:sldMkLst>
      </pc:sldChg>
      <pc:sldChg chg="modSp add">
        <pc:chgData name="Chris Speller" userId="0a97f007-b978-4543-a8a0-9ee0abccdf0a" providerId="ADAL" clId="{B8B649C5-C549-4FEB-BF49-7EEBAD02D5DE}" dt="2020-12-20T23:21:52.315" v="7614" actId="2711"/>
        <pc:sldMkLst>
          <pc:docMk/>
          <pc:sldMk cId="1694247225" sldId="4506"/>
        </pc:sldMkLst>
        <pc:spChg chg="mod">
          <ac:chgData name="Chris Speller" userId="0a97f007-b978-4543-a8a0-9ee0abccdf0a" providerId="ADAL" clId="{B8B649C5-C549-4FEB-BF49-7EEBAD02D5DE}" dt="2020-12-20T23:21:47.987" v="7613" actId="2711"/>
          <ac:spMkLst>
            <pc:docMk/>
            <pc:sldMk cId="1694247225" sldId="4506"/>
            <ac:spMk id="10" creationId="{00000000-0000-0000-0000-000000000000}"/>
          </ac:spMkLst>
        </pc:spChg>
        <pc:spChg chg="mod">
          <ac:chgData name="Chris Speller" userId="0a97f007-b978-4543-a8a0-9ee0abccdf0a" providerId="ADAL" clId="{B8B649C5-C549-4FEB-BF49-7EEBAD02D5DE}" dt="2020-12-20T23:21:52.315" v="7614" actId="2711"/>
          <ac:spMkLst>
            <pc:docMk/>
            <pc:sldMk cId="1694247225" sldId="4506"/>
            <ac:spMk id="11" creationId="{00000000-0000-0000-0000-000000000000}"/>
          </ac:spMkLst>
        </pc:spChg>
        <pc:spChg chg="mod">
          <ac:chgData name="Chris Speller" userId="0a97f007-b978-4543-a8a0-9ee0abccdf0a" providerId="ADAL" clId="{B8B649C5-C549-4FEB-BF49-7EEBAD02D5DE}" dt="2020-12-20T16:25:14.128" v="3323" actId="20577"/>
          <ac:spMkLst>
            <pc:docMk/>
            <pc:sldMk cId="1694247225" sldId="4506"/>
            <ac:spMk id="14" creationId="{37BD3C66-C1BB-4A75-96FE-EE6697A5F5E7}"/>
          </ac:spMkLst>
        </pc:spChg>
      </pc:sldChg>
      <pc:sldChg chg="add">
        <pc:chgData name="Chris Speller" userId="0a97f007-b978-4543-a8a0-9ee0abccdf0a" providerId="ADAL" clId="{B8B649C5-C549-4FEB-BF49-7EEBAD02D5DE}" dt="2020-12-20T16:18:30.458" v="3138"/>
        <pc:sldMkLst>
          <pc:docMk/>
          <pc:sldMk cId="2051611634" sldId="4506"/>
        </pc:sldMkLst>
      </pc:sldChg>
      <pc:sldChg chg="modSp add mod modAnim">
        <pc:chgData name="Chris Speller" userId="0a97f007-b978-4543-a8a0-9ee0abccdf0a" providerId="ADAL" clId="{B8B649C5-C549-4FEB-BF49-7EEBAD02D5DE}" dt="2020-12-20T23:21:44.384" v="7612" actId="14100"/>
        <pc:sldMkLst>
          <pc:docMk/>
          <pc:sldMk cId="1078048550" sldId="4507"/>
        </pc:sldMkLst>
        <pc:spChg chg="mod">
          <ac:chgData name="Chris Speller" userId="0a97f007-b978-4543-a8a0-9ee0abccdf0a" providerId="ADAL" clId="{B8B649C5-C549-4FEB-BF49-7EEBAD02D5DE}" dt="2020-12-20T23:21:44.384" v="7612" actId="14100"/>
          <ac:spMkLst>
            <pc:docMk/>
            <pc:sldMk cId="1078048550" sldId="4507"/>
            <ac:spMk id="10" creationId="{00000000-0000-0000-0000-000000000000}"/>
          </ac:spMkLst>
        </pc:spChg>
        <pc:spChg chg="mod">
          <ac:chgData name="Chris Speller" userId="0a97f007-b978-4543-a8a0-9ee0abccdf0a" providerId="ADAL" clId="{B8B649C5-C549-4FEB-BF49-7EEBAD02D5DE}" dt="2020-12-20T23:21:39.982" v="7610" actId="14100"/>
          <ac:spMkLst>
            <pc:docMk/>
            <pc:sldMk cId="1078048550" sldId="4507"/>
            <ac:spMk id="11" creationId="{00000000-0000-0000-0000-000000000000}"/>
          </ac:spMkLst>
        </pc:spChg>
        <pc:spChg chg="mod">
          <ac:chgData name="Chris Speller" userId="0a97f007-b978-4543-a8a0-9ee0abccdf0a" providerId="ADAL" clId="{B8B649C5-C549-4FEB-BF49-7EEBAD02D5DE}" dt="2020-12-20T16:27:17.919" v="3481" actId="20577"/>
          <ac:spMkLst>
            <pc:docMk/>
            <pc:sldMk cId="1078048550" sldId="4507"/>
            <ac:spMk id="14" creationId="{37BD3C66-C1BB-4A75-96FE-EE6697A5F5E7}"/>
          </ac:spMkLst>
        </pc:spChg>
      </pc:sldChg>
      <pc:sldChg chg="add">
        <pc:chgData name="Chris Speller" userId="0a97f007-b978-4543-a8a0-9ee0abccdf0a" providerId="ADAL" clId="{B8B649C5-C549-4FEB-BF49-7EEBAD02D5DE}" dt="2020-12-20T16:18:10.164" v="3137"/>
        <pc:sldMkLst>
          <pc:docMk/>
          <pc:sldMk cId="2735887015" sldId="4507"/>
        </pc:sldMkLst>
      </pc:sldChg>
      <pc:sldChg chg="add">
        <pc:chgData name="Chris Speller" userId="0a97f007-b978-4543-a8a0-9ee0abccdf0a" providerId="ADAL" clId="{B8B649C5-C549-4FEB-BF49-7EEBAD02D5DE}" dt="2020-12-20T16:18:10.164" v="3137"/>
        <pc:sldMkLst>
          <pc:docMk/>
          <pc:sldMk cId="3297022532" sldId="4508"/>
        </pc:sldMkLst>
      </pc:sldChg>
      <pc:sldChg chg="modSp add mod">
        <pc:chgData name="Chris Speller" userId="0a97f007-b978-4543-a8a0-9ee0abccdf0a" providerId="ADAL" clId="{B8B649C5-C549-4FEB-BF49-7EEBAD02D5DE}" dt="2020-12-20T23:20:51.744" v="7591" actId="1076"/>
        <pc:sldMkLst>
          <pc:docMk/>
          <pc:sldMk cId="3784380725" sldId="4508"/>
        </pc:sldMkLst>
        <pc:spChg chg="mod">
          <ac:chgData name="Chris Speller" userId="0a97f007-b978-4543-a8a0-9ee0abccdf0a" providerId="ADAL" clId="{B8B649C5-C549-4FEB-BF49-7EEBAD02D5DE}" dt="2020-12-20T23:20:41.260" v="7586" actId="404"/>
          <ac:spMkLst>
            <pc:docMk/>
            <pc:sldMk cId="3784380725" sldId="4508"/>
            <ac:spMk id="10" creationId="{00000000-0000-0000-0000-000000000000}"/>
          </ac:spMkLst>
        </pc:spChg>
        <pc:spChg chg="mod">
          <ac:chgData name="Chris Speller" userId="0a97f007-b978-4543-a8a0-9ee0abccdf0a" providerId="ADAL" clId="{B8B649C5-C549-4FEB-BF49-7EEBAD02D5DE}" dt="2020-12-20T23:20:47.394" v="7589" actId="404"/>
          <ac:spMkLst>
            <pc:docMk/>
            <pc:sldMk cId="3784380725" sldId="4508"/>
            <ac:spMk id="11" creationId="{00000000-0000-0000-0000-000000000000}"/>
          </ac:spMkLst>
        </pc:spChg>
        <pc:spChg chg="mod">
          <ac:chgData name="Chris Speller" userId="0a97f007-b978-4543-a8a0-9ee0abccdf0a" providerId="ADAL" clId="{B8B649C5-C549-4FEB-BF49-7EEBAD02D5DE}" dt="2020-12-20T23:20:51.744" v="7591" actId="1076"/>
          <ac:spMkLst>
            <pc:docMk/>
            <pc:sldMk cId="3784380725" sldId="4508"/>
            <ac:spMk id="14" creationId="{37BD3C66-C1BB-4A75-96FE-EE6697A5F5E7}"/>
          </ac:spMkLst>
        </pc:spChg>
      </pc:sldChg>
      <pc:sldChg chg="add del">
        <pc:chgData name="Chris Speller" userId="0a97f007-b978-4543-a8a0-9ee0abccdf0a" providerId="ADAL" clId="{B8B649C5-C549-4FEB-BF49-7EEBAD02D5DE}" dt="2020-12-20T16:29:49.268" v="3618"/>
        <pc:sldMkLst>
          <pc:docMk/>
          <pc:sldMk cId="181795642" sldId="4509"/>
        </pc:sldMkLst>
      </pc:sldChg>
      <pc:sldChg chg="add del">
        <pc:chgData name="Chris Speller" userId="0a97f007-b978-4543-a8a0-9ee0abccdf0a" providerId="ADAL" clId="{B8B649C5-C549-4FEB-BF49-7EEBAD02D5DE}" dt="2020-12-20T19:32:51.227" v="3665"/>
        <pc:sldMkLst>
          <pc:docMk/>
          <pc:sldMk cId="1143516854" sldId="4509"/>
        </pc:sldMkLst>
      </pc:sldChg>
      <pc:sldChg chg="modSp add">
        <pc:chgData name="Chris Speller" userId="0a97f007-b978-4543-a8a0-9ee0abccdf0a" providerId="ADAL" clId="{B8B649C5-C549-4FEB-BF49-7EEBAD02D5DE}" dt="2020-12-20T23:20:26.327" v="7583" actId="2711"/>
        <pc:sldMkLst>
          <pc:docMk/>
          <pc:sldMk cId="2979925668" sldId="4509"/>
        </pc:sldMkLst>
        <pc:spChg chg="mod">
          <ac:chgData name="Chris Speller" userId="0a97f007-b978-4543-a8a0-9ee0abccdf0a" providerId="ADAL" clId="{B8B649C5-C549-4FEB-BF49-7EEBAD02D5DE}" dt="2020-12-20T23:20:23.312" v="7582" actId="2711"/>
          <ac:spMkLst>
            <pc:docMk/>
            <pc:sldMk cId="2979925668" sldId="4509"/>
            <ac:spMk id="10" creationId="{00000000-0000-0000-0000-000000000000}"/>
          </ac:spMkLst>
        </pc:spChg>
        <pc:spChg chg="mod">
          <ac:chgData name="Chris Speller" userId="0a97f007-b978-4543-a8a0-9ee0abccdf0a" providerId="ADAL" clId="{B8B649C5-C549-4FEB-BF49-7EEBAD02D5DE}" dt="2020-12-20T23:20:26.327" v="7583" actId="2711"/>
          <ac:spMkLst>
            <pc:docMk/>
            <pc:sldMk cId="2979925668" sldId="4509"/>
            <ac:spMk id="11" creationId="{00000000-0000-0000-0000-000000000000}"/>
          </ac:spMkLst>
        </pc:spChg>
        <pc:spChg chg="mod">
          <ac:chgData name="Chris Speller" userId="0a97f007-b978-4543-a8a0-9ee0abccdf0a" providerId="ADAL" clId="{B8B649C5-C549-4FEB-BF49-7EEBAD02D5DE}" dt="2020-12-20T19:33:28.655" v="3683" actId="20577"/>
          <ac:spMkLst>
            <pc:docMk/>
            <pc:sldMk cId="2979925668" sldId="4509"/>
            <ac:spMk id="13" creationId="{548D03C2-A8EB-4F9B-9C8B-3BAD4877DE97}"/>
          </ac:spMkLst>
        </pc:spChg>
      </pc:sldChg>
      <pc:sldChg chg="add">
        <pc:chgData name="Chris Speller" userId="0a97f007-b978-4543-a8a0-9ee0abccdf0a" providerId="ADAL" clId="{B8B649C5-C549-4FEB-BF49-7EEBAD02D5DE}" dt="2020-12-20T19:33:47.486" v="3684"/>
        <pc:sldMkLst>
          <pc:docMk/>
          <pc:sldMk cId="696110256" sldId="4510"/>
        </pc:sldMkLst>
      </pc:sldChg>
      <pc:sldChg chg="modSp add modAnim">
        <pc:chgData name="Chris Speller" userId="0a97f007-b978-4543-a8a0-9ee0abccdf0a" providerId="ADAL" clId="{B8B649C5-C549-4FEB-BF49-7EEBAD02D5DE}" dt="2020-12-20T23:20:02.496" v="7579" actId="2711"/>
        <pc:sldMkLst>
          <pc:docMk/>
          <pc:sldMk cId="2363798844" sldId="4510"/>
        </pc:sldMkLst>
        <pc:spChg chg="mod">
          <ac:chgData name="Chris Speller" userId="0a97f007-b978-4543-a8a0-9ee0abccdf0a" providerId="ADAL" clId="{B8B649C5-C549-4FEB-BF49-7EEBAD02D5DE}" dt="2020-12-20T23:19:56.329" v="7578" actId="2711"/>
          <ac:spMkLst>
            <pc:docMk/>
            <pc:sldMk cId="2363798844" sldId="4510"/>
            <ac:spMk id="10" creationId="{00000000-0000-0000-0000-000000000000}"/>
          </ac:spMkLst>
        </pc:spChg>
        <pc:spChg chg="mod">
          <ac:chgData name="Chris Speller" userId="0a97f007-b978-4543-a8a0-9ee0abccdf0a" providerId="ADAL" clId="{B8B649C5-C549-4FEB-BF49-7EEBAD02D5DE}" dt="2020-12-20T23:20:02.496" v="7579" actId="2711"/>
          <ac:spMkLst>
            <pc:docMk/>
            <pc:sldMk cId="2363798844" sldId="4510"/>
            <ac:spMk id="11" creationId="{00000000-0000-0000-0000-000000000000}"/>
          </ac:spMkLst>
        </pc:spChg>
        <pc:spChg chg="mod">
          <ac:chgData name="Chris Speller" userId="0a97f007-b978-4543-a8a0-9ee0abccdf0a" providerId="ADAL" clId="{B8B649C5-C549-4FEB-BF49-7EEBAD02D5DE}" dt="2020-12-20T19:42:11.819" v="3877" actId="20577"/>
          <ac:spMkLst>
            <pc:docMk/>
            <pc:sldMk cId="2363798844" sldId="4510"/>
            <ac:spMk id="13" creationId="{548D03C2-A8EB-4F9B-9C8B-3BAD4877DE97}"/>
          </ac:spMkLst>
        </pc:spChg>
      </pc:sldChg>
      <pc:sldChg chg="addSp modSp add mod modAnim">
        <pc:chgData name="Chris Speller" userId="0a97f007-b978-4543-a8a0-9ee0abccdf0a" providerId="ADAL" clId="{B8B649C5-C549-4FEB-BF49-7EEBAD02D5DE}" dt="2020-12-20T23:18:29.828" v="7555" actId="2711"/>
        <pc:sldMkLst>
          <pc:docMk/>
          <pc:sldMk cId="122058731" sldId="4511"/>
        </pc:sldMkLst>
        <pc:spChg chg="mod">
          <ac:chgData name="Chris Speller" userId="0a97f007-b978-4543-a8a0-9ee0abccdf0a" providerId="ADAL" clId="{B8B649C5-C549-4FEB-BF49-7EEBAD02D5DE}" dt="2020-12-20T23:18:15.903" v="7551" actId="404"/>
          <ac:spMkLst>
            <pc:docMk/>
            <pc:sldMk cId="122058731" sldId="4511"/>
            <ac:spMk id="10" creationId="{00000000-0000-0000-0000-000000000000}"/>
          </ac:spMkLst>
        </pc:spChg>
        <pc:spChg chg="mod">
          <ac:chgData name="Chris Speller" userId="0a97f007-b978-4543-a8a0-9ee0abccdf0a" providerId="ADAL" clId="{B8B649C5-C549-4FEB-BF49-7EEBAD02D5DE}" dt="2020-12-20T23:18:21.351" v="7553" actId="404"/>
          <ac:spMkLst>
            <pc:docMk/>
            <pc:sldMk cId="122058731" sldId="4511"/>
            <ac:spMk id="11" creationId="{00000000-0000-0000-0000-000000000000}"/>
          </ac:spMkLst>
        </pc:spChg>
        <pc:spChg chg="add mod">
          <ac:chgData name="Chris Speller" userId="0a97f007-b978-4543-a8a0-9ee0abccdf0a" providerId="ADAL" clId="{B8B649C5-C549-4FEB-BF49-7EEBAD02D5DE}" dt="2020-12-20T23:18:29.828" v="7555" actId="2711"/>
          <ac:spMkLst>
            <pc:docMk/>
            <pc:sldMk cId="122058731" sldId="4511"/>
            <ac:spMk id="12" creationId="{C655DED3-397D-46C6-B295-F9B81DB827DE}"/>
          </ac:spMkLst>
        </pc:spChg>
      </pc:sldChg>
      <pc:sldChg chg="addSp modSp add mod modAnim">
        <pc:chgData name="Chris Speller" userId="0a97f007-b978-4543-a8a0-9ee0abccdf0a" providerId="ADAL" clId="{B8B649C5-C549-4FEB-BF49-7EEBAD02D5DE}" dt="2020-12-20T23:16:15.455" v="7507" actId="2711"/>
        <pc:sldMkLst>
          <pc:docMk/>
          <pc:sldMk cId="4020207182" sldId="4512"/>
        </pc:sldMkLst>
        <pc:spChg chg="mod">
          <ac:chgData name="Chris Speller" userId="0a97f007-b978-4543-a8a0-9ee0abccdf0a" providerId="ADAL" clId="{B8B649C5-C549-4FEB-BF49-7EEBAD02D5DE}" dt="2020-12-20T23:16:07.008" v="7505" actId="2711"/>
          <ac:spMkLst>
            <pc:docMk/>
            <pc:sldMk cId="4020207182" sldId="4512"/>
            <ac:spMk id="10" creationId="{00000000-0000-0000-0000-000000000000}"/>
          </ac:spMkLst>
        </pc:spChg>
        <pc:spChg chg="mod">
          <ac:chgData name="Chris Speller" userId="0a97f007-b978-4543-a8a0-9ee0abccdf0a" providerId="ADAL" clId="{B8B649C5-C549-4FEB-BF49-7EEBAD02D5DE}" dt="2020-12-20T23:16:12.017" v="7506" actId="2711"/>
          <ac:spMkLst>
            <pc:docMk/>
            <pc:sldMk cId="4020207182" sldId="4512"/>
            <ac:spMk id="11" creationId="{00000000-0000-0000-0000-000000000000}"/>
          </ac:spMkLst>
        </pc:spChg>
        <pc:spChg chg="add mod">
          <ac:chgData name="Chris Speller" userId="0a97f007-b978-4543-a8a0-9ee0abccdf0a" providerId="ADAL" clId="{B8B649C5-C549-4FEB-BF49-7EEBAD02D5DE}" dt="2020-12-20T20:26:57.603" v="4802" actId="20577"/>
          <ac:spMkLst>
            <pc:docMk/>
            <pc:sldMk cId="4020207182" sldId="4512"/>
            <ac:spMk id="12" creationId="{C1E73531-A4FA-46B6-836B-4D2FF6C5BE53}"/>
          </ac:spMkLst>
        </pc:spChg>
        <pc:spChg chg="add mod">
          <ac:chgData name="Chris Speller" userId="0a97f007-b978-4543-a8a0-9ee0abccdf0a" providerId="ADAL" clId="{B8B649C5-C549-4FEB-BF49-7EEBAD02D5DE}" dt="2020-12-20T23:16:15.455" v="7507" actId="2711"/>
          <ac:spMkLst>
            <pc:docMk/>
            <pc:sldMk cId="4020207182" sldId="4512"/>
            <ac:spMk id="13" creationId="{8DE4C543-8245-4569-8AA1-6C6A4C094DEE}"/>
          </ac:spMkLst>
        </pc:spChg>
      </pc:sldChg>
      <pc:sldChg chg="addSp delSp modSp add mod modAnim">
        <pc:chgData name="Chris Speller" userId="0a97f007-b978-4543-a8a0-9ee0abccdf0a" providerId="ADAL" clId="{B8B649C5-C549-4FEB-BF49-7EEBAD02D5DE}" dt="2020-12-20T23:15:44.048" v="7502" actId="2711"/>
        <pc:sldMkLst>
          <pc:docMk/>
          <pc:sldMk cId="3802380517" sldId="4513"/>
        </pc:sldMkLst>
        <pc:spChg chg="mod">
          <ac:chgData name="Chris Speller" userId="0a97f007-b978-4543-a8a0-9ee0abccdf0a" providerId="ADAL" clId="{B8B649C5-C549-4FEB-BF49-7EEBAD02D5DE}" dt="2020-12-20T23:15:35.815" v="7500" actId="2711"/>
          <ac:spMkLst>
            <pc:docMk/>
            <pc:sldMk cId="3802380517" sldId="4513"/>
            <ac:spMk id="10" creationId="{00000000-0000-0000-0000-000000000000}"/>
          </ac:spMkLst>
        </pc:spChg>
        <pc:spChg chg="mod">
          <ac:chgData name="Chris Speller" userId="0a97f007-b978-4543-a8a0-9ee0abccdf0a" providerId="ADAL" clId="{B8B649C5-C549-4FEB-BF49-7EEBAD02D5DE}" dt="2020-12-20T23:15:40.841" v="7501" actId="2711"/>
          <ac:spMkLst>
            <pc:docMk/>
            <pc:sldMk cId="3802380517" sldId="4513"/>
            <ac:spMk id="11" creationId="{00000000-0000-0000-0000-000000000000}"/>
          </ac:spMkLst>
        </pc:spChg>
        <pc:spChg chg="add del mod">
          <ac:chgData name="Chris Speller" userId="0a97f007-b978-4543-a8a0-9ee0abccdf0a" providerId="ADAL" clId="{B8B649C5-C549-4FEB-BF49-7EEBAD02D5DE}" dt="2020-12-20T20:32:36.966" v="4877"/>
          <ac:spMkLst>
            <pc:docMk/>
            <pc:sldMk cId="3802380517" sldId="4513"/>
            <ac:spMk id="12" creationId="{3D099C9F-54B2-4F44-BFCA-BA1FDC9E6E8B}"/>
          </ac:spMkLst>
        </pc:spChg>
        <pc:spChg chg="add mod">
          <ac:chgData name="Chris Speller" userId="0a97f007-b978-4543-a8a0-9ee0abccdf0a" providerId="ADAL" clId="{B8B649C5-C549-4FEB-BF49-7EEBAD02D5DE}" dt="2020-12-20T23:15:44.048" v="7502" actId="2711"/>
          <ac:spMkLst>
            <pc:docMk/>
            <pc:sldMk cId="3802380517" sldId="4513"/>
            <ac:spMk id="13" creationId="{A4BF3742-9161-49C6-8044-8CF97847E694}"/>
          </ac:spMkLst>
        </pc:spChg>
      </pc:sldChg>
      <pc:sldChg chg="addSp modSp add mod modAnim">
        <pc:chgData name="Chris Speller" userId="0a97f007-b978-4543-a8a0-9ee0abccdf0a" providerId="ADAL" clId="{B8B649C5-C549-4FEB-BF49-7EEBAD02D5DE}" dt="2020-12-20T23:15:20.536" v="7498" actId="1076"/>
        <pc:sldMkLst>
          <pc:docMk/>
          <pc:sldMk cId="1742326299" sldId="4514"/>
        </pc:sldMkLst>
        <pc:spChg chg="mod">
          <ac:chgData name="Chris Speller" userId="0a97f007-b978-4543-a8a0-9ee0abccdf0a" providerId="ADAL" clId="{B8B649C5-C549-4FEB-BF49-7EEBAD02D5DE}" dt="2020-12-20T23:15:08.448" v="7493" actId="2711"/>
          <ac:spMkLst>
            <pc:docMk/>
            <pc:sldMk cId="1742326299" sldId="4514"/>
            <ac:spMk id="10" creationId="{00000000-0000-0000-0000-000000000000}"/>
          </ac:spMkLst>
        </pc:spChg>
        <pc:spChg chg="mod">
          <ac:chgData name="Chris Speller" userId="0a97f007-b978-4543-a8a0-9ee0abccdf0a" providerId="ADAL" clId="{B8B649C5-C549-4FEB-BF49-7EEBAD02D5DE}" dt="2020-12-20T23:15:11.489" v="7496" actId="2711"/>
          <ac:spMkLst>
            <pc:docMk/>
            <pc:sldMk cId="1742326299" sldId="4514"/>
            <ac:spMk id="11" creationId="{00000000-0000-0000-0000-000000000000}"/>
          </ac:spMkLst>
        </pc:spChg>
        <pc:spChg chg="add mod">
          <ac:chgData name="Chris Speller" userId="0a97f007-b978-4543-a8a0-9ee0abccdf0a" providerId="ADAL" clId="{B8B649C5-C549-4FEB-BF49-7EEBAD02D5DE}" dt="2020-12-20T23:15:20.536" v="7498" actId="1076"/>
          <ac:spMkLst>
            <pc:docMk/>
            <pc:sldMk cId="1742326299" sldId="4514"/>
            <ac:spMk id="12" creationId="{FEDA1F6C-08D0-4179-B4E6-945CF5F1BE86}"/>
          </ac:spMkLst>
        </pc:spChg>
      </pc:sldChg>
      <pc:sldChg chg="modSp add modAnim">
        <pc:chgData name="Chris Speller" userId="0a97f007-b978-4543-a8a0-9ee0abccdf0a" providerId="ADAL" clId="{B8B649C5-C549-4FEB-BF49-7EEBAD02D5DE}" dt="2020-12-20T23:16:48.134" v="7518" actId="2711"/>
        <pc:sldMkLst>
          <pc:docMk/>
          <pc:sldMk cId="2726336304" sldId="4515"/>
        </pc:sldMkLst>
        <pc:spChg chg="mod">
          <ac:chgData name="Chris Speller" userId="0a97f007-b978-4543-a8a0-9ee0abccdf0a" providerId="ADAL" clId="{B8B649C5-C549-4FEB-BF49-7EEBAD02D5DE}" dt="2020-12-20T23:16:41.172" v="7516" actId="2711"/>
          <ac:spMkLst>
            <pc:docMk/>
            <pc:sldMk cId="2726336304" sldId="4515"/>
            <ac:spMk id="10" creationId="{00000000-0000-0000-0000-000000000000}"/>
          </ac:spMkLst>
        </pc:spChg>
        <pc:spChg chg="mod">
          <ac:chgData name="Chris Speller" userId="0a97f007-b978-4543-a8a0-9ee0abccdf0a" providerId="ADAL" clId="{B8B649C5-C549-4FEB-BF49-7EEBAD02D5DE}" dt="2020-12-20T23:16:44.772" v="7517" actId="2711"/>
          <ac:spMkLst>
            <pc:docMk/>
            <pc:sldMk cId="2726336304" sldId="4515"/>
            <ac:spMk id="11" creationId="{00000000-0000-0000-0000-000000000000}"/>
          </ac:spMkLst>
        </pc:spChg>
        <pc:spChg chg="mod">
          <ac:chgData name="Chris Speller" userId="0a97f007-b978-4543-a8a0-9ee0abccdf0a" providerId="ADAL" clId="{B8B649C5-C549-4FEB-BF49-7EEBAD02D5DE}" dt="2020-12-20T23:16:48.134" v="7518" actId="2711"/>
          <ac:spMkLst>
            <pc:docMk/>
            <pc:sldMk cId="2726336304" sldId="4515"/>
            <ac:spMk id="12" creationId="{0C562BBC-F18C-4242-B9C8-A8367AE4229C}"/>
          </ac:spMkLst>
        </pc:spChg>
      </pc:sldChg>
      <pc:sldChg chg="modSp add mod">
        <pc:chgData name="Chris Speller" userId="0a97f007-b978-4543-a8a0-9ee0abccdf0a" providerId="ADAL" clId="{B8B649C5-C549-4FEB-BF49-7EEBAD02D5DE}" dt="2020-12-20T23:18:45.485" v="7564" actId="2711"/>
        <pc:sldMkLst>
          <pc:docMk/>
          <pc:sldMk cId="1167503934" sldId="4516"/>
        </pc:sldMkLst>
        <pc:spChg chg="mod">
          <ac:chgData name="Chris Speller" userId="0a97f007-b978-4543-a8a0-9ee0abccdf0a" providerId="ADAL" clId="{B8B649C5-C549-4FEB-BF49-7EEBAD02D5DE}" dt="2020-12-20T23:18:37.691" v="7560" actId="20577"/>
          <ac:spMkLst>
            <pc:docMk/>
            <pc:sldMk cId="1167503934" sldId="4516"/>
            <ac:spMk id="10" creationId="{00000000-0000-0000-0000-000000000000}"/>
          </ac:spMkLst>
        </pc:spChg>
        <pc:spChg chg="mod">
          <ac:chgData name="Chris Speller" userId="0a97f007-b978-4543-a8a0-9ee0abccdf0a" providerId="ADAL" clId="{B8B649C5-C549-4FEB-BF49-7EEBAD02D5DE}" dt="2020-12-20T23:18:41.869" v="7563" actId="404"/>
          <ac:spMkLst>
            <pc:docMk/>
            <pc:sldMk cId="1167503934" sldId="4516"/>
            <ac:spMk id="11" creationId="{00000000-0000-0000-0000-000000000000}"/>
          </ac:spMkLst>
        </pc:spChg>
        <pc:spChg chg="mod">
          <ac:chgData name="Chris Speller" userId="0a97f007-b978-4543-a8a0-9ee0abccdf0a" providerId="ADAL" clId="{B8B649C5-C549-4FEB-BF49-7EEBAD02D5DE}" dt="2020-12-20T23:18:45.485" v="7564" actId="2711"/>
          <ac:spMkLst>
            <pc:docMk/>
            <pc:sldMk cId="1167503934" sldId="4516"/>
            <ac:spMk id="12" creationId="{FC9165CE-D5EE-4384-8C71-216C7F56C0C7}"/>
          </ac:spMkLst>
        </pc:spChg>
      </pc:sldChg>
      <pc:sldChg chg="add del">
        <pc:chgData name="Chris Speller" userId="0a97f007-b978-4543-a8a0-9ee0abccdf0a" providerId="ADAL" clId="{B8B649C5-C549-4FEB-BF49-7EEBAD02D5DE}" dt="2020-12-20T20:48:54.238" v="5216"/>
        <pc:sldMkLst>
          <pc:docMk/>
          <pc:sldMk cId="1074414942" sldId="4517"/>
        </pc:sldMkLst>
      </pc:sldChg>
      <pc:sldChg chg="modSp add modAnim">
        <pc:chgData name="Chris Speller" userId="0a97f007-b978-4543-a8a0-9ee0abccdf0a" providerId="ADAL" clId="{B8B649C5-C549-4FEB-BF49-7EEBAD02D5DE}" dt="2020-12-20T23:16:37.849" v="7515" actId="2711"/>
        <pc:sldMkLst>
          <pc:docMk/>
          <pc:sldMk cId="1772408238" sldId="4517"/>
        </pc:sldMkLst>
        <pc:spChg chg="mod">
          <ac:chgData name="Chris Speller" userId="0a97f007-b978-4543-a8a0-9ee0abccdf0a" providerId="ADAL" clId="{B8B649C5-C549-4FEB-BF49-7EEBAD02D5DE}" dt="2020-12-20T23:16:32.050" v="7513" actId="2711"/>
          <ac:spMkLst>
            <pc:docMk/>
            <pc:sldMk cId="1772408238" sldId="4517"/>
            <ac:spMk id="10" creationId="{00000000-0000-0000-0000-000000000000}"/>
          </ac:spMkLst>
        </pc:spChg>
        <pc:spChg chg="mod">
          <ac:chgData name="Chris Speller" userId="0a97f007-b978-4543-a8a0-9ee0abccdf0a" providerId="ADAL" clId="{B8B649C5-C549-4FEB-BF49-7EEBAD02D5DE}" dt="2020-12-20T23:16:34.714" v="7514" actId="2711"/>
          <ac:spMkLst>
            <pc:docMk/>
            <pc:sldMk cId="1772408238" sldId="4517"/>
            <ac:spMk id="11" creationId="{00000000-0000-0000-0000-000000000000}"/>
          </ac:spMkLst>
        </pc:spChg>
        <pc:spChg chg="mod">
          <ac:chgData name="Chris Speller" userId="0a97f007-b978-4543-a8a0-9ee0abccdf0a" providerId="ADAL" clId="{B8B649C5-C549-4FEB-BF49-7EEBAD02D5DE}" dt="2020-12-20T23:16:37.849" v="7515" actId="2711"/>
          <ac:spMkLst>
            <pc:docMk/>
            <pc:sldMk cId="1772408238" sldId="4517"/>
            <ac:spMk id="12" creationId="{0C562BBC-F18C-4242-B9C8-A8367AE4229C}"/>
          </ac:spMkLst>
        </pc:spChg>
      </pc:sldChg>
      <pc:sldChg chg="modSp add modAnim">
        <pc:chgData name="Chris Speller" userId="0a97f007-b978-4543-a8a0-9ee0abccdf0a" providerId="ADAL" clId="{B8B649C5-C549-4FEB-BF49-7EEBAD02D5DE}" dt="2020-12-20T23:16:27.899" v="7512" actId="2711"/>
        <pc:sldMkLst>
          <pc:docMk/>
          <pc:sldMk cId="4273722310" sldId="4518"/>
        </pc:sldMkLst>
        <pc:spChg chg="mod">
          <ac:chgData name="Chris Speller" userId="0a97f007-b978-4543-a8a0-9ee0abccdf0a" providerId="ADAL" clId="{B8B649C5-C549-4FEB-BF49-7EEBAD02D5DE}" dt="2020-12-20T23:16:19.875" v="7508" actId="2711"/>
          <ac:spMkLst>
            <pc:docMk/>
            <pc:sldMk cId="4273722310" sldId="4518"/>
            <ac:spMk id="10" creationId="{00000000-0000-0000-0000-000000000000}"/>
          </ac:spMkLst>
        </pc:spChg>
        <pc:spChg chg="mod">
          <ac:chgData name="Chris Speller" userId="0a97f007-b978-4543-a8a0-9ee0abccdf0a" providerId="ADAL" clId="{B8B649C5-C549-4FEB-BF49-7EEBAD02D5DE}" dt="2020-12-20T23:16:24.104" v="7511" actId="2711"/>
          <ac:spMkLst>
            <pc:docMk/>
            <pc:sldMk cId="4273722310" sldId="4518"/>
            <ac:spMk id="11" creationId="{00000000-0000-0000-0000-000000000000}"/>
          </ac:spMkLst>
        </pc:spChg>
        <pc:spChg chg="mod">
          <ac:chgData name="Chris Speller" userId="0a97f007-b978-4543-a8a0-9ee0abccdf0a" providerId="ADAL" clId="{B8B649C5-C549-4FEB-BF49-7EEBAD02D5DE}" dt="2020-12-20T23:16:27.899" v="7512" actId="2711"/>
          <ac:spMkLst>
            <pc:docMk/>
            <pc:sldMk cId="4273722310" sldId="4518"/>
            <ac:spMk id="12" creationId="{0C562BBC-F18C-4242-B9C8-A8367AE4229C}"/>
          </ac:spMkLst>
        </pc:spChg>
      </pc:sldChg>
      <pc:sldChg chg="modSp add mod">
        <pc:chgData name="Chris Speller" userId="0a97f007-b978-4543-a8a0-9ee0abccdf0a" providerId="ADAL" clId="{B8B649C5-C549-4FEB-BF49-7EEBAD02D5DE}" dt="2020-12-20T23:15:24.442" v="7499" actId="2711"/>
        <pc:sldMkLst>
          <pc:docMk/>
          <pc:sldMk cId="295255140" sldId="4519"/>
        </pc:sldMkLst>
        <pc:spChg chg="mod">
          <ac:chgData name="Chris Speller" userId="0a97f007-b978-4543-a8a0-9ee0abccdf0a" providerId="ADAL" clId="{B8B649C5-C549-4FEB-BF49-7EEBAD02D5DE}" dt="2020-12-20T23:14:52.849" v="7490" actId="2711"/>
          <ac:spMkLst>
            <pc:docMk/>
            <pc:sldMk cId="295255140" sldId="4519"/>
            <ac:spMk id="10" creationId="{00000000-0000-0000-0000-000000000000}"/>
          </ac:spMkLst>
        </pc:spChg>
        <pc:spChg chg="mod">
          <ac:chgData name="Chris Speller" userId="0a97f007-b978-4543-a8a0-9ee0abccdf0a" providerId="ADAL" clId="{B8B649C5-C549-4FEB-BF49-7EEBAD02D5DE}" dt="2020-12-20T23:14:56.604" v="7491" actId="2711"/>
          <ac:spMkLst>
            <pc:docMk/>
            <pc:sldMk cId="295255140" sldId="4519"/>
            <ac:spMk id="11" creationId="{00000000-0000-0000-0000-000000000000}"/>
          </ac:spMkLst>
        </pc:spChg>
        <pc:spChg chg="mod">
          <ac:chgData name="Chris Speller" userId="0a97f007-b978-4543-a8a0-9ee0abccdf0a" providerId="ADAL" clId="{B8B649C5-C549-4FEB-BF49-7EEBAD02D5DE}" dt="2020-12-20T23:15:24.442" v="7499" actId="2711"/>
          <ac:spMkLst>
            <pc:docMk/>
            <pc:sldMk cId="295255140" sldId="4519"/>
            <ac:spMk id="12" creationId="{FEDA1F6C-08D0-4179-B4E6-945CF5F1BE86}"/>
          </ac:spMkLst>
        </pc:spChg>
      </pc:sldChg>
      <pc:sldChg chg="modSp add mod modAnim">
        <pc:chgData name="Chris Speller" userId="0a97f007-b978-4543-a8a0-9ee0abccdf0a" providerId="ADAL" clId="{B8B649C5-C549-4FEB-BF49-7EEBAD02D5DE}" dt="2020-12-20T23:15:57.579" v="7504" actId="2711"/>
        <pc:sldMkLst>
          <pc:docMk/>
          <pc:sldMk cId="4152195896" sldId="4520"/>
        </pc:sldMkLst>
        <pc:spChg chg="mod">
          <ac:chgData name="Chris Speller" userId="0a97f007-b978-4543-a8a0-9ee0abccdf0a" providerId="ADAL" clId="{B8B649C5-C549-4FEB-BF49-7EEBAD02D5DE}" dt="2020-12-20T23:15:48.561" v="7503" actId="2711"/>
          <ac:spMkLst>
            <pc:docMk/>
            <pc:sldMk cId="4152195896" sldId="4520"/>
            <ac:spMk id="10"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1"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2" creationId="{C1E73531-A4FA-46B6-836B-4D2FF6C5BE53}"/>
          </ac:spMkLst>
        </pc:spChg>
        <pc:spChg chg="mod">
          <ac:chgData name="Chris Speller" userId="0a97f007-b978-4543-a8a0-9ee0abccdf0a" providerId="ADAL" clId="{B8B649C5-C549-4FEB-BF49-7EEBAD02D5DE}" dt="2020-12-20T23:15:57.579" v="7504" actId="2711"/>
          <ac:spMkLst>
            <pc:docMk/>
            <pc:sldMk cId="4152195896" sldId="4520"/>
            <ac:spMk id="13" creationId="{8DE4C543-8245-4569-8AA1-6C6A4C094DEE}"/>
          </ac:spMkLst>
        </pc:spChg>
      </pc:sldChg>
      <pc:sldChg chg="addSp delSp modSp add mod modAnim">
        <pc:chgData name="Chris Speller" userId="0a97f007-b978-4543-a8a0-9ee0abccdf0a" providerId="ADAL" clId="{B8B649C5-C549-4FEB-BF49-7EEBAD02D5DE}" dt="2020-12-21T17:57:46.534" v="16678" actId="20577"/>
        <pc:sldMkLst>
          <pc:docMk/>
          <pc:sldMk cId="1706827667" sldId="4521"/>
        </pc:sldMkLst>
        <pc:spChg chg="mod">
          <ac:chgData name="Chris Speller" userId="0a97f007-b978-4543-a8a0-9ee0abccdf0a" providerId="ADAL" clId="{B8B649C5-C549-4FEB-BF49-7EEBAD02D5DE}" dt="2020-12-21T17:56:45.322" v="16621" actId="2711"/>
          <ac:spMkLst>
            <pc:docMk/>
            <pc:sldMk cId="1706827667" sldId="4521"/>
            <ac:spMk id="10" creationId="{00000000-0000-0000-0000-000000000000}"/>
          </ac:spMkLst>
        </pc:spChg>
        <pc:spChg chg="mod">
          <ac:chgData name="Chris Speller" userId="0a97f007-b978-4543-a8a0-9ee0abccdf0a" providerId="ADAL" clId="{B8B649C5-C549-4FEB-BF49-7EEBAD02D5DE}" dt="2020-12-21T17:56:42.261" v="16620" actId="2711"/>
          <ac:spMkLst>
            <pc:docMk/>
            <pc:sldMk cId="1706827667" sldId="4521"/>
            <ac:spMk id="11" creationId="{00000000-0000-0000-0000-000000000000}"/>
          </ac:spMkLst>
        </pc:spChg>
        <pc:spChg chg="add mod">
          <ac:chgData name="Chris Speller" userId="0a97f007-b978-4543-a8a0-9ee0abccdf0a" providerId="ADAL" clId="{B8B649C5-C549-4FEB-BF49-7EEBAD02D5DE}" dt="2020-12-21T17:57:46.534" v="16678" actId="20577"/>
          <ac:spMkLst>
            <pc:docMk/>
            <pc:sldMk cId="1706827667" sldId="4521"/>
            <ac:spMk id="12" creationId="{42D9EC7C-4EC0-492B-9CDD-DE169B1F477B}"/>
          </ac:spMkLst>
        </pc:spChg>
        <pc:spChg chg="add del mod">
          <ac:chgData name="Chris Speller" userId="0a97f007-b978-4543-a8a0-9ee0abccdf0a" providerId="ADAL" clId="{B8B649C5-C549-4FEB-BF49-7EEBAD02D5DE}" dt="2020-12-21T17:57:18.916" v="16646"/>
          <ac:spMkLst>
            <pc:docMk/>
            <pc:sldMk cId="1706827667" sldId="4521"/>
            <ac:spMk id="13" creationId="{6560E055-F3D3-4421-976D-D4549F5788BC}"/>
          </ac:spMkLst>
        </pc:spChg>
        <pc:inkChg chg="del">
          <ac:chgData name="Chris Speller" userId="0a97f007-b978-4543-a8a0-9ee0abccdf0a" providerId="ADAL" clId="{B8B649C5-C549-4FEB-BF49-7EEBAD02D5DE}" dt="2020-12-21T17:55:58.124" v="16611" actId="478"/>
          <ac:inkMkLst>
            <pc:docMk/>
            <pc:sldMk cId="1706827667" sldId="4521"/>
            <ac:inkMk id="2" creationId="{1DCCBE10-5514-4B97-9B1D-F270BCE9DB64}"/>
          </ac:inkMkLst>
        </pc:inkChg>
      </pc:sldChg>
      <pc:sldChg chg="addSp delSp modSp add mod delAnim modAnim">
        <pc:chgData name="Chris Speller" userId="0a97f007-b978-4543-a8a0-9ee0abccdf0a" providerId="ADAL" clId="{B8B649C5-C549-4FEB-BF49-7EEBAD02D5DE}" dt="2020-12-21T16:11:56.327" v="15525" actId="478"/>
        <pc:sldMkLst>
          <pc:docMk/>
          <pc:sldMk cId="864481998" sldId="4522"/>
        </pc:sldMkLst>
        <pc:spChg chg="add mod">
          <ac:chgData name="Chris Speller" userId="0a97f007-b978-4543-a8a0-9ee0abccdf0a" providerId="ADAL" clId="{B8B649C5-C549-4FEB-BF49-7EEBAD02D5DE}" dt="2020-12-21T16:11:46.746" v="15523" actId="6549"/>
          <ac:spMkLst>
            <pc:docMk/>
            <pc:sldMk cId="864481998" sldId="4522"/>
            <ac:spMk id="13" creationId="{81DB7AE3-F2AF-45B1-8B8B-7D4A04FA9533}"/>
          </ac:spMkLst>
        </pc:spChg>
        <pc:picChg chg="del mod">
          <ac:chgData name="Chris Speller" userId="0a97f007-b978-4543-a8a0-9ee0abccdf0a" providerId="ADAL" clId="{B8B649C5-C549-4FEB-BF49-7EEBAD02D5DE}" dt="2020-12-21T16:11:52.447" v="15524" actId="478"/>
          <ac:picMkLst>
            <pc:docMk/>
            <pc:sldMk cId="864481998" sldId="4522"/>
            <ac:picMk id="3" creationId="{03891867-5C75-4E98-9F09-C5A3D75F6E92}"/>
          </ac:picMkLst>
        </pc:picChg>
        <pc:picChg chg="del">
          <ac:chgData name="Chris Speller" userId="0a97f007-b978-4543-a8a0-9ee0abccdf0a" providerId="ADAL" clId="{B8B649C5-C549-4FEB-BF49-7EEBAD02D5DE}" dt="2020-12-21T16:11:56.327" v="15525" actId="478"/>
          <ac:picMkLst>
            <pc:docMk/>
            <pc:sldMk cId="864481998" sldId="4522"/>
            <ac:picMk id="12" creationId="{2D1D0C3E-741A-4AA1-9502-B43FAE1ACA0A}"/>
          </ac:picMkLst>
        </pc:picChg>
      </pc:sldChg>
      <pc:sldChg chg="addSp delSp modSp add mod delAnim modAnim">
        <pc:chgData name="Chris Speller" userId="0a97f007-b978-4543-a8a0-9ee0abccdf0a" providerId="ADAL" clId="{B8B649C5-C549-4FEB-BF49-7EEBAD02D5DE}" dt="2020-12-21T23:48:04.668" v="24311" actId="478"/>
        <pc:sldMkLst>
          <pc:docMk/>
          <pc:sldMk cId="3936606956" sldId="4523"/>
        </pc:sldMkLst>
        <pc:spChg chg="mod">
          <ac:chgData name="Chris Speller" userId="0a97f007-b978-4543-a8a0-9ee0abccdf0a" providerId="ADAL" clId="{B8B649C5-C549-4FEB-BF49-7EEBAD02D5DE}" dt="2020-12-21T23:47:59.599" v="24310" actId="20577"/>
          <ac:spMkLst>
            <pc:docMk/>
            <pc:sldMk cId="3936606956" sldId="4523"/>
            <ac:spMk id="10" creationId="{00000000-0000-0000-0000-000000000000}"/>
          </ac:spMkLst>
        </pc:spChg>
        <pc:spChg chg="mod">
          <ac:chgData name="Chris Speller" userId="0a97f007-b978-4543-a8a0-9ee0abccdf0a" providerId="ADAL" clId="{B8B649C5-C549-4FEB-BF49-7EEBAD02D5DE}" dt="2020-12-21T23:47:22.080" v="24301" actId="113"/>
          <ac:spMkLst>
            <pc:docMk/>
            <pc:sldMk cId="3936606956" sldId="4523"/>
            <ac:spMk id="11" creationId="{8E8498FE-22C5-4A1B-AA8D-26CEB58B8375}"/>
          </ac:spMkLst>
        </pc:spChg>
        <pc:spChg chg="add mod">
          <ac:chgData name="Chris Speller" userId="0a97f007-b978-4543-a8a0-9ee0abccdf0a" providerId="ADAL" clId="{B8B649C5-C549-4FEB-BF49-7EEBAD02D5DE}" dt="2020-12-21T23:45:29.667" v="24297" actId="1076"/>
          <ac:spMkLst>
            <pc:docMk/>
            <pc:sldMk cId="3936606956" sldId="4523"/>
            <ac:spMk id="12" creationId="{674093E5-77FE-44F9-ADE1-8DFEA0A83B3F}"/>
          </ac:spMkLst>
        </pc:spChg>
        <pc:picChg chg="del">
          <ac:chgData name="Chris Speller" userId="0a97f007-b978-4543-a8a0-9ee0abccdf0a" providerId="ADAL" clId="{B8B649C5-C549-4FEB-BF49-7EEBAD02D5DE}" dt="2020-12-21T23:45:35.158" v="24298" actId="478"/>
          <ac:picMkLst>
            <pc:docMk/>
            <pc:sldMk cId="3936606956" sldId="4523"/>
            <ac:picMk id="13" creationId="{BAB12D45-7E02-4F29-B306-57B4AA4721AC}"/>
          </ac:picMkLst>
        </pc:picChg>
        <pc:inkChg chg="del mod">
          <ac:chgData name="Chris Speller" userId="0a97f007-b978-4543-a8a0-9ee0abccdf0a" providerId="ADAL" clId="{B8B649C5-C549-4FEB-BF49-7EEBAD02D5DE}" dt="2020-12-21T23:48:04.668" v="24311" actId="478"/>
          <ac:inkMkLst>
            <pc:docMk/>
            <pc:sldMk cId="3936606956" sldId="4523"/>
            <ac:inkMk id="2" creationId="{3C3ACE76-317C-4CB0-930C-4A548B7B87FF}"/>
          </ac:inkMkLst>
        </pc:inkChg>
      </pc:sldChg>
      <pc:sldChg chg="modSp add mod">
        <pc:chgData name="Chris Speller" userId="0a97f007-b978-4543-a8a0-9ee0abccdf0a" providerId="ADAL" clId="{B8B649C5-C549-4FEB-BF49-7EEBAD02D5DE}" dt="2020-12-20T23:13:17.404" v="7487" actId="2711"/>
        <pc:sldMkLst>
          <pc:docMk/>
          <pc:sldMk cId="162314883" sldId="4524"/>
        </pc:sldMkLst>
        <pc:spChg chg="mod">
          <ac:chgData name="Chris Speller" userId="0a97f007-b978-4543-a8a0-9ee0abccdf0a" providerId="ADAL" clId="{B8B649C5-C549-4FEB-BF49-7EEBAD02D5DE}" dt="2020-12-20T23:13:14.771" v="7486" actId="2711"/>
          <ac:spMkLst>
            <pc:docMk/>
            <pc:sldMk cId="162314883" sldId="4524"/>
            <ac:spMk id="10" creationId="{00000000-0000-0000-0000-000000000000}"/>
          </ac:spMkLst>
        </pc:spChg>
        <pc:spChg chg="mod">
          <ac:chgData name="Chris Speller" userId="0a97f007-b978-4543-a8a0-9ee0abccdf0a" providerId="ADAL" clId="{B8B649C5-C549-4FEB-BF49-7EEBAD02D5DE}" dt="2020-12-20T23:13:17.404" v="7487" actId="2711"/>
          <ac:spMkLst>
            <pc:docMk/>
            <pc:sldMk cId="162314883" sldId="4524"/>
            <ac:spMk id="11" creationId="{00000000-0000-0000-0000-000000000000}"/>
          </ac:spMkLst>
        </pc:spChg>
        <pc:spChg chg="mod">
          <ac:chgData name="Chris Speller" userId="0a97f007-b978-4543-a8a0-9ee0abccdf0a" providerId="ADAL" clId="{B8B649C5-C549-4FEB-BF49-7EEBAD02D5DE}" dt="2020-12-20T22:29:09.083" v="6343" actId="20577"/>
          <ac:spMkLst>
            <pc:docMk/>
            <pc:sldMk cId="162314883" sldId="4524"/>
            <ac:spMk id="12" creationId="{FEDA1F6C-08D0-4179-B4E6-945CF5F1BE86}"/>
          </ac:spMkLst>
        </pc:spChg>
      </pc:sldChg>
      <pc:sldChg chg="modSp add modAnim">
        <pc:chgData name="Chris Speller" userId="0a97f007-b978-4543-a8a0-9ee0abccdf0a" providerId="ADAL" clId="{B8B649C5-C549-4FEB-BF49-7EEBAD02D5DE}" dt="2020-12-20T23:13:10.539" v="7485" actId="2711"/>
        <pc:sldMkLst>
          <pc:docMk/>
          <pc:sldMk cId="3641800714" sldId="4525"/>
        </pc:sldMkLst>
        <pc:spChg chg="mod">
          <ac:chgData name="Chris Speller" userId="0a97f007-b978-4543-a8a0-9ee0abccdf0a" providerId="ADAL" clId="{B8B649C5-C549-4FEB-BF49-7EEBAD02D5DE}" dt="2020-12-20T23:13:07.244" v="7484" actId="2711"/>
          <ac:spMkLst>
            <pc:docMk/>
            <pc:sldMk cId="3641800714" sldId="4525"/>
            <ac:spMk id="10" creationId="{00000000-0000-0000-0000-000000000000}"/>
          </ac:spMkLst>
        </pc:spChg>
        <pc:spChg chg="mod">
          <ac:chgData name="Chris Speller" userId="0a97f007-b978-4543-a8a0-9ee0abccdf0a" providerId="ADAL" clId="{B8B649C5-C549-4FEB-BF49-7EEBAD02D5DE}" dt="2020-12-20T23:13:10.539" v="7485" actId="2711"/>
          <ac:spMkLst>
            <pc:docMk/>
            <pc:sldMk cId="3641800714" sldId="4525"/>
            <ac:spMk id="11" creationId="{00000000-0000-0000-0000-000000000000}"/>
          </ac:spMkLst>
        </pc:spChg>
        <pc:spChg chg="mod">
          <ac:chgData name="Chris Speller" userId="0a97f007-b978-4543-a8a0-9ee0abccdf0a" providerId="ADAL" clId="{B8B649C5-C549-4FEB-BF49-7EEBAD02D5DE}" dt="2020-12-20T22:31:03.283" v="6441" actId="20577"/>
          <ac:spMkLst>
            <pc:docMk/>
            <pc:sldMk cId="3641800714" sldId="4525"/>
            <ac:spMk id="12" creationId="{FEDA1F6C-08D0-4179-B4E6-945CF5F1BE86}"/>
          </ac:spMkLst>
        </pc:spChg>
      </pc:sldChg>
      <pc:sldChg chg="modSp add del mod">
        <pc:chgData name="Chris Speller" userId="0a97f007-b978-4543-a8a0-9ee0abccdf0a" providerId="ADAL" clId="{B8B649C5-C549-4FEB-BF49-7EEBAD02D5DE}" dt="2020-12-20T22:31:45.352" v="6448" actId="47"/>
        <pc:sldMkLst>
          <pc:docMk/>
          <pc:sldMk cId="2080662451" sldId="4526"/>
        </pc:sldMkLst>
        <pc:spChg chg="mod">
          <ac:chgData name="Chris Speller" userId="0a97f007-b978-4543-a8a0-9ee0abccdf0a" providerId="ADAL" clId="{B8B649C5-C549-4FEB-BF49-7EEBAD02D5DE}" dt="2020-12-20T22:31:39.559" v="6446" actId="20577"/>
          <ac:spMkLst>
            <pc:docMk/>
            <pc:sldMk cId="2080662451" sldId="4526"/>
            <ac:spMk id="10" creationId="{00000000-0000-0000-0000-000000000000}"/>
          </ac:spMkLst>
        </pc:spChg>
      </pc:sldChg>
      <pc:sldChg chg="modSp add mod">
        <pc:chgData name="Chris Speller" userId="0a97f007-b978-4543-a8a0-9ee0abccdf0a" providerId="ADAL" clId="{B8B649C5-C549-4FEB-BF49-7EEBAD02D5DE}" dt="2020-12-20T23:13:03.011" v="7483" actId="2711"/>
        <pc:sldMkLst>
          <pc:docMk/>
          <pc:sldMk cId="430668102" sldId="4527"/>
        </pc:sldMkLst>
        <pc:spChg chg="mod">
          <ac:chgData name="Chris Speller" userId="0a97f007-b978-4543-a8a0-9ee0abccdf0a" providerId="ADAL" clId="{B8B649C5-C549-4FEB-BF49-7EEBAD02D5DE}" dt="2020-12-20T23:12:59.858" v="7482" actId="2711"/>
          <ac:spMkLst>
            <pc:docMk/>
            <pc:sldMk cId="430668102" sldId="4527"/>
            <ac:spMk id="10" creationId="{00000000-0000-0000-0000-000000000000}"/>
          </ac:spMkLst>
        </pc:spChg>
        <pc:spChg chg="mod">
          <ac:chgData name="Chris Speller" userId="0a97f007-b978-4543-a8a0-9ee0abccdf0a" providerId="ADAL" clId="{B8B649C5-C549-4FEB-BF49-7EEBAD02D5DE}" dt="2020-12-20T23:13:03.011" v="7483" actId="2711"/>
          <ac:spMkLst>
            <pc:docMk/>
            <pc:sldMk cId="430668102" sldId="4527"/>
            <ac:spMk id="11" creationId="{00000000-0000-0000-0000-000000000000}"/>
          </ac:spMkLst>
        </pc:spChg>
        <pc:spChg chg="mod">
          <ac:chgData name="Chris Speller" userId="0a97f007-b978-4543-a8a0-9ee0abccdf0a" providerId="ADAL" clId="{B8B649C5-C549-4FEB-BF49-7EEBAD02D5DE}" dt="2020-12-20T22:33:14.409" v="6485" actId="20577"/>
          <ac:spMkLst>
            <pc:docMk/>
            <pc:sldMk cId="430668102" sldId="4527"/>
            <ac:spMk id="12" creationId="{FEDA1F6C-08D0-4179-B4E6-945CF5F1BE86}"/>
          </ac:spMkLst>
        </pc:spChg>
      </pc:sldChg>
      <pc:sldChg chg="modSp add mod modAnim">
        <pc:chgData name="Chris Speller" userId="0a97f007-b978-4543-a8a0-9ee0abccdf0a" providerId="ADAL" clId="{B8B649C5-C549-4FEB-BF49-7EEBAD02D5DE}" dt="2020-12-20T23:12:56.027" v="7481" actId="2711"/>
        <pc:sldMkLst>
          <pc:docMk/>
          <pc:sldMk cId="3068144040" sldId="4528"/>
        </pc:sldMkLst>
        <pc:spChg chg="mod">
          <ac:chgData name="Chris Speller" userId="0a97f007-b978-4543-a8a0-9ee0abccdf0a" providerId="ADAL" clId="{B8B649C5-C549-4FEB-BF49-7EEBAD02D5DE}" dt="2020-12-20T23:12:52.838" v="7480" actId="2711"/>
          <ac:spMkLst>
            <pc:docMk/>
            <pc:sldMk cId="3068144040" sldId="4528"/>
            <ac:spMk id="10" creationId="{00000000-0000-0000-0000-000000000000}"/>
          </ac:spMkLst>
        </pc:spChg>
        <pc:spChg chg="mod">
          <ac:chgData name="Chris Speller" userId="0a97f007-b978-4543-a8a0-9ee0abccdf0a" providerId="ADAL" clId="{B8B649C5-C549-4FEB-BF49-7EEBAD02D5DE}" dt="2020-12-20T23:12:56.027" v="7481" actId="2711"/>
          <ac:spMkLst>
            <pc:docMk/>
            <pc:sldMk cId="3068144040" sldId="4528"/>
            <ac:spMk id="11" creationId="{00000000-0000-0000-0000-000000000000}"/>
          </ac:spMkLst>
        </pc:spChg>
        <pc:spChg chg="mod">
          <ac:chgData name="Chris Speller" userId="0a97f007-b978-4543-a8a0-9ee0abccdf0a" providerId="ADAL" clId="{B8B649C5-C549-4FEB-BF49-7EEBAD02D5DE}" dt="2020-12-20T22:34:50.115" v="6527" actId="20577"/>
          <ac:spMkLst>
            <pc:docMk/>
            <pc:sldMk cId="3068144040" sldId="4528"/>
            <ac:spMk id="12" creationId="{FEDA1F6C-08D0-4179-B4E6-945CF5F1BE86}"/>
          </ac:spMkLst>
        </pc:spChg>
      </pc:sldChg>
      <pc:sldChg chg="add del">
        <pc:chgData name="Chris Speller" userId="0a97f007-b978-4543-a8a0-9ee0abccdf0a" providerId="ADAL" clId="{B8B649C5-C549-4FEB-BF49-7EEBAD02D5DE}" dt="2020-12-20T22:37:29.325" v="6558" actId="47"/>
        <pc:sldMkLst>
          <pc:docMk/>
          <pc:sldMk cId="1611949308" sldId="4529"/>
        </pc:sldMkLst>
      </pc:sldChg>
      <pc:sldChg chg="modSp add mod">
        <pc:chgData name="Chris Speller" userId="0a97f007-b978-4543-a8a0-9ee0abccdf0a" providerId="ADAL" clId="{B8B649C5-C549-4FEB-BF49-7EEBAD02D5DE}" dt="2020-12-20T23:12:49.110" v="7479" actId="2711"/>
        <pc:sldMkLst>
          <pc:docMk/>
          <pc:sldMk cId="1201448274" sldId="4530"/>
        </pc:sldMkLst>
        <pc:spChg chg="mod">
          <ac:chgData name="Chris Speller" userId="0a97f007-b978-4543-a8a0-9ee0abccdf0a" providerId="ADAL" clId="{B8B649C5-C549-4FEB-BF49-7EEBAD02D5DE}" dt="2020-12-20T23:12:45.836" v="7478" actId="2711"/>
          <ac:spMkLst>
            <pc:docMk/>
            <pc:sldMk cId="1201448274" sldId="4530"/>
            <ac:spMk id="10" creationId="{00000000-0000-0000-0000-000000000000}"/>
          </ac:spMkLst>
        </pc:spChg>
        <pc:spChg chg="mod">
          <ac:chgData name="Chris Speller" userId="0a97f007-b978-4543-a8a0-9ee0abccdf0a" providerId="ADAL" clId="{B8B649C5-C549-4FEB-BF49-7EEBAD02D5DE}" dt="2020-12-20T23:12:49.110" v="7479" actId="2711"/>
          <ac:spMkLst>
            <pc:docMk/>
            <pc:sldMk cId="1201448274" sldId="4530"/>
            <ac:spMk id="11" creationId="{00000000-0000-0000-0000-000000000000}"/>
          </ac:spMkLst>
        </pc:spChg>
        <pc:spChg chg="mod">
          <ac:chgData name="Chris Speller" userId="0a97f007-b978-4543-a8a0-9ee0abccdf0a" providerId="ADAL" clId="{B8B649C5-C549-4FEB-BF49-7EEBAD02D5DE}" dt="2020-12-20T22:38:45.365" v="6573" actId="20577"/>
          <ac:spMkLst>
            <pc:docMk/>
            <pc:sldMk cId="1201448274" sldId="4530"/>
            <ac:spMk id="12" creationId="{FEDA1F6C-08D0-4179-B4E6-945CF5F1BE86}"/>
          </ac:spMkLst>
        </pc:spChg>
      </pc:sldChg>
      <pc:sldChg chg="modSp add mod modAnim">
        <pc:chgData name="Chris Speller" userId="0a97f007-b978-4543-a8a0-9ee0abccdf0a" providerId="ADAL" clId="{B8B649C5-C549-4FEB-BF49-7EEBAD02D5DE}" dt="2020-12-20T23:12:40.842" v="7477" actId="2711"/>
        <pc:sldMkLst>
          <pc:docMk/>
          <pc:sldMk cId="3304127777" sldId="4531"/>
        </pc:sldMkLst>
        <pc:spChg chg="mod">
          <ac:chgData name="Chris Speller" userId="0a97f007-b978-4543-a8a0-9ee0abccdf0a" providerId="ADAL" clId="{B8B649C5-C549-4FEB-BF49-7EEBAD02D5DE}" dt="2020-12-20T23:12:37.734" v="7476" actId="2711"/>
          <ac:spMkLst>
            <pc:docMk/>
            <pc:sldMk cId="3304127777" sldId="4531"/>
            <ac:spMk id="10" creationId="{00000000-0000-0000-0000-000000000000}"/>
          </ac:spMkLst>
        </pc:spChg>
        <pc:spChg chg="mod">
          <ac:chgData name="Chris Speller" userId="0a97f007-b978-4543-a8a0-9ee0abccdf0a" providerId="ADAL" clId="{B8B649C5-C549-4FEB-BF49-7EEBAD02D5DE}" dt="2020-12-20T23:12:40.842" v="7477" actId="2711"/>
          <ac:spMkLst>
            <pc:docMk/>
            <pc:sldMk cId="3304127777" sldId="4531"/>
            <ac:spMk id="11" creationId="{00000000-0000-0000-0000-000000000000}"/>
          </ac:spMkLst>
        </pc:spChg>
        <pc:spChg chg="mod">
          <ac:chgData name="Chris Speller" userId="0a97f007-b978-4543-a8a0-9ee0abccdf0a" providerId="ADAL" clId="{B8B649C5-C549-4FEB-BF49-7EEBAD02D5DE}" dt="2020-12-20T22:40:03.688" v="6644" actId="20577"/>
          <ac:spMkLst>
            <pc:docMk/>
            <pc:sldMk cId="3304127777" sldId="4531"/>
            <ac:spMk id="12" creationId="{FEDA1F6C-08D0-4179-B4E6-945CF5F1BE86}"/>
          </ac:spMkLst>
        </pc:spChg>
      </pc:sldChg>
      <pc:sldChg chg="modSp add mod modAnim">
        <pc:chgData name="Chris Speller" userId="0a97f007-b978-4543-a8a0-9ee0abccdf0a" providerId="ADAL" clId="{B8B649C5-C549-4FEB-BF49-7EEBAD02D5DE}" dt="2020-12-20T23:12:33.443" v="7475" actId="2711"/>
        <pc:sldMkLst>
          <pc:docMk/>
          <pc:sldMk cId="1353591398" sldId="4532"/>
        </pc:sldMkLst>
        <pc:spChg chg="mod">
          <ac:chgData name="Chris Speller" userId="0a97f007-b978-4543-a8a0-9ee0abccdf0a" providerId="ADAL" clId="{B8B649C5-C549-4FEB-BF49-7EEBAD02D5DE}" dt="2020-12-20T23:12:30.773" v="7474" actId="2711"/>
          <ac:spMkLst>
            <pc:docMk/>
            <pc:sldMk cId="1353591398" sldId="4532"/>
            <ac:spMk id="10" creationId="{00000000-0000-0000-0000-000000000000}"/>
          </ac:spMkLst>
        </pc:spChg>
        <pc:spChg chg="mod">
          <ac:chgData name="Chris Speller" userId="0a97f007-b978-4543-a8a0-9ee0abccdf0a" providerId="ADAL" clId="{B8B649C5-C549-4FEB-BF49-7EEBAD02D5DE}" dt="2020-12-20T23:12:33.443" v="7475" actId="2711"/>
          <ac:spMkLst>
            <pc:docMk/>
            <pc:sldMk cId="1353591398" sldId="4532"/>
            <ac:spMk id="11" creationId="{00000000-0000-0000-0000-000000000000}"/>
          </ac:spMkLst>
        </pc:spChg>
        <pc:spChg chg="mod">
          <ac:chgData name="Chris Speller" userId="0a97f007-b978-4543-a8a0-9ee0abccdf0a" providerId="ADAL" clId="{B8B649C5-C549-4FEB-BF49-7EEBAD02D5DE}" dt="2020-12-20T22:45:10.504" v="6762" actId="20577"/>
          <ac:spMkLst>
            <pc:docMk/>
            <pc:sldMk cId="1353591398" sldId="4532"/>
            <ac:spMk id="12" creationId="{FEDA1F6C-08D0-4179-B4E6-945CF5F1BE86}"/>
          </ac:spMkLst>
        </pc:spChg>
      </pc:sldChg>
      <pc:sldChg chg="modSp add mod">
        <pc:chgData name="Chris Speller" userId="0a97f007-b978-4543-a8a0-9ee0abccdf0a" providerId="ADAL" clId="{B8B649C5-C549-4FEB-BF49-7EEBAD02D5DE}" dt="2020-12-20T23:12:26.719" v="7473" actId="404"/>
        <pc:sldMkLst>
          <pc:docMk/>
          <pc:sldMk cId="767070580" sldId="4533"/>
        </pc:sldMkLst>
        <pc:spChg chg="mod">
          <ac:chgData name="Chris Speller" userId="0a97f007-b978-4543-a8a0-9ee0abccdf0a" providerId="ADAL" clId="{B8B649C5-C549-4FEB-BF49-7EEBAD02D5DE}" dt="2020-12-20T23:12:22.310" v="7471" actId="404"/>
          <ac:spMkLst>
            <pc:docMk/>
            <pc:sldMk cId="767070580" sldId="4533"/>
            <ac:spMk id="10" creationId="{00000000-0000-0000-0000-000000000000}"/>
          </ac:spMkLst>
        </pc:spChg>
        <pc:spChg chg="mod">
          <ac:chgData name="Chris Speller" userId="0a97f007-b978-4543-a8a0-9ee0abccdf0a" providerId="ADAL" clId="{B8B649C5-C549-4FEB-BF49-7EEBAD02D5DE}" dt="2020-12-20T23:12:26.719" v="7473" actId="404"/>
          <ac:spMkLst>
            <pc:docMk/>
            <pc:sldMk cId="767070580" sldId="4533"/>
            <ac:spMk id="11" creationId="{00000000-0000-0000-0000-000000000000}"/>
          </ac:spMkLst>
        </pc:spChg>
        <pc:spChg chg="mod">
          <ac:chgData name="Chris Speller" userId="0a97f007-b978-4543-a8a0-9ee0abccdf0a" providerId="ADAL" clId="{B8B649C5-C549-4FEB-BF49-7EEBAD02D5DE}" dt="2020-12-20T22:51:49.594" v="6891" actId="20577"/>
          <ac:spMkLst>
            <pc:docMk/>
            <pc:sldMk cId="767070580" sldId="4533"/>
            <ac:spMk id="12" creationId="{FEDA1F6C-08D0-4179-B4E6-945CF5F1BE86}"/>
          </ac:spMkLst>
        </pc:spChg>
      </pc:sldChg>
      <pc:sldChg chg="modSp add mod">
        <pc:chgData name="Chris Speller" userId="0a97f007-b978-4543-a8a0-9ee0abccdf0a" providerId="ADAL" clId="{B8B649C5-C549-4FEB-BF49-7EEBAD02D5DE}" dt="2020-12-20T22:59:11.810" v="7155" actId="20577"/>
        <pc:sldMkLst>
          <pc:docMk/>
          <pc:sldMk cId="1418794456" sldId="4534"/>
        </pc:sldMkLst>
        <pc:spChg chg="mod">
          <ac:chgData name="Chris Speller" userId="0a97f007-b978-4543-a8a0-9ee0abccdf0a" providerId="ADAL" clId="{B8B649C5-C549-4FEB-BF49-7EEBAD02D5DE}" dt="2020-12-20T22:59:11.810" v="7155" actId="20577"/>
          <ac:spMkLst>
            <pc:docMk/>
            <pc:sldMk cId="1418794456" sldId="4534"/>
            <ac:spMk id="10" creationId="{00000000-0000-0000-0000-000000000000}"/>
          </ac:spMkLst>
        </pc:spChg>
        <pc:spChg chg="mod">
          <ac:chgData name="Chris Speller" userId="0a97f007-b978-4543-a8a0-9ee0abccdf0a" providerId="ADAL" clId="{B8B649C5-C549-4FEB-BF49-7EEBAD02D5DE}" dt="2020-12-20T22:56:01.388" v="7128"/>
          <ac:spMkLst>
            <pc:docMk/>
            <pc:sldMk cId="1418794456" sldId="4534"/>
            <ac:spMk id="11" creationId="{00000000-0000-0000-0000-000000000000}"/>
          </ac:spMkLst>
        </pc:spChg>
        <pc:spChg chg="mod">
          <ac:chgData name="Chris Speller" userId="0a97f007-b978-4543-a8a0-9ee0abccdf0a" providerId="ADAL" clId="{B8B649C5-C549-4FEB-BF49-7EEBAD02D5DE}" dt="2020-12-20T22:56:16.487" v="7142" actId="1076"/>
          <ac:spMkLst>
            <pc:docMk/>
            <pc:sldMk cId="1418794456" sldId="4534"/>
            <ac:spMk id="12" creationId="{FEDA1F6C-08D0-4179-B4E6-945CF5F1BE86}"/>
          </ac:spMkLst>
        </pc:spChg>
      </pc:sldChg>
      <pc:sldChg chg="add del">
        <pc:chgData name="Chris Speller" userId="0a97f007-b978-4543-a8a0-9ee0abccdf0a" providerId="ADAL" clId="{B8B649C5-C549-4FEB-BF49-7EEBAD02D5DE}" dt="2020-12-20T22:52:20.661" v="6893"/>
        <pc:sldMkLst>
          <pc:docMk/>
          <pc:sldMk cId="3252863080" sldId="4534"/>
        </pc:sldMkLst>
      </pc:sldChg>
      <pc:sldChg chg="add del">
        <pc:chgData name="Chris Speller" userId="0a97f007-b978-4543-a8a0-9ee0abccdf0a" providerId="ADAL" clId="{B8B649C5-C549-4FEB-BF49-7EEBAD02D5DE}" dt="2020-12-20T22:59:42.193" v="7157"/>
        <pc:sldMkLst>
          <pc:docMk/>
          <pc:sldMk cId="2323361934" sldId="4535"/>
        </pc:sldMkLst>
      </pc:sldChg>
      <pc:sldChg chg="modSp add">
        <pc:chgData name="Chris Speller" userId="0a97f007-b978-4543-a8a0-9ee0abccdf0a" providerId="ADAL" clId="{B8B649C5-C549-4FEB-BF49-7EEBAD02D5DE}" dt="2020-12-20T23:12:07.053" v="7469" actId="2711"/>
        <pc:sldMkLst>
          <pc:docMk/>
          <pc:sldMk cId="3343605041" sldId="4535"/>
        </pc:sldMkLst>
        <pc:spChg chg="mod">
          <ac:chgData name="Chris Speller" userId="0a97f007-b978-4543-a8a0-9ee0abccdf0a" providerId="ADAL" clId="{B8B649C5-C549-4FEB-BF49-7EEBAD02D5DE}" dt="2020-12-20T23:12:03.196" v="7468" actId="2711"/>
          <ac:spMkLst>
            <pc:docMk/>
            <pc:sldMk cId="3343605041" sldId="4535"/>
            <ac:spMk id="10" creationId="{00000000-0000-0000-0000-000000000000}"/>
          </ac:spMkLst>
        </pc:spChg>
        <pc:spChg chg="mod">
          <ac:chgData name="Chris Speller" userId="0a97f007-b978-4543-a8a0-9ee0abccdf0a" providerId="ADAL" clId="{B8B649C5-C549-4FEB-BF49-7EEBAD02D5DE}" dt="2020-12-20T23:12:07.053" v="7469" actId="2711"/>
          <ac:spMkLst>
            <pc:docMk/>
            <pc:sldMk cId="3343605041" sldId="4535"/>
            <ac:spMk id="11" creationId="{00000000-0000-0000-0000-000000000000}"/>
          </ac:spMkLst>
        </pc:spChg>
        <pc:spChg chg="mod">
          <ac:chgData name="Chris Speller" userId="0a97f007-b978-4543-a8a0-9ee0abccdf0a" providerId="ADAL" clId="{B8B649C5-C549-4FEB-BF49-7EEBAD02D5DE}" dt="2020-12-20T23:00:42.213" v="7183" actId="20577"/>
          <ac:spMkLst>
            <pc:docMk/>
            <pc:sldMk cId="3343605041" sldId="4535"/>
            <ac:spMk id="12" creationId="{FEDA1F6C-08D0-4179-B4E6-945CF5F1BE86}"/>
          </ac:spMkLst>
        </pc:spChg>
      </pc:sldChg>
      <pc:sldChg chg="modSp add">
        <pc:chgData name="Chris Speller" userId="0a97f007-b978-4543-a8a0-9ee0abccdf0a" providerId="ADAL" clId="{B8B649C5-C549-4FEB-BF49-7EEBAD02D5DE}" dt="2020-12-20T23:11:58.427" v="7467" actId="2711"/>
        <pc:sldMkLst>
          <pc:docMk/>
          <pc:sldMk cId="3989641810" sldId="4536"/>
        </pc:sldMkLst>
        <pc:spChg chg="mod">
          <ac:chgData name="Chris Speller" userId="0a97f007-b978-4543-a8a0-9ee0abccdf0a" providerId="ADAL" clId="{B8B649C5-C549-4FEB-BF49-7EEBAD02D5DE}" dt="2020-12-20T23:11:55.261" v="7466" actId="2711"/>
          <ac:spMkLst>
            <pc:docMk/>
            <pc:sldMk cId="3989641810" sldId="4536"/>
            <ac:spMk id="10" creationId="{00000000-0000-0000-0000-000000000000}"/>
          </ac:spMkLst>
        </pc:spChg>
        <pc:spChg chg="mod">
          <ac:chgData name="Chris Speller" userId="0a97f007-b978-4543-a8a0-9ee0abccdf0a" providerId="ADAL" clId="{B8B649C5-C549-4FEB-BF49-7EEBAD02D5DE}" dt="2020-12-20T23:11:58.427" v="7467" actId="2711"/>
          <ac:spMkLst>
            <pc:docMk/>
            <pc:sldMk cId="3989641810" sldId="4536"/>
            <ac:spMk id="11" creationId="{00000000-0000-0000-0000-000000000000}"/>
          </ac:spMkLst>
        </pc:spChg>
        <pc:spChg chg="mod">
          <ac:chgData name="Chris Speller" userId="0a97f007-b978-4543-a8a0-9ee0abccdf0a" providerId="ADAL" clId="{B8B649C5-C549-4FEB-BF49-7EEBAD02D5DE}" dt="2020-12-20T23:01:07.136" v="7195" actId="20577"/>
          <ac:spMkLst>
            <pc:docMk/>
            <pc:sldMk cId="3989641810" sldId="4536"/>
            <ac:spMk id="12" creationId="{FEDA1F6C-08D0-4179-B4E6-945CF5F1BE86}"/>
          </ac:spMkLst>
        </pc:spChg>
      </pc:sldChg>
      <pc:sldChg chg="modSp add mod">
        <pc:chgData name="Chris Speller" userId="0a97f007-b978-4543-a8a0-9ee0abccdf0a" providerId="ADAL" clId="{B8B649C5-C549-4FEB-BF49-7EEBAD02D5DE}" dt="2020-12-20T23:11:50.618" v="7465" actId="2711"/>
        <pc:sldMkLst>
          <pc:docMk/>
          <pc:sldMk cId="324072873" sldId="4537"/>
        </pc:sldMkLst>
        <pc:spChg chg="mod">
          <ac:chgData name="Chris Speller" userId="0a97f007-b978-4543-a8a0-9ee0abccdf0a" providerId="ADAL" clId="{B8B649C5-C549-4FEB-BF49-7EEBAD02D5DE}" dt="2020-12-20T23:11:48.037" v="7464" actId="2711"/>
          <ac:spMkLst>
            <pc:docMk/>
            <pc:sldMk cId="324072873" sldId="4537"/>
            <ac:spMk id="10" creationId="{00000000-0000-0000-0000-000000000000}"/>
          </ac:spMkLst>
        </pc:spChg>
        <pc:spChg chg="mod">
          <ac:chgData name="Chris Speller" userId="0a97f007-b978-4543-a8a0-9ee0abccdf0a" providerId="ADAL" clId="{B8B649C5-C549-4FEB-BF49-7EEBAD02D5DE}" dt="2020-12-20T23:11:50.618" v="7465" actId="2711"/>
          <ac:spMkLst>
            <pc:docMk/>
            <pc:sldMk cId="324072873" sldId="4537"/>
            <ac:spMk id="11" creationId="{00000000-0000-0000-0000-000000000000}"/>
          </ac:spMkLst>
        </pc:spChg>
      </pc:sldChg>
      <pc:sldChg chg="modSp add">
        <pc:chgData name="Chris Speller" userId="0a97f007-b978-4543-a8a0-9ee0abccdf0a" providerId="ADAL" clId="{B8B649C5-C549-4FEB-BF49-7EEBAD02D5DE}" dt="2020-12-20T23:11:44.251" v="7463" actId="2711"/>
        <pc:sldMkLst>
          <pc:docMk/>
          <pc:sldMk cId="2942092640" sldId="4538"/>
        </pc:sldMkLst>
        <pc:spChg chg="mod">
          <ac:chgData name="Chris Speller" userId="0a97f007-b978-4543-a8a0-9ee0abccdf0a" providerId="ADAL" clId="{B8B649C5-C549-4FEB-BF49-7EEBAD02D5DE}" dt="2020-12-20T23:11:40.781" v="7462" actId="2711"/>
          <ac:spMkLst>
            <pc:docMk/>
            <pc:sldMk cId="2942092640" sldId="4538"/>
            <ac:spMk id="10" creationId="{00000000-0000-0000-0000-000000000000}"/>
          </ac:spMkLst>
        </pc:spChg>
        <pc:spChg chg="mod">
          <ac:chgData name="Chris Speller" userId="0a97f007-b978-4543-a8a0-9ee0abccdf0a" providerId="ADAL" clId="{B8B649C5-C549-4FEB-BF49-7EEBAD02D5DE}" dt="2020-12-20T23:11:44.251" v="7463" actId="2711"/>
          <ac:spMkLst>
            <pc:docMk/>
            <pc:sldMk cId="2942092640" sldId="4538"/>
            <ac:spMk id="11" creationId="{00000000-0000-0000-0000-000000000000}"/>
          </ac:spMkLst>
        </pc:spChg>
      </pc:sldChg>
      <pc:sldChg chg="modSp add mod modAnim">
        <pc:chgData name="Chris Speller" userId="0a97f007-b978-4543-a8a0-9ee0abccdf0a" providerId="ADAL" clId="{B8B649C5-C549-4FEB-BF49-7EEBAD02D5DE}" dt="2020-12-20T23:33:28.548" v="7895" actId="20577"/>
        <pc:sldMkLst>
          <pc:docMk/>
          <pc:sldMk cId="1786563480" sldId="4539"/>
        </pc:sldMkLst>
        <pc:spChg chg="mod">
          <ac:chgData name="Chris Speller" userId="0a97f007-b978-4543-a8a0-9ee0abccdf0a" providerId="ADAL" clId="{B8B649C5-C549-4FEB-BF49-7EEBAD02D5DE}" dt="2020-12-20T23:11:36.240" v="7461" actId="2711"/>
          <ac:spMkLst>
            <pc:docMk/>
            <pc:sldMk cId="1786563480" sldId="4539"/>
            <ac:spMk id="10" creationId="{00000000-0000-0000-0000-000000000000}"/>
          </ac:spMkLst>
        </pc:spChg>
        <pc:spChg chg="mod">
          <ac:chgData name="Chris Speller" userId="0a97f007-b978-4543-a8a0-9ee0abccdf0a" providerId="ADAL" clId="{B8B649C5-C549-4FEB-BF49-7EEBAD02D5DE}" dt="2020-12-20T23:33:19.963" v="7882" actId="20577"/>
          <ac:spMkLst>
            <pc:docMk/>
            <pc:sldMk cId="1786563480" sldId="4539"/>
            <ac:spMk id="11" creationId="{00000000-0000-0000-0000-000000000000}"/>
          </ac:spMkLst>
        </pc:spChg>
        <pc:spChg chg="mod">
          <ac:chgData name="Chris Speller" userId="0a97f007-b978-4543-a8a0-9ee0abccdf0a" providerId="ADAL" clId="{B8B649C5-C549-4FEB-BF49-7EEBAD02D5DE}" dt="2020-12-20T23:33:28.548" v="7895" actId="20577"/>
          <ac:spMkLst>
            <pc:docMk/>
            <pc:sldMk cId="1786563480" sldId="4539"/>
            <ac:spMk id="12" creationId="{FEDA1F6C-08D0-4179-B4E6-945CF5F1BE86}"/>
          </ac:spMkLst>
        </pc:spChg>
      </pc:sldChg>
      <pc:sldChg chg="modSp add mod">
        <pc:chgData name="Chris Speller" userId="0a97f007-b978-4543-a8a0-9ee0abccdf0a" providerId="ADAL" clId="{B8B649C5-C549-4FEB-BF49-7EEBAD02D5DE}" dt="2020-12-20T23:47:31.626" v="8008" actId="20577"/>
        <pc:sldMkLst>
          <pc:docMk/>
          <pc:sldMk cId="2138088082" sldId="4540"/>
        </pc:sldMkLst>
        <pc:spChg chg="mod">
          <ac:chgData name="Chris Speller" userId="0a97f007-b978-4543-a8a0-9ee0abccdf0a" providerId="ADAL" clId="{B8B649C5-C549-4FEB-BF49-7EEBAD02D5DE}" dt="2020-12-20T23:47:31.626" v="8008" actId="20577"/>
          <ac:spMkLst>
            <pc:docMk/>
            <pc:sldMk cId="2138088082" sldId="4540"/>
            <ac:spMk id="10" creationId="{00000000-0000-0000-0000-000000000000}"/>
          </ac:spMkLst>
        </pc:spChg>
        <pc:spChg chg="mod">
          <ac:chgData name="Chris Speller" userId="0a97f007-b978-4543-a8a0-9ee0abccdf0a" providerId="ADAL" clId="{B8B649C5-C549-4FEB-BF49-7EEBAD02D5DE}" dt="2020-12-20T23:36:46.243" v="7985"/>
          <ac:spMkLst>
            <pc:docMk/>
            <pc:sldMk cId="2138088082" sldId="4540"/>
            <ac:spMk id="11" creationId="{00000000-0000-0000-0000-000000000000}"/>
          </ac:spMkLst>
        </pc:spChg>
        <pc:spChg chg="mod">
          <ac:chgData name="Chris Speller" userId="0a97f007-b978-4543-a8a0-9ee0abccdf0a" providerId="ADAL" clId="{B8B649C5-C549-4FEB-BF49-7EEBAD02D5DE}" dt="2020-12-20T23:36:52.047" v="7990" actId="20577"/>
          <ac:spMkLst>
            <pc:docMk/>
            <pc:sldMk cId="2138088082" sldId="4540"/>
            <ac:spMk id="12" creationId="{FEDA1F6C-08D0-4179-B4E6-945CF5F1BE86}"/>
          </ac:spMkLst>
        </pc:spChg>
      </pc:sldChg>
      <pc:sldChg chg="add del">
        <pc:chgData name="Chris Speller" userId="0a97f007-b978-4543-a8a0-9ee0abccdf0a" providerId="ADAL" clId="{B8B649C5-C549-4FEB-BF49-7EEBAD02D5DE}" dt="2020-12-20T23:10:22.844" v="7357"/>
        <pc:sldMkLst>
          <pc:docMk/>
          <pc:sldMk cId="4083503152" sldId="4540"/>
        </pc:sldMkLst>
      </pc:sldChg>
      <pc:sldChg chg="modSp add mod modAnim">
        <pc:chgData name="Chris Speller" userId="0a97f007-b978-4543-a8a0-9ee0abccdf0a" providerId="ADAL" clId="{B8B649C5-C549-4FEB-BF49-7EEBAD02D5DE}" dt="2020-12-21T09:19:19.039" v="8370" actId="2711"/>
        <pc:sldMkLst>
          <pc:docMk/>
          <pc:sldMk cId="1185784097" sldId="4541"/>
        </pc:sldMkLst>
        <pc:spChg chg="mod">
          <ac:chgData name="Chris Speller" userId="0a97f007-b978-4543-a8a0-9ee0abccdf0a" providerId="ADAL" clId="{B8B649C5-C549-4FEB-BF49-7EEBAD02D5DE}" dt="2020-12-21T09:14:02.895" v="8176" actId="2711"/>
          <ac:spMkLst>
            <pc:docMk/>
            <pc:sldMk cId="1185784097" sldId="4541"/>
            <ac:spMk id="10" creationId="{00000000-0000-0000-0000-000000000000}"/>
          </ac:spMkLst>
        </pc:spChg>
        <pc:spChg chg="mod">
          <ac:chgData name="Chris Speller" userId="0a97f007-b978-4543-a8a0-9ee0abccdf0a" providerId="ADAL" clId="{B8B649C5-C549-4FEB-BF49-7EEBAD02D5DE}" dt="2020-12-21T09:14:07.608" v="8177" actId="2711"/>
          <ac:spMkLst>
            <pc:docMk/>
            <pc:sldMk cId="1185784097" sldId="4541"/>
            <ac:spMk id="11" creationId="{00000000-0000-0000-0000-000000000000}"/>
          </ac:spMkLst>
        </pc:spChg>
        <pc:spChg chg="mod">
          <ac:chgData name="Chris Speller" userId="0a97f007-b978-4543-a8a0-9ee0abccdf0a" providerId="ADAL" clId="{B8B649C5-C549-4FEB-BF49-7EEBAD02D5DE}" dt="2020-12-21T09:19:19.039" v="8370" actId="2711"/>
          <ac:spMkLst>
            <pc:docMk/>
            <pc:sldMk cId="1185784097" sldId="4541"/>
            <ac:spMk id="12" creationId="{FEDA1F6C-08D0-4179-B4E6-945CF5F1BE86}"/>
          </ac:spMkLst>
        </pc:spChg>
      </pc:sldChg>
      <pc:sldChg chg="modSp add mod modAnim">
        <pc:chgData name="Chris Speller" userId="0a97f007-b978-4543-a8a0-9ee0abccdf0a" providerId="ADAL" clId="{B8B649C5-C549-4FEB-BF49-7EEBAD02D5DE}" dt="2020-12-21T09:14:22.076" v="8181" actId="2711"/>
        <pc:sldMkLst>
          <pc:docMk/>
          <pc:sldMk cId="2042301552" sldId="4542"/>
        </pc:sldMkLst>
        <pc:spChg chg="mod">
          <ac:chgData name="Chris Speller" userId="0a97f007-b978-4543-a8a0-9ee0abccdf0a" providerId="ADAL" clId="{B8B649C5-C549-4FEB-BF49-7EEBAD02D5DE}" dt="2020-12-21T09:13:55.430" v="8174" actId="2711"/>
          <ac:spMkLst>
            <pc:docMk/>
            <pc:sldMk cId="2042301552" sldId="4542"/>
            <ac:spMk id="10" creationId="{00000000-0000-0000-0000-000000000000}"/>
          </ac:spMkLst>
        </pc:spChg>
        <pc:spChg chg="mod">
          <ac:chgData name="Chris Speller" userId="0a97f007-b978-4543-a8a0-9ee0abccdf0a" providerId="ADAL" clId="{B8B649C5-C549-4FEB-BF49-7EEBAD02D5DE}" dt="2020-12-21T09:14:22.076" v="8181" actId="2711"/>
          <ac:spMkLst>
            <pc:docMk/>
            <pc:sldMk cId="2042301552" sldId="4542"/>
            <ac:spMk id="11" creationId="{00000000-0000-0000-0000-000000000000}"/>
          </ac:spMkLst>
        </pc:spChg>
        <pc:spChg chg="mod">
          <ac:chgData name="Chris Speller" userId="0a97f007-b978-4543-a8a0-9ee0abccdf0a" providerId="ADAL" clId="{B8B649C5-C549-4FEB-BF49-7EEBAD02D5DE}" dt="2020-12-21T09:07:37.906" v="8098" actId="20577"/>
          <ac:spMkLst>
            <pc:docMk/>
            <pc:sldMk cId="2042301552" sldId="4542"/>
            <ac:spMk id="12" creationId="{FEDA1F6C-08D0-4179-B4E6-945CF5F1BE86}"/>
          </ac:spMkLst>
        </pc:spChg>
      </pc:sldChg>
      <pc:sldChg chg="modSp add mod modAnim">
        <pc:chgData name="Chris Speller" userId="0a97f007-b978-4543-a8a0-9ee0abccdf0a" providerId="ADAL" clId="{B8B649C5-C549-4FEB-BF49-7EEBAD02D5DE}" dt="2020-12-21T09:14:16.575" v="8180" actId="404"/>
        <pc:sldMkLst>
          <pc:docMk/>
          <pc:sldMk cId="1367160984" sldId="4543"/>
        </pc:sldMkLst>
        <pc:spChg chg="mod">
          <ac:chgData name="Chris Speller" userId="0a97f007-b978-4543-a8a0-9ee0abccdf0a" providerId="ADAL" clId="{B8B649C5-C549-4FEB-BF49-7EEBAD02D5DE}" dt="2020-12-21T09:14:12.050" v="8178" actId="404"/>
          <ac:spMkLst>
            <pc:docMk/>
            <pc:sldMk cId="1367160984" sldId="4543"/>
            <ac:spMk id="10" creationId="{00000000-0000-0000-0000-000000000000}"/>
          </ac:spMkLst>
        </pc:spChg>
        <pc:spChg chg="mod">
          <ac:chgData name="Chris Speller" userId="0a97f007-b978-4543-a8a0-9ee0abccdf0a" providerId="ADAL" clId="{B8B649C5-C549-4FEB-BF49-7EEBAD02D5DE}" dt="2020-12-21T09:14:16.575" v="8180" actId="404"/>
          <ac:spMkLst>
            <pc:docMk/>
            <pc:sldMk cId="1367160984" sldId="4543"/>
            <ac:spMk id="11" creationId="{00000000-0000-0000-0000-000000000000}"/>
          </ac:spMkLst>
        </pc:spChg>
        <pc:spChg chg="mod">
          <ac:chgData name="Chris Speller" userId="0a97f007-b978-4543-a8a0-9ee0abccdf0a" providerId="ADAL" clId="{B8B649C5-C549-4FEB-BF49-7EEBAD02D5DE}" dt="2020-12-21T09:11:46.811" v="8147" actId="1076"/>
          <ac:spMkLst>
            <pc:docMk/>
            <pc:sldMk cId="1367160984" sldId="4543"/>
            <ac:spMk id="12" creationId="{FEDA1F6C-08D0-4179-B4E6-945CF5F1BE86}"/>
          </ac:spMkLst>
        </pc:spChg>
      </pc:sldChg>
      <pc:sldChg chg="modSp add mod">
        <pc:chgData name="Chris Speller" userId="0a97f007-b978-4543-a8a0-9ee0abccdf0a" providerId="ADAL" clId="{B8B649C5-C549-4FEB-BF49-7EEBAD02D5DE}" dt="2020-12-21T09:17:59.361" v="8349" actId="20577"/>
        <pc:sldMkLst>
          <pc:docMk/>
          <pc:sldMk cId="4146199885" sldId="4544"/>
        </pc:sldMkLst>
        <pc:spChg chg="mod">
          <ac:chgData name="Chris Speller" userId="0a97f007-b978-4543-a8a0-9ee0abccdf0a" providerId="ADAL" clId="{B8B649C5-C549-4FEB-BF49-7EEBAD02D5DE}" dt="2020-12-21T09:17:59.361" v="8349" actId="20577"/>
          <ac:spMkLst>
            <pc:docMk/>
            <pc:sldMk cId="4146199885" sldId="4544"/>
            <ac:spMk id="10" creationId="{00000000-0000-0000-0000-000000000000}"/>
          </ac:spMkLst>
        </pc:spChg>
        <pc:spChg chg="mod">
          <ac:chgData name="Chris Speller" userId="0a97f007-b978-4543-a8a0-9ee0abccdf0a" providerId="ADAL" clId="{B8B649C5-C549-4FEB-BF49-7EEBAD02D5DE}" dt="2020-12-21T09:15:49.171" v="8334"/>
          <ac:spMkLst>
            <pc:docMk/>
            <pc:sldMk cId="4146199885" sldId="4544"/>
            <ac:spMk id="11" creationId="{00000000-0000-0000-0000-000000000000}"/>
          </ac:spMkLst>
        </pc:spChg>
        <pc:spChg chg="mod">
          <ac:chgData name="Chris Speller" userId="0a97f007-b978-4543-a8a0-9ee0abccdf0a" providerId="ADAL" clId="{B8B649C5-C549-4FEB-BF49-7EEBAD02D5DE}" dt="2020-12-21T09:16:00.214" v="8346" actId="20577"/>
          <ac:spMkLst>
            <pc:docMk/>
            <pc:sldMk cId="4146199885" sldId="4544"/>
            <ac:spMk id="12" creationId="{FEDA1F6C-08D0-4179-B4E6-945CF5F1BE86}"/>
          </ac:spMkLst>
        </pc:spChg>
      </pc:sldChg>
      <pc:sldChg chg="modSp add mod modAnim">
        <pc:chgData name="Chris Speller" userId="0a97f007-b978-4543-a8a0-9ee0abccdf0a" providerId="ADAL" clId="{B8B649C5-C549-4FEB-BF49-7EEBAD02D5DE}" dt="2020-12-21T09:20:23.029" v="8399" actId="20577"/>
        <pc:sldMkLst>
          <pc:docMk/>
          <pc:sldMk cId="2996557775" sldId="4545"/>
        </pc:sldMkLst>
        <pc:spChg chg="mod">
          <ac:chgData name="Chris Speller" userId="0a97f007-b978-4543-a8a0-9ee0abccdf0a" providerId="ADAL" clId="{B8B649C5-C549-4FEB-BF49-7EEBAD02D5DE}" dt="2020-12-21T09:20:23.029" v="8399" actId="20577"/>
          <ac:spMkLst>
            <pc:docMk/>
            <pc:sldMk cId="2996557775" sldId="4545"/>
            <ac:spMk id="10" creationId="{00000000-0000-0000-0000-000000000000}"/>
          </ac:spMkLst>
        </pc:spChg>
        <pc:spChg chg="mod">
          <ac:chgData name="Chris Speller" userId="0a97f007-b978-4543-a8a0-9ee0abccdf0a" providerId="ADAL" clId="{B8B649C5-C549-4FEB-BF49-7EEBAD02D5DE}" dt="2020-12-21T09:18:53.942" v="8361" actId="404"/>
          <ac:spMkLst>
            <pc:docMk/>
            <pc:sldMk cId="2996557775" sldId="4545"/>
            <ac:spMk id="11" creationId="{00000000-0000-0000-0000-000000000000}"/>
          </ac:spMkLst>
        </pc:spChg>
        <pc:spChg chg="mod">
          <ac:chgData name="Chris Speller" userId="0a97f007-b978-4543-a8a0-9ee0abccdf0a" providerId="ADAL" clId="{B8B649C5-C549-4FEB-BF49-7EEBAD02D5DE}" dt="2020-12-21T09:20:06.071" v="8391" actId="20577"/>
          <ac:spMkLst>
            <pc:docMk/>
            <pc:sldMk cId="2996557775" sldId="4545"/>
            <ac:spMk id="12" creationId="{FEDA1F6C-08D0-4179-B4E6-945CF5F1BE86}"/>
          </ac:spMkLst>
        </pc:spChg>
      </pc:sldChg>
      <pc:sldChg chg="modSp add mod modAnim">
        <pc:chgData name="Chris Speller" userId="0a97f007-b978-4543-a8a0-9ee0abccdf0a" providerId="ADAL" clId="{B8B649C5-C549-4FEB-BF49-7EEBAD02D5DE}" dt="2020-12-21T09:21:37.762" v="8440" actId="20577"/>
        <pc:sldMkLst>
          <pc:docMk/>
          <pc:sldMk cId="3772858602" sldId="4546"/>
        </pc:sldMkLst>
        <pc:spChg chg="mod">
          <ac:chgData name="Chris Speller" userId="0a97f007-b978-4543-a8a0-9ee0abccdf0a" providerId="ADAL" clId="{B8B649C5-C549-4FEB-BF49-7EEBAD02D5DE}" dt="2020-12-21T09:21:37.762" v="8440" actId="20577"/>
          <ac:spMkLst>
            <pc:docMk/>
            <pc:sldMk cId="3772858602" sldId="4546"/>
            <ac:spMk id="10" creationId="{00000000-0000-0000-0000-000000000000}"/>
          </ac:spMkLst>
        </pc:spChg>
        <pc:spChg chg="mod">
          <ac:chgData name="Chris Speller" userId="0a97f007-b978-4543-a8a0-9ee0abccdf0a" providerId="ADAL" clId="{B8B649C5-C549-4FEB-BF49-7EEBAD02D5DE}" dt="2020-12-21T09:21:00.443" v="8410" actId="403"/>
          <ac:spMkLst>
            <pc:docMk/>
            <pc:sldMk cId="3772858602" sldId="4546"/>
            <ac:spMk id="11" creationId="{00000000-0000-0000-0000-000000000000}"/>
          </ac:spMkLst>
        </pc:spChg>
        <pc:spChg chg="mod">
          <ac:chgData name="Chris Speller" userId="0a97f007-b978-4543-a8a0-9ee0abccdf0a" providerId="ADAL" clId="{B8B649C5-C549-4FEB-BF49-7EEBAD02D5DE}" dt="2020-12-21T09:21:25.147" v="8437" actId="122"/>
          <ac:spMkLst>
            <pc:docMk/>
            <pc:sldMk cId="3772858602" sldId="4546"/>
            <ac:spMk id="12" creationId="{FEDA1F6C-08D0-4179-B4E6-945CF5F1BE86}"/>
          </ac:spMkLst>
        </pc:spChg>
      </pc:sldChg>
      <pc:sldChg chg="modSp add mod">
        <pc:chgData name="Chris Speller" userId="0a97f007-b978-4543-a8a0-9ee0abccdf0a" providerId="ADAL" clId="{B8B649C5-C549-4FEB-BF49-7EEBAD02D5DE}" dt="2020-12-21T09:25:12.867" v="8499" actId="122"/>
        <pc:sldMkLst>
          <pc:docMk/>
          <pc:sldMk cId="3965021405" sldId="4547"/>
        </pc:sldMkLst>
        <pc:spChg chg="mod">
          <ac:chgData name="Chris Speller" userId="0a97f007-b978-4543-a8a0-9ee0abccdf0a" providerId="ADAL" clId="{B8B649C5-C549-4FEB-BF49-7EEBAD02D5DE}" dt="2020-12-21T09:24:33.629" v="8482" actId="20577"/>
          <ac:spMkLst>
            <pc:docMk/>
            <pc:sldMk cId="3965021405" sldId="4547"/>
            <ac:spMk id="10" creationId="{00000000-0000-0000-0000-000000000000}"/>
          </ac:spMkLst>
        </pc:spChg>
        <pc:spChg chg="mod">
          <ac:chgData name="Chris Speller" userId="0a97f007-b978-4543-a8a0-9ee0abccdf0a" providerId="ADAL" clId="{B8B649C5-C549-4FEB-BF49-7EEBAD02D5DE}" dt="2020-12-21T09:24:41.075" v="8483" actId="20577"/>
          <ac:spMkLst>
            <pc:docMk/>
            <pc:sldMk cId="3965021405" sldId="4547"/>
            <ac:spMk id="11" creationId="{00000000-0000-0000-0000-000000000000}"/>
          </ac:spMkLst>
        </pc:spChg>
        <pc:spChg chg="mod">
          <ac:chgData name="Chris Speller" userId="0a97f007-b978-4543-a8a0-9ee0abccdf0a" providerId="ADAL" clId="{B8B649C5-C549-4FEB-BF49-7EEBAD02D5DE}" dt="2020-12-21T09:25:12.867" v="8499" actId="122"/>
          <ac:spMkLst>
            <pc:docMk/>
            <pc:sldMk cId="3965021405" sldId="4547"/>
            <ac:spMk id="12" creationId="{FEDA1F6C-08D0-4179-B4E6-945CF5F1BE86}"/>
          </ac:spMkLst>
        </pc:spChg>
      </pc:sldChg>
      <pc:sldChg chg="modSp add">
        <pc:chgData name="Chris Speller" userId="0a97f007-b978-4543-a8a0-9ee0abccdf0a" providerId="ADAL" clId="{B8B649C5-C549-4FEB-BF49-7EEBAD02D5DE}" dt="2020-12-21T09:26:45.251" v="8532" actId="20577"/>
        <pc:sldMkLst>
          <pc:docMk/>
          <pc:sldMk cId="2238517172" sldId="4548"/>
        </pc:sldMkLst>
        <pc:spChg chg="mod">
          <ac:chgData name="Chris Speller" userId="0a97f007-b978-4543-a8a0-9ee0abccdf0a" providerId="ADAL" clId="{B8B649C5-C549-4FEB-BF49-7EEBAD02D5DE}" dt="2020-12-21T09:26:45.251" v="8532" actId="20577"/>
          <ac:spMkLst>
            <pc:docMk/>
            <pc:sldMk cId="2238517172" sldId="4548"/>
            <ac:spMk id="10" creationId="{00000000-0000-0000-0000-000000000000}"/>
          </ac:spMkLst>
        </pc:spChg>
        <pc:spChg chg="mod">
          <ac:chgData name="Chris Speller" userId="0a97f007-b978-4543-a8a0-9ee0abccdf0a" providerId="ADAL" clId="{B8B649C5-C549-4FEB-BF49-7EEBAD02D5DE}" dt="2020-12-21T09:25:42.952" v="8515"/>
          <ac:spMkLst>
            <pc:docMk/>
            <pc:sldMk cId="2238517172" sldId="4548"/>
            <ac:spMk id="11" creationId="{00000000-0000-0000-0000-000000000000}"/>
          </ac:spMkLst>
        </pc:spChg>
        <pc:spChg chg="mod">
          <ac:chgData name="Chris Speller" userId="0a97f007-b978-4543-a8a0-9ee0abccdf0a" providerId="ADAL" clId="{B8B649C5-C549-4FEB-BF49-7EEBAD02D5DE}" dt="2020-12-21T09:26:04.490" v="8523" actId="20577"/>
          <ac:spMkLst>
            <pc:docMk/>
            <pc:sldMk cId="2238517172" sldId="4548"/>
            <ac:spMk id="12" creationId="{FEDA1F6C-08D0-4179-B4E6-945CF5F1BE86}"/>
          </ac:spMkLst>
        </pc:spChg>
      </pc:sldChg>
      <pc:sldChg chg="modSp add mod">
        <pc:chgData name="Chris Speller" userId="0a97f007-b978-4543-a8a0-9ee0abccdf0a" providerId="ADAL" clId="{B8B649C5-C549-4FEB-BF49-7EEBAD02D5DE}" dt="2020-12-21T09:37:55.344" v="8718" actId="20577"/>
        <pc:sldMkLst>
          <pc:docMk/>
          <pc:sldMk cId="1037951282" sldId="4549"/>
        </pc:sldMkLst>
        <pc:spChg chg="mod">
          <ac:chgData name="Chris Speller" userId="0a97f007-b978-4543-a8a0-9ee0abccdf0a" providerId="ADAL" clId="{B8B649C5-C549-4FEB-BF49-7EEBAD02D5DE}" dt="2020-12-21T09:37:55.344" v="8718" actId="20577"/>
          <ac:spMkLst>
            <pc:docMk/>
            <pc:sldMk cId="1037951282" sldId="4549"/>
            <ac:spMk id="10" creationId="{00000000-0000-0000-0000-000000000000}"/>
          </ac:spMkLst>
        </pc:spChg>
        <pc:spChg chg="mod">
          <ac:chgData name="Chris Speller" userId="0a97f007-b978-4543-a8a0-9ee0abccdf0a" providerId="ADAL" clId="{B8B649C5-C549-4FEB-BF49-7EEBAD02D5DE}" dt="2020-12-21T09:29:08.819" v="8675"/>
          <ac:spMkLst>
            <pc:docMk/>
            <pc:sldMk cId="1037951282" sldId="4549"/>
            <ac:spMk id="11" creationId="{00000000-0000-0000-0000-000000000000}"/>
          </ac:spMkLst>
        </pc:spChg>
        <pc:spChg chg="mod">
          <ac:chgData name="Chris Speller" userId="0a97f007-b978-4543-a8a0-9ee0abccdf0a" providerId="ADAL" clId="{B8B649C5-C549-4FEB-BF49-7EEBAD02D5DE}" dt="2020-12-21T09:32:54.819" v="8709" actId="1076"/>
          <ac:spMkLst>
            <pc:docMk/>
            <pc:sldMk cId="1037951282" sldId="4549"/>
            <ac:spMk id="12" creationId="{FEDA1F6C-08D0-4179-B4E6-945CF5F1BE86}"/>
          </ac:spMkLst>
        </pc:spChg>
      </pc:sldChg>
      <pc:sldChg chg="modSp add mod ord modAnim">
        <pc:chgData name="Chris Speller" userId="0a97f007-b978-4543-a8a0-9ee0abccdf0a" providerId="ADAL" clId="{B8B649C5-C549-4FEB-BF49-7EEBAD02D5DE}" dt="2020-12-21T10:06:36.821" v="9517" actId="2711"/>
        <pc:sldMkLst>
          <pc:docMk/>
          <pc:sldMk cId="1889302795" sldId="4550"/>
        </pc:sldMkLst>
        <pc:spChg chg="mod">
          <ac:chgData name="Chris Speller" userId="0a97f007-b978-4543-a8a0-9ee0abccdf0a" providerId="ADAL" clId="{B8B649C5-C549-4FEB-BF49-7EEBAD02D5DE}" dt="2020-12-21T10:06:33.822" v="9516" actId="2711"/>
          <ac:spMkLst>
            <pc:docMk/>
            <pc:sldMk cId="1889302795" sldId="4550"/>
            <ac:spMk id="10" creationId="{00000000-0000-0000-0000-000000000000}"/>
          </ac:spMkLst>
        </pc:spChg>
        <pc:spChg chg="mod">
          <ac:chgData name="Chris Speller" userId="0a97f007-b978-4543-a8a0-9ee0abccdf0a" providerId="ADAL" clId="{B8B649C5-C549-4FEB-BF49-7EEBAD02D5DE}" dt="2020-12-21T10:06:36.821" v="9517" actId="2711"/>
          <ac:spMkLst>
            <pc:docMk/>
            <pc:sldMk cId="1889302795" sldId="4550"/>
            <ac:spMk id="11" creationId="{00000000-0000-0000-0000-000000000000}"/>
          </ac:spMkLst>
        </pc:spChg>
        <pc:spChg chg="mod">
          <ac:chgData name="Chris Speller" userId="0a97f007-b978-4543-a8a0-9ee0abccdf0a" providerId="ADAL" clId="{B8B649C5-C549-4FEB-BF49-7EEBAD02D5DE}" dt="2020-12-21T09:39:33.794" v="8754" actId="20577"/>
          <ac:spMkLst>
            <pc:docMk/>
            <pc:sldMk cId="1889302795" sldId="4550"/>
            <ac:spMk id="12" creationId="{FEDA1F6C-08D0-4179-B4E6-945CF5F1BE86}"/>
          </ac:spMkLst>
        </pc:spChg>
      </pc:sldChg>
      <pc:sldChg chg="modSp add mod ord modAnim addCm delCm">
        <pc:chgData name="Chris Speller" userId="0a97f007-b978-4543-a8a0-9ee0abccdf0a" providerId="ADAL" clId="{B8B649C5-C549-4FEB-BF49-7EEBAD02D5DE}" dt="2020-12-21T09:51:51.665" v="9106" actId="20577"/>
        <pc:sldMkLst>
          <pc:docMk/>
          <pc:sldMk cId="3233431659" sldId="4551"/>
        </pc:sldMkLst>
        <pc:spChg chg="mod">
          <ac:chgData name="Chris Speller" userId="0a97f007-b978-4543-a8a0-9ee0abccdf0a" providerId="ADAL" clId="{B8B649C5-C549-4FEB-BF49-7EEBAD02D5DE}" dt="2020-12-21T09:51:51.665" v="9106" actId="20577"/>
          <ac:spMkLst>
            <pc:docMk/>
            <pc:sldMk cId="3233431659" sldId="4551"/>
            <ac:spMk id="10" creationId="{00000000-0000-0000-0000-000000000000}"/>
          </ac:spMkLst>
        </pc:spChg>
        <pc:spChg chg="mod">
          <ac:chgData name="Chris Speller" userId="0a97f007-b978-4543-a8a0-9ee0abccdf0a" providerId="ADAL" clId="{B8B649C5-C549-4FEB-BF49-7EEBAD02D5DE}" dt="2020-12-21T09:50:55.995" v="9085" actId="20577"/>
          <ac:spMkLst>
            <pc:docMk/>
            <pc:sldMk cId="3233431659" sldId="4551"/>
            <ac:spMk id="11" creationId="{00000000-0000-0000-0000-000000000000}"/>
          </ac:spMkLst>
        </pc:spChg>
        <pc:spChg chg="mod">
          <ac:chgData name="Chris Speller" userId="0a97f007-b978-4543-a8a0-9ee0abccdf0a" providerId="ADAL" clId="{B8B649C5-C549-4FEB-BF49-7EEBAD02D5DE}" dt="2020-12-21T09:51:40.253" v="9098" actId="20577"/>
          <ac:spMkLst>
            <pc:docMk/>
            <pc:sldMk cId="3233431659" sldId="4551"/>
            <ac:spMk id="12" creationId="{FEDA1F6C-08D0-4179-B4E6-945CF5F1BE86}"/>
          </ac:spMkLst>
        </pc:spChg>
      </pc:sldChg>
      <pc:sldChg chg="modSp add mod modAnim">
        <pc:chgData name="Chris Speller" userId="0a97f007-b978-4543-a8a0-9ee0abccdf0a" providerId="ADAL" clId="{B8B649C5-C549-4FEB-BF49-7EEBAD02D5DE}" dt="2020-12-21T09:55:03.453" v="9292" actId="20577"/>
        <pc:sldMkLst>
          <pc:docMk/>
          <pc:sldMk cId="2518799859" sldId="4552"/>
        </pc:sldMkLst>
        <pc:spChg chg="mod">
          <ac:chgData name="Chris Speller" userId="0a97f007-b978-4543-a8a0-9ee0abccdf0a" providerId="ADAL" clId="{B8B649C5-C549-4FEB-BF49-7EEBAD02D5DE}" dt="2020-12-21T09:55:03.453" v="9292" actId="20577"/>
          <ac:spMkLst>
            <pc:docMk/>
            <pc:sldMk cId="2518799859" sldId="4552"/>
            <ac:spMk id="10" creationId="{00000000-0000-0000-0000-000000000000}"/>
          </ac:spMkLst>
        </pc:spChg>
        <pc:spChg chg="mod">
          <ac:chgData name="Chris Speller" userId="0a97f007-b978-4543-a8a0-9ee0abccdf0a" providerId="ADAL" clId="{B8B649C5-C549-4FEB-BF49-7EEBAD02D5DE}" dt="2020-12-21T09:53:53.947" v="9246"/>
          <ac:spMkLst>
            <pc:docMk/>
            <pc:sldMk cId="2518799859" sldId="4552"/>
            <ac:spMk id="11" creationId="{00000000-0000-0000-0000-000000000000}"/>
          </ac:spMkLst>
        </pc:spChg>
        <pc:spChg chg="mod">
          <ac:chgData name="Chris Speller" userId="0a97f007-b978-4543-a8a0-9ee0abccdf0a" providerId="ADAL" clId="{B8B649C5-C549-4FEB-BF49-7EEBAD02D5DE}" dt="2020-12-21T09:54:32.979" v="9281" actId="20577"/>
          <ac:spMkLst>
            <pc:docMk/>
            <pc:sldMk cId="2518799859" sldId="4552"/>
            <ac:spMk id="12" creationId="{FEDA1F6C-08D0-4179-B4E6-945CF5F1BE86}"/>
          </ac:spMkLst>
        </pc:spChg>
      </pc:sldChg>
      <pc:sldChg chg="modSp add mod modAnim">
        <pc:chgData name="Chris Speller" userId="0a97f007-b978-4543-a8a0-9ee0abccdf0a" providerId="ADAL" clId="{B8B649C5-C549-4FEB-BF49-7EEBAD02D5DE}" dt="2020-12-21T10:06:28.582" v="9515" actId="2711"/>
        <pc:sldMkLst>
          <pc:docMk/>
          <pc:sldMk cId="2519555058" sldId="4553"/>
        </pc:sldMkLst>
        <pc:spChg chg="mod">
          <ac:chgData name="Chris Speller" userId="0a97f007-b978-4543-a8a0-9ee0abccdf0a" providerId="ADAL" clId="{B8B649C5-C549-4FEB-BF49-7EEBAD02D5DE}" dt="2020-12-21T10:06:25.519" v="9514" actId="2711"/>
          <ac:spMkLst>
            <pc:docMk/>
            <pc:sldMk cId="2519555058" sldId="4553"/>
            <ac:spMk id="10" creationId="{00000000-0000-0000-0000-000000000000}"/>
          </ac:spMkLst>
        </pc:spChg>
        <pc:spChg chg="mod">
          <ac:chgData name="Chris Speller" userId="0a97f007-b978-4543-a8a0-9ee0abccdf0a" providerId="ADAL" clId="{B8B649C5-C549-4FEB-BF49-7EEBAD02D5DE}" dt="2020-12-21T10:06:28.582" v="9515" actId="2711"/>
          <ac:spMkLst>
            <pc:docMk/>
            <pc:sldMk cId="2519555058" sldId="4553"/>
            <ac:spMk id="11" creationId="{00000000-0000-0000-0000-000000000000}"/>
          </ac:spMkLst>
        </pc:spChg>
        <pc:spChg chg="mod">
          <ac:chgData name="Chris Speller" userId="0a97f007-b978-4543-a8a0-9ee0abccdf0a" providerId="ADAL" clId="{B8B649C5-C549-4FEB-BF49-7EEBAD02D5DE}" dt="2020-12-21T10:06:10.440" v="9513" actId="20577"/>
          <ac:spMkLst>
            <pc:docMk/>
            <pc:sldMk cId="2519555058" sldId="4553"/>
            <ac:spMk id="12" creationId="{FEDA1F6C-08D0-4179-B4E6-945CF5F1BE86}"/>
          </ac:spMkLst>
        </pc:spChg>
      </pc:sldChg>
      <pc:sldChg chg="modSp add">
        <pc:chgData name="Chris Speller" userId="0a97f007-b978-4543-a8a0-9ee0abccdf0a" providerId="ADAL" clId="{B8B649C5-C549-4FEB-BF49-7EEBAD02D5DE}" dt="2020-12-21T10:06:52.345" v="9519" actId="2711"/>
        <pc:sldMkLst>
          <pc:docMk/>
          <pc:sldMk cId="3670170700" sldId="4554"/>
        </pc:sldMkLst>
        <pc:spChg chg="mod">
          <ac:chgData name="Chris Speller" userId="0a97f007-b978-4543-a8a0-9ee0abccdf0a" providerId="ADAL" clId="{B8B649C5-C549-4FEB-BF49-7EEBAD02D5DE}" dt="2020-12-21T10:06:49.139" v="9518" actId="2711"/>
          <ac:spMkLst>
            <pc:docMk/>
            <pc:sldMk cId="3670170700" sldId="4554"/>
            <ac:spMk id="10" creationId="{00000000-0000-0000-0000-000000000000}"/>
          </ac:spMkLst>
        </pc:spChg>
        <pc:spChg chg="mod">
          <ac:chgData name="Chris Speller" userId="0a97f007-b978-4543-a8a0-9ee0abccdf0a" providerId="ADAL" clId="{B8B649C5-C549-4FEB-BF49-7EEBAD02D5DE}" dt="2020-12-21T10:06:52.345" v="9519" actId="2711"/>
          <ac:spMkLst>
            <pc:docMk/>
            <pc:sldMk cId="3670170700" sldId="4554"/>
            <ac:spMk id="11" creationId="{00000000-0000-0000-0000-000000000000}"/>
          </ac:spMkLst>
        </pc:spChg>
      </pc:sldChg>
      <pc:sldChg chg="modSp add mod">
        <pc:chgData name="Chris Speller" userId="0a97f007-b978-4543-a8a0-9ee0abccdf0a" providerId="ADAL" clId="{B8B649C5-C549-4FEB-BF49-7EEBAD02D5DE}" dt="2020-12-21T10:09:28.622" v="9577" actId="20577"/>
        <pc:sldMkLst>
          <pc:docMk/>
          <pc:sldMk cId="407343145" sldId="4555"/>
        </pc:sldMkLst>
        <pc:spChg chg="mod">
          <ac:chgData name="Chris Speller" userId="0a97f007-b978-4543-a8a0-9ee0abccdf0a" providerId="ADAL" clId="{B8B649C5-C549-4FEB-BF49-7EEBAD02D5DE}" dt="2020-12-21T10:08:04.575" v="9564" actId="20577"/>
          <ac:spMkLst>
            <pc:docMk/>
            <pc:sldMk cId="407343145" sldId="4555"/>
            <ac:spMk id="10" creationId="{00000000-0000-0000-0000-000000000000}"/>
          </ac:spMkLst>
        </pc:spChg>
        <pc:spChg chg="mod">
          <ac:chgData name="Chris Speller" userId="0a97f007-b978-4543-a8a0-9ee0abccdf0a" providerId="ADAL" clId="{B8B649C5-C549-4FEB-BF49-7EEBAD02D5DE}" dt="2020-12-21T10:08:21.381" v="9571" actId="20577"/>
          <ac:spMkLst>
            <pc:docMk/>
            <pc:sldMk cId="407343145" sldId="4555"/>
            <ac:spMk id="11" creationId="{00000000-0000-0000-0000-000000000000}"/>
          </ac:spMkLst>
        </pc:spChg>
        <pc:spChg chg="mod">
          <ac:chgData name="Chris Speller" userId="0a97f007-b978-4543-a8a0-9ee0abccdf0a" providerId="ADAL" clId="{B8B649C5-C549-4FEB-BF49-7EEBAD02D5DE}" dt="2020-12-21T10:09:28.622" v="9577" actId="20577"/>
          <ac:spMkLst>
            <pc:docMk/>
            <pc:sldMk cId="407343145" sldId="4555"/>
            <ac:spMk id="12" creationId="{FEDA1F6C-08D0-4179-B4E6-945CF5F1BE86}"/>
          </ac:spMkLst>
        </pc:spChg>
      </pc:sldChg>
      <pc:sldChg chg="modSp add mod modAnim">
        <pc:chgData name="Chris Speller" userId="0a97f007-b978-4543-a8a0-9ee0abccdf0a" providerId="ADAL" clId="{B8B649C5-C549-4FEB-BF49-7EEBAD02D5DE}" dt="2020-12-21T10:24:58.686" v="9798" actId="20577"/>
        <pc:sldMkLst>
          <pc:docMk/>
          <pc:sldMk cId="2711923444" sldId="4556"/>
        </pc:sldMkLst>
        <pc:spChg chg="mod">
          <ac:chgData name="Chris Speller" userId="0a97f007-b978-4543-a8a0-9ee0abccdf0a" providerId="ADAL" clId="{B8B649C5-C549-4FEB-BF49-7EEBAD02D5DE}" dt="2020-12-21T10:23:41.274" v="9750" actId="20577"/>
          <ac:spMkLst>
            <pc:docMk/>
            <pc:sldMk cId="2711923444" sldId="4556"/>
            <ac:spMk id="10" creationId="{00000000-0000-0000-0000-000000000000}"/>
          </ac:spMkLst>
        </pc:spChg>
        <pc:spChg chg="mod">
          <ac:chgData name="Chris Speller" userId="0a97f007-b978-4543-a8a0-9ee0abccdf0a" providerId="ADAL" clId="{B8B649C5-C549-4FEB-BF49-7EEBAD02D5DE}" dt="2020-12-21T10:24:05.259" v="9756" actId="20577"/>
          <ac:spMkLst>
            <pc:docMk/>
            <pc:sldMk cId="2711923444" sldId="4556"/>
            <ac:spMk id="11" creationId="{00000000-0000-0000-0000-000000000000}"/>
          </ac:spMkLst>
        </pc:spChg>
        <pc:spChg chg="mod">
          <ac:chgData name="Chris Speller" userId="0a97f007-b978-4543-a8a0-9ee0abccdf0a" providerId="ADAL" clId="{B8B649C5-C549-4FEB-BF49-7EEBAD02D5DE}" dt="2020-12-21T10:24:58.686" v="9798" actId="20577"/>
          <ac:spMkLst>
            <pc:docMk/>
            <pc:sldMk cId="2711923444" sldId="4556"/>
            <ac:spMk id="12" creationId="{FEDA1F6C-08D0-4179-B4E6-945CF5F1BE86}"/>
          </ac:spMkLst>
        </pc:spChg>
      </pc:sldChg>
      <pc:sldChg chg="modSp add mod modAnim">
        <pc:chgData name="Chris Speller" userId="0a97f007-b978-4543-a8a0-9ee0abccdf0a" providerId="ADAL" clId="{B8B649C5-C549-4FEB-BF49-7EEBAD02D5DE}" dt="2020-12-21T10:29:36.608" v="9980" actId="1076"/>
        <pc:sldMkLst>
          <pc:docMk/>
          <pc:sldMk cId="3934475735" sldId="4557"/>
        </pc:sldMkLst>
        <pc:spChg chg="mod">
          <ac:chgData name="Chris Speller" userId="0a97f007-b978-4543-a8a0-9ee0abccdf0a" providerId="ADAL" clId="{B8B649C5-C549-4FEB-BF49-7EEBAD02D5DE}" dt="2020-12-21T10:29:01.840" v="9956" actId="20577"/>
          <ac:spMkLst>
            <pc:docMk/>
            <pc:sldMk cId="3934475735" sldId="4557"/>
            <ac:spMk id="10" creationId="{00000000-0000-0000-0000-000000000000}"/>
          </ac:spMkLst>
        </pc:spChg>
        <pc:spChg chg="mod">
          <ac:chgData name="Chris Speller" userId="0a97f007-b978-4543-a8a0-9ee0abccdf0a" providerId="ADAL" clId="{B8B649C5-C549-4FEB-BF49-7EEBAD02D5DE}" dt="2020-12-21T10:29:03.803" v="9957" actId="20577"/>
          <ac:spMkLst>
            <pc:docMk/>
            <pc:sldMk cId="3934475735" sldId="4557"/>
            <ac:spMk id="11" creationId="{00000000-0000-0000-0000-000000000000}"/>
          </ac:spMkLst>
        </pc:spChg>
        <pc:spChg chg="mod">
          <ac:chgData name="Chris Speller" userId="0a97f007-b978-4543-a8a0-9ee0abccdf0a" providerId="ADAL" clId="{B8B649C5-C549-4FEB-BF49-7EEBAD02D5DE}" dt="2020-12-21T10:29:36.608" v="9980" actId="1076"/>
          <ac:spMkLst>
            <pc:docMk/>
            <pc:sldMk cId="3934475735" sldId="4557"/>
            <ac:spMk id="12" creationId="{FEDA1F6C-08D0-4179-B4E6-945CF5F1BE86}"/>
          </ac:spMkLst>
        </pc:spChg>
      </pc:sldChg>
      <pc:sldChg chg="modSp add mod">
        <pc:chgData name="Chris Speller" userId="0a97f007-b978-4543-a8a0-9ee0abccdf0a" providerId="ADAL" clId="{B8B649C5-C549-4FEB-BF49-7EEBAD02D5DE}" dt="2020-12-21T10:29:30.701" v="9978" actId="1076"/>
        <pc:sldMkLst>
          <pc:docMk/>
          <pc:sldMk cId="3525744109" sldId="4558"/>
        </pc:sldMkLst>
        <pc:spChg chg="mod">
          <ac:chgData name="Chris Speller" userId="0a97f007-b978-4543-a8a0-9ee0abccdf0a" providerId="ADAL" clId="{B8B649C5-C549-4FEB-BF49-7EEBAD02D5DE}" dt="2020-12-21T10:28:56.004" v="9955" actId="20577"/>
          <ac:spMkLst>
            <pc:docMk/>
            <pc:sldMk cId="3525744109" sldId="4558"/>
            <ac:spMk id="10" creationId="{00000000-0000-0000-0000-000000000000}"/>
          </ac:spMkLst>
        </pc:spChg>
        <pc:spChg chg="mod">
          <ac:chgData name="Chris Speller" userId="0a97f007-b978-4543-a8a0-9ee0abccdf0a" providerId="ADAL" clId="{B8B649C5-C549-4FEB-BF49-7EEBAD02D5DE}" dt="2020-12-21T10:29:22.727" v="9971" actId="20577"/>
          <ac:spMkLst>
            <pc:docMk/>
            <pc:sldMk cId="3525744109" sldId="4558"/>
            <ac:spMk id="11" creationId="{00000000-0000-0000-0000-000000000000}"/>
          </ac:spMkLst>
        </pc:spChg>
        <pc:spChg chg="mod">
          <ac:chgData name="Chris Speller" userId="0a97f007-b978-4543-a8a0-9ee0abccdf0a" providerId="ADAL" clId="{B8B649C5-C549-4FEB-BF49-7EEBAD02D5DE}" dt="2020-12-21T10:29:30.701" v="9978" actId="1076"/>
          <ac:spMkLst>
            <pc:docMk/>
            <pc:sldMk cId="3525744109" sldId="4558"/>
            <ac:spMk id="12" creationId="{FEDA1F6C-08D0-4179-B4E6-945CF5F1BE86}"/>
          </ac:spMkLst>
        </pc:spChg>
      </pc:sldChg>
      <pc:sldChg chg="modSp add mod ord">
        <pc:chgData name="Chris Speller" userId="0a97f007-b978-4543-a8a0-9ee0abccdf0a" providerId="ADAL" clId="{B8B649C5-C549-4FEB-BF49-7EEBAD02D5DE}" dt="2020-12-21T10:35:03.250" v="10158" actId="20577"/>
        <pc:sldMkLst>
          <pc:docMk/>
          <pc:sldMk cId="3894392143" sldId="4559"/>
        </pc:sldMkLst>
        <pc:spChg chg="mod">
          <ac:chgData name="Chris Speller" userId="0a97f007-b978-4543-a8a0-9ee0abccdf0a" providerId="ADAL" clId="{B8B649C5-C549-4FEB-BF49-7EEBAD02D5DE}" dt="2020-12-21T10:35:03.250" v="10158" actId="20577"/>
          <ac:spMkLst>
            <pc:docMk/>
            <pc:sldMk cId="3894392143" sldId="4559"/>
            <ac:spMk id="10" creationId="{00000000-0000-0000-0000-000000000000}"/>
          </ac:spMkLst>
        </pc:spChg>
        <pc:spChg chg="mod">
          <ac:chgData name="Chris Speller" userId="0a97f007-b978-4543-a8a0-9ee0abccdf0a" providerId="ADAL" clId="{B8B649C5-C549-4FEB-BF49-7EEBAD02D5DE}" dt="2020-12-21T10:33:47.144" v="10117"/>
          <ac:spMkLst>
            <pc:docMk/>
            <pc:sldMk cId="3894392143" sldId="4559"/>
            <ac:spMk id="11" creationId="{00000000-0000-0000-0000-000000000000}"/>
          </ac:spMkLst>
        </pc:spChg>
        <pc:spChg chg="mod">
          <ac:chgData name="Chris Speller" userId="0a97f007-b978-4543-a8a0-9ee0abccdf0a" providerId="ADAL" clId="{B8B649C5-C549-4FEB-BF49-7EEBAD02D5DE}" dt="2020-12-21T10:34:50.488" v="10154" actId="20577"/>
          <ac:spMkLst>
            <pc:docMk/>
            <pc:sldMk cId="3894392143" sldId="4559"/>
            <ac:spMk id="12" creationId="{FEDA1F6C-08D0-4179-B4E6-945CF5F1BE86}"/>
          </ac:spMkLst>
        </pc:spChg>
      </pc:sldChg>
      <pc:sldChg chg="modSp add mod modAnim">
        <pc:chgData name="Chris Speller" userId="0a97f007-b978-4543-a8a0-9ee0abccdf0a" providerId="ADAL" clId="{B8B649C5-C549-4FEB-BF49-7EEBAD02D5DE}" dt="2020-12-21T10:36:34.845" v="10232" actId="20577"/>
        <pc:sldMkLst>
          <pc:docMk/>
          <pc:sldMk cId="4221386615" sldId="4560"/>
        </pc:sldMkLst>
        <pc:spChg chg="mod">
          <ac:chgData name="Chris Speller" userId="0a97f007-b978-4543-a8a0-9ee0abccdf0a" providerId="ADAL" clId="{B8B649C5-C549-4FEB-BF49-7EEBAD02D5DE}" dt="2020-12-21T10:36:12.293" v="10220" actId="20577"/>
          <ac:spMkLst>
            <pc:docMk/>
            <pc:sldMk cId="4221386615" sldId="4560"/>
            <ac:spMk id="10" creationId="{00000000-0000-0000-0000-000000000000}"/>
          </ac:spMkLst>
        </pc:spChg>
        <pc:spChg chg="mod">
          <ac:chgData name="Chris Speller" userId="0a97f007-b978-4543-a8a0-9ee0abccdf0a" providerId="ADAL" clId="{B8B649C5-C549-4FEB-BF49-7EEBAD02D5DE}" dt="2020-12-21T10:36:10.294" v="10219" actId="20577"/>
          <ac:spMkLst>
            <pc:docMk/>
            <pc:sldMk cId="4221386615" sldId="4560"/>
            <ac:spMk id="11" creationId="{00000000-0000-0000-0000-000000000000}"/>
          </ac:spMkLst>
        </pc:spChg>
        <pc:spChg chg="mod">
          <ac:chgData name="Chris Speller" userId="0a97f007-b978-4543-a8a0-9ee0abccdf0a" providerId="ADAL" clId="{B8B649C5-C549-4FEB-BF49-7EEBAD02D5DE}" dt="2020-12-21T10:36:34.845" v="10232" actId="20577"/>
          <ac:spMkLst>
            <pc:docMk/>
            <pc:sldMk cId="4221386615" sldId="4560"/>
            <ac:spMk id="12" creationId="{FEDA1F6C-08D0-4179-B4E6-945CF5F1BE86}"/>
          </ac:spMkLst>
        </pc:spChg>
      </pc:sldChg>
      <pc:sldChg chg="modSp add">
        <pc:chgData name="Chris Speller" userId="0a97f007-b978-4543-a8a0-9ee0abccdf0a" providerId="ADAL" clId="{B8B649C5-C549-4FEB-BF49-7EEBAD02D5DE}" dt="2020-12-21T10:37:20.014" v="10247" actId="20577"/>
        <pc:sldMkLst>
          <pc:docMk/>
          <pc:sldMk cId="236408922" sldId="4561"/>
        </pc:sldMkLst>
        <pc:spChg chg="mod">
          <ac:chgData name="Chris Speller" userId="0a97f007-b978-4543-a8a0-9ee0abccdf0a" providerId="ADAL" clId="{B8B649C5-C549-4FEB-BF49-7EEBAD02D5DE}" dt="2020-12-21T10:37:09.727" v="10240" actId="20577"/>
          <ac:spMkLst>
            <pc:docMk/>
            <pc:sldMk cId="236408922" sldId="4561"/>
            <ac:spMk id="10" creationId="{00000000-0000-0000-0000-000000000000}"/>
          </ac:spMkLst>
        </pc:spChg>
        <pc:spChg chg="mod">
          <ac:chgData name="Chris Speller" userId="0a97f007-b978-4543-a8a0-9ee0abccdf0a" providerId="ADAL" clId="{B8B649C5-C549-4FEB-BF49-7EEBAD02D5DE}" dt="2020-12-21T10:37:13.274" v="10241"/>
          <ac:spMkLst>
            <pc:docMk/>
            <pc:sldMk cId="236408922" sldId="4561"/>
            <ac:spMk id="11" creationId="{00000000-0000-0000-0000-000000000000}"/>
          </ac:spMkLst>
        </pc:spChg>
        <pc:spChg chg="mod">
          <ac:chgData name="Chris Speller" userId="0a97f007-b978-4543-a8a0-9ee0abccdf0a" providerId="ADAL" clId="{B8B649C5-C549-4FEB-BF49-7EEBAD02D5DE}" dt="2020-12-21T10:37:20.014" v="10247" actId="20577"/>
          <ac:spMkLst>
            <pc:docMk/>
            <pc:sldMk cId="236408922" sldId="4561"/>
            <ac:spMk id="12" creationId="{FEDA1F6C-08D0-4179-B4E6-945CF5F1BE86}"/>
          </ac:spMkLst>
        </pc:spChg>
      </pc:sldChg>
      <pc:sldChg chg="modSp add mod modAnim">
        <pc:chgData name="Chris Speller" userId="0a97f007-b978-4543-a8a0-9ee0abccdf0a" providerId="ADAL" clId="{B8B649C5-C549-4FEB-BF49-7EEBAD02D5DE}" dt="2020-12-21T10:41:38.341" v="10347" actId="20577"/>
        <pc:sldMkLst>
          <pc:docMk/>
          <pc:sldMk cId="1453675502" sldId="4562"/>
        </pc:sldMkLst>
        <pc:spChg chg="mod">
          <ac:chgData name="Chris Speller" userId="0a97f007-b978-4543-a8a0-9ee0abccdf0a" providerId="ADAL" clId="{B8B649C5-C549-4FEB-BF49-7EEBAD02D5DE}" dt="2020-12-21T10:40:29.479" v="10336" actId="20577"/>
          <ac:spMkLst>
            <pc:docMk/>
            <pc:sldMk cId="1453675502" sldId="4562"/>
            <ac:spMk id="10" creationId="{00000000-0000-0000-0000-000000000000}"/>
          </ac:spMkLst>
        </pc:spChg>
        <pc:spChg chg="mod">
          <ac:chgData name="Chris Speller" userId="0a97f007-b978-4543-a8a0-9ee0abccdf0a" providerId="ADAL" clId="{B8B649C5-C549-4FEB-BF49-7EEBAD02D5DE}" dt="2020-12-21T10:38:59.259" v="10317"/>
          <ac:spMkLst>
            <pc:docMk/>
            <pc:sldMk cId="1453675502" sldId="4562"/>
            <ac:spMk id="11" creationId="{00000000-0000-0000-0000-000000000000}"/>
          </ac:spMkLst>
        </pc:spChg>
        <pc:spChg chg="mod">
          <ac:chgData name="Chris Speller" userId="0a97f007-b978-4543-a8a0-9ee0abccdf0a" providerId="ADAL" clId="{B8B649C5-C549-4FEB-BF49-7EEBAD02D5DE}" dt="2020-12-21T10:41:38.341" v="10347" actId="20577"/>
          <ac:spMkLst>
            <pc:docMk/>
            <pc:sldMk cId="1453675502" sldId="4562"/>
            <ac:spMk id="12" creationId="{FEDA1F6C-08D0-4179-B4E6-945CF5F1BE86}"/>
          </ac:spMkLst>
        </pc:spChg>
      </pc:sldChg>
      <pc:sldChg chg="modSp add mod">
        <pc:chgData name="Chris Speller" userId="0a97f007-b978-4543-a8a0-9ee0abccdf0a" providerId="ADAL" clId="{B8B649C5-C549-4FEB-BF49-7EEBAD02D5DE}" dt="2020-12-21T10:47:11.051" v="10478" actId="20577"/>
        <pc:sldMkLst>
          <pc:docMk/>
          <pc:sldMk cId="418480896" sldId="4563"/>
        </pc:sldMkLst>
        <pc:spChg chg="mod">
          <ac:chgData name="Chris Speller" userId="0a97f007-b978-4543-a8a0-9ee0abccdf0a" providerId="ADAL" clId="{B8B649C5-C549-4FEB-BF49-7EEBAD02D5DE}" dt="2020-12-21T10:47:11.051" v="10478" actId="20577"/>
          <ac:spMkLst>
            <pc:docMk/>
            <pc:sldMk cId="418480896" sldId="4563"/>
            <ac:spMk id="10" creationId="{00000000-0000-0000-0000-000000000000}"/>
          </ac:spMkLst>
        </pc:spChg>
        <pc:spChg chg="mod">
          <ac:chgData name="Chris Speller" userId="0a97f007-b978-4543-a8a0-9ee0abccdf0a" providerId="ADAL" clId="{B8B649C5-C549-4FEB-BF49-7EEBAD02D5DE}" dt="2020-12-21T10:47:08.245" v="10477" actId="20577"/>
          <ac:spMkLst>
            <pc:docMk/>
            <pc:sldMk cId="418480896" sldId="4563"/>
            <ac:spMk id="11" creationId="{00000000-0000-0000-0000-000000000000}"/>
          </ac:spMkLst>
        </pc:spChg>
        <pc:spChg chg="mod">
          <ac:chgData name="Chris Speller" userId="0a97f007-b978-4543-a8a0-9ee0abccdf0a" providerId="ADAL" clId="{B8B649C5-C549-4FEB-BF49-7EEBAD02D5DE}" dt="2020-12-21T10:44:05.376" v="10419" actId="20577"/>
          <ac:spMkLst>
            <pc:docMk/>
            <pc:sldMk cId="418480896" sldId="4563"/>
            <ac:spMk id="12" creationId="{FEDA1F6C-08D0-4179-B4E6-945CF5F1BE86}"/>
          </ac:spMkLst>
        </pc:spChg>
      </pc:sldChg>
      <pc:sldChg chg="modSp add">
        <pc:chgData name="Chris Speller" userId="0a97f007-b978-4543-a8a0-9ee0abccdf0a" providerId="ADAL" clId="{B8B649C5-C549-4FEB-BF49-7EEBAD02D5DE}" dt="2020-12-21T10:46:48.029" v="10466" actId="20577"/>
        <pc:sldMkLst>
          <pc:docMk/>
          <pc:sldMk cId="3588261864" sldId="4564"/>
        </pc:sldMkLst>
        <pc:spChg chg="mod">
          <ac:chgData name="Chris Speller" userId="0a97f007-b978-4543-a8a0-9ee0abccdf0a" providerId="ADAL" clId="{B8B649C5-C549-4FEB-BF49-7EEBAD02D5DE}" dt="2020-12-21T10:46:48.029" v="10466" actId="20577"/>
          <ac:spMkLst>
            <pc:docMk/>
            <pc:sldMk cId="3588261864" sldId="4564"/>
            <ac:spMk id="10" creationId="{00000000-0000-0000-0000-000000000000}"/>
          </ac:spMkLst>
        </pc:spChg>
        <pc:spChg chg="mod">
          <ac:chgData name="Chris Speller" userId="0a97f007-b978-4543-a8a0-9ee0abccdf0a" providerId="ADAL" clId="{B8B649C5-C549-4FEB-BF49-7EEBAD02D5DE}" dt="2020-12-21T10:45:43.888" v="10429"/>
          <ac:spMkLst>
            <pc:docMk/>
            <pc:sldMk cId="3588261864" sldId="4564"/>
            <ac:spMk id="11" creationId="{00000000-0000-0000-0000-000000000000}"/>
          </ac:spMkLst>
        </pc:spChg>
        <pc:spChg chg="mod">
          <ac:chgData name="Chris Speller" userId="0a97f007-b978-4543-a8a0-9ee0abccdf0a" providerId="ADAL" clId="{B8B649C5-C549-4FEB-BF49-7EEBAD02D5DE}" dt="2020-12-21T10:45:55.334" v="10450" actId="20577"/>
          <ac:spMkLst>
            <pc:docMk/>
            <pc:sldMk cId="3588261864" sldId="4564"/>
            <ac:spMk id="12" creationId="{FEDA1F6C-08D0-4179-B4E6-945CF5F1BE86}"/>
          </ac:spMkLst>
        </pc:spChg>
      </pc:sldChg>
      <pc:sldChg chg="modSp add">
        <pc:chgData name="Chris Speller" userId="0a97f007-b978-4543-a8a0-9ee0abccdf0a" providerId="ADAL" clId="{B8B649C5-C549-4FEB-BF49-7EEBAD02D5DE}" dt="2020-12-21T10:48:49.587" v="10652" actId="20577"/>
        <pc:sldMkLst>
          <pc:docMk/>
          <pc:sldMk cId="3628079707" sldId="4565"/>
        </pc:sldMkLst>
        <pc:spChg chg="mod">
          <ac:chgData name="Chris Speller" userId="0a97f007-b978-4543-a8a0-9ee0abccdf0a" providerId="ADAL" clId="{B8B649C5-C549-4FEB-BF49-7EEBAD02D5DE}" dt="2020-12-21T10:48:49.587" v="10652" actId="20577"/>
          <ac:spMkLst>
            <pc:docMk/>
            <pc:sldMk cId="3628079707" sldId="4565"/>
            <ac:spMk id="10" creationId="{00000000-0000-0000-0000-000000000000}"/>
          </ac:spMkLst>
        </pc:spChg>
        <pc:spChg chg="mod">
          <ac:chgData name="Chris Speller" userId="0a97f007-b978-4543-a8a0-9ee0abccdf0a" providerId="ADAL" clId="{B8B649C5-C549-4FEB-BF49-7EEBAD02D5DE}" dt="2020-12-21T10:48:27.341" v="10622"/>
          <ac:spMkLst>
            <pc:docMk/>
            <pc:sldMk cId="3628079707" sldId="4565"/>
            <ac:spMk id="11" creationId="{00000000-0000-0000-0000-000000000000}"/>
          </ac:spMkLst>
        </pc:spChg>
        <pc:spChg chg="mod">
          <ac:chgData name="Chris Speller" userId="0a97f007-b978-4543-a8a0-9ee0abccdf0a" providerId="ADAL" clId="{B8B649C5-C549-4FEB-BF49-7EEBAD02D5DE}" dt="2020-12-21T10:48:36.374" v="10643" actId="20577"/>
          <ac:spMkLst>
            <pc:docMk/>
            <pc:sldMk cId="3628079707" sldId="4565"/>
            <ac:spMk id="12" creationId="{FEDA1F6C-08D0-4179-B4E6-945CF5F1BE86}"/>
          </ac:spMkLst>
        </pc:spChg>
      </pc:sldChg>
      <pc:sldChg chg="modSp add">
        <pc:chgData name="Chris Speller" userId="0a97f007-b978-4543-a8a0-9ee0abccdf0a" providerId="ADAL" clId="{B8B649C5-C549-4FEB-BF49-7EEBAD02D5DE}" dt="2020-12-21T10:49:36.263" v="10691" actId="20577"/>
        <pc:sldMkLst>
          <pc:docMk/>
          <pc:sldMk cId="330628779" sldId="4566"/>
        </pc:sldMkLst>
        <pc:spChg chg="mod">
          <ac:chgData name="Chris Speller" userId="0a97f007-b978-4543-a8a0-9ee0abccdf0a" providerId="ADAL" clId="{B8B649C5-C549-4FEB-BF49-7EEBAD02D5DE}" dt="2020-12-21T10:49:17.252" v="10662" actId="20577"/>
          <ac:spMkLst>
            <pc:docMk/>
            <pc:sldMk cId="330628779" sldId="4566"/>
            <ac:spMk id="10" creationId="{00000000-0000-0000-0000-000000000000}"/>
          </ac:spMkLst>
        </pc:spChg>
        <pc:spChg chg="mod">
          <ac:chgData name="Chris Speller" userId="0a97f007-b978-4543-a8a0-9ee0abccdf0a" providerId="ADAL" clId="{B8B649C5-C549-4FEB-BF49-7EEBAD02D5DE}" dt="2020-12-21T10:49:28.072" v="10671" actId="20577"/>
          <ac:spMkLst>
            <pc:docMk/>
            <pc:sldMk cId="330628779" sldId="4566"/>
            <ac:spMk id="11" creationId="{00000000-0000-0000-0000-000000000000}"/>
          </ac:spMkLst>
        </pc:spChg>
        <pc:spChg chg="mod">
          <ac:chgData name="Chris Speller" userId="0a97f007-b978-4543-a8a0-9ee0abccdf0a" providerId="ADAL" clId="{B8B649C5-C549-4FEB-BF49-7EEBAD02D5DE}" dt="2020-12-21T10:49:36.263" v="10691" actId="20577"/>
          <ac:spMkLst>
            <pc:docMk/>
            <pc:sldMk cId="330628779" sldId="4566"/>
            <ac:spMk id="12" creationId="{FEDA1F6C-08D0-4179-B4E6-945CF5F1BE86}"/>
          </ac:spMkLst>
        </pc:spChg>
      </pc:sldChg>
      <pc:sldChg chg="modSp add mod">
        <pc:chgData name="Chris Speller" userId="0a97f007-b978-4543-a8a0-9ee0abccdf0a" providerId="ADAL" clId="{B8B649C5-C549-4FEB-BF49-7EEBAD02D5DE}" dt="2020-12-21T10:52:10.581" v="10791" actId="1076"/>
        <pc:sldMkLst>
          <pc:docMk/>
          <pc:sldMk cId="3717682161" sldId="4567"/>
        </pc:sldMkLst>
        <pc:spChg chg="mod">
          <ac:chgData name="Chris Speller" userId="0a97f007-b978-4543-a8a0-9ee0abccdf0a" providerId="ADAL" clId="{B8B649C5-C549-4FEB-BF49-7EEBAD02D5DE}" dt="2020-12-21T10:51:30.878" v="10763" actId="20577"/>
          <ac:spMkLst>
            <pc:docMk/>
            <pc:sldMk cId="3717682161" sldId="4567"/>
            <ac:spMk id="10" creationId="{00000000-0000-0000-0000-000000000000}"/>
          </ac:spMkLst>
        </pc:spChg>
        <pc:spChg chg="mod">
          <ac:chgData name="Chris Speller" userId="0a97f007-b978-4543-a8a0-9ee0abccdf0a" providerId="ADAL" clId="{B8B649C5-C549-4FEB-BF49-7EEBAD02D5DE}" dt="2020-12-21T10:50:54.740" v="10737"/>
          <ac:spMkLst>
            <pc:docMk/>
            <pc:sldMk cId="3717682161" sldId="4567"/>
            <ac:spMk id="11" creationId="{00000000-0000-0000-0000-000000000000}"/>
          </ac:spMkLst>
        </pc:spChg>
        <pc:spChg chg="mod">
          <ac:chgData name="Chris Speller" userId="0a97f007-b978-4543-a8a0-9ee0abccdf0a" providerId="ADAL" clId="{B8B649C5-C549-4FEB-BF49-7EEBAD02D5DE}" dt="2020-12-21T10:52:10.581" v="10791" actId="1076"/>
          <ac:spMkLst>
            <pc:docMk/>
            <pc:sldMk cId="3717682161" sldId="4567"/>
            <ac:spMk id="12" creationId="{FEDA1F6C-08D0-4179-B4E6-945CF5F1BE86}"/>
          </ac:spMkLst>
        </pc:spChg>
      </pc:sldChg>
      <pc:sldChg chg="addSp delSp modSp add mod modAnim">
        <pc:chgData name="Chris Speller" userId="0a97f007-b978-4543-a8a0-9ee0abccdf0a" providerId="ADAL" clId="{B8B649C5-C549-4FEB-BF49-7EEBAD02D5DE}" dt="2020-12-21T11:06:55.054" v="11487" actId="16959"/>
        <pc:sldMkLst>
          <pc:docMk/>
          <pc:sldMk cId="2533642093" sldId="4568"/>
        </pc:sldMkLst>
        <pc:spChg chg="mod">
          <ac:chgData name="Chris Speller" userId="0a97f007-b978-4543-a8a0-9ee0abccdf0a" providerId="ADAL" clId="{B8B649C5-C549-4FEB-BF49-7EEBAD02D5DE}" dt="2020-12-21T10:56:39.612" v="10868" actId="20577"/>
          <ac:spMkLst>
            <pc:docMk/>
            <pc:sldMk cId="2533642093" sldId="4568"/>
            <ac:spMk id="10" creationId="{00000000-0000-0000-0000-000000000000}"/>
          </ac:spMkLst>
        </pc:spChg>
        <pc:spChg chg="mod">
          <ac:chgData name="Chris Speller" userId="0a97f007-b978-4543-a8a0-9ee0abccdf0a" providerId="ADAL" clId="{B8B649C5-C549-4FEB-BF49-7EEBAD02D5DE}" dt="2020-12-21T10:58:00.731" v="10886" actId="20577"/>
          <ac:spMkLst>
            <pc:docMk/>
            <pc:sldMk cId="2533642093" sldId="4568"/>
            <ac:spMk id="11" creationId="{00000000-0000-0000-0000-000000000000}"/>
          </ac:spMkLst>
        </pc:spChg>
        <pc:spChg chg="mod">
          <ac:chgData name="Chris Speller" userId="0a97f007-b978-4543-a8a0-9ee0abccdf0a" providerId="ADAL" clId="{B8B649C5-C549-4FEB-BF49-7EEBAD02D5DE}" dt="2020-12-21T11:06:55.054" v="11487" actId="16959"/>
          <ac:spMkLst>
            <pc:docMk/>
            <pc:sldMk cId="2533642093" sldId="4568"/>
            <ac:spMk id="12" creationId="{FEDA1F6C-08D0-4179-B4E6-945CF5F1BE86}"/>
          </ac:spMkLst>
        </pc:spChg>
        <pc:picChg chg="add del mod">
          <ac:chgData name="Chris Speller" userId="0a97f007-b978-4543-a8a0-9ee0abccdf0a" providerId="ADAL" clId="{B8B649C5-C549-4FEB-BF49-7EEBAD02D5DE}" dt="2020-12-21T10:56:10.871" v="10862" actId="478"/>
          <ac:picMkLst>
            <pc:docMk/>
            <pc:sldMk cId="2533642093" sldId="4568"/>
            <ac:picMk id="3" creationId="{EDA9FF28-4E94-48A8-89C7-B1339BACBF94}"/>
          </ac:picMkLst>
        </pc:picChg>
        <pc:picChg chg="add mod modCrop">
          <ac:chgData name="Chris Speller" userId="0a97f007-b978-4543-a8a0-9ee0abccdf0a" providerId="ADAL" clId="{B8B649C5-C549-4FEB-BF49-7EEBAD02D5DE}" dt="2020-12-21T10:57:26.751" v="10872" actId="732"/>
          <ac:picMkLst>
            <pc:docMk/>
            <pc:sldMk cId="2533642093" sldId="4568"/>
            <ac:picMk id="7" creationId="{7F2DED21-0975-4C8D-9144-42DFE8F3AA15}"/>
          </ac:picMkLst>
        </pc:picChg>
        <pc:picChg chg="add mod">
          <ac:chgData name="Chris Speller" userId="0a97f007-b978-4543-a8a0-9ee0abccdf0a" providerId="ADAL" clId="{B8B649C5-C549-4FEB-BF49-7EEBAD02D5DE}" dt="2020-12-21T10:57:55.478" v="10884" actId="1076"/>
          <ac:picMkLst>
            <pc:docMk/>
            <pc:sldMk cId="2533642093" sldId="4568"/>
            <ac:picMk id="14" creationId="{A149E96B-28CC-4BAD-8117-866F7BF1659F}"/>
          </ac:picMkLst>
        </pc:picChg>
      </pc:sldChg>
      <pc:sldChg chg="modSp add del">
        <pc:chgData name="Chris Speller" userId="0a97f007-b978-4543-a8a0-9ee0abccdf0a" providerId="ADAL" clId="{B8B649C5-C549-4FEB-BF49-7EEBAD02D5DE}" dt="2020-12-21T11:05:08.579" v="11303" actId="47"/>
        <pc:sldMkLst>
          <pc:docMk/>
          <pc:sldMk cId="2128104038" sldId="4569"/>
        </pc:sldMkLst>
        <pc:spChg chg="mod">
          <ac:chgData name="Chris Speller" userId="0a97f007-b978-4543-a8a0-9ee0abccdf0a" providerId="ADAL" clId="{B8B649C5-C549-4FEB-BF49-7EEBAD02D5DE}" dt="2020-12-21T11:00:07.089" v="10962" actId="20577"/>
          <ac:spMkLst>
            <pc:docMk/>
            <pc:sldMk cId="2128104038" sldId="4569"/>
            <ac:spMk id="10" creationId="{00000000-0000-0000-0000-000000000000}"/>
          </ac:spMkLst>
        </pc:spChg>
        <pc:spChg chg="mod">
          <ac:chgData name="Chris Speller" userId="0a97f007-b978-4543-a8a0-9ee0abccdf0a" providerId="ADAL" clId="{B8B649C5-C549-4FEB-BF49-7EEBAD02D5DE}" dt="2020-12-21T10:58:16.565" v="10892" actId="20577"/>
          <ac:spMkLst>
            <pc:docMk/>
            <pc:sldMk cId="2128104038" sldId="4569"/>
            <ac:spMk id="11" creationId="{00000000-0000-0000-0000-000000000000}"/>
          </ac:spMkLst>
        </pc:spChg>
        <pc:spChg chg="mod">
          <ac:chgData name="Chris Speller" userId="0a97f007-b978-4543-a8a0-9ee0abccdf0a" providerId="ADAL" clId="{B8B649C5-C549-4FEB-BF49-7EEBAD02D5DE}" dt="2020-12-21T10:58:17.674" v="10893" actId="20577"/>
          <ac:spMkLst>
            <pc:docMk/>
            <pc:sldMk cId="2128104038" sldId="4569"/>
            <ac:spMk id="12" creationId="{FEDA1F6C-08D0-4179-B4E6-945CF5F1BE86}"/>
          </ac:spMkLst>
        </pc:spChg>
      </pc:sldChg>
      <pc:sldChg chg="modSp add mod">
        <pc:chgData name="Chris Speller" userId="0a97f007-b978-4543-a8a0-9ee0abccdf0a" providerId="ADAL" clId="{B8B649C5-C549-4FEB-BF49-7EEBAD02D5DE}" dt="2020-12-21T11:06:46.254" v="11485" actId="16959"/>
        <pc:sldMkLst>
          <pc:docMk/>
          <pc:sldMk cId="2528269258" sldId="4570"/>
        </pc:sldMkLst>
        <pc:spChg chg="mod">
          <ac:chgData name="Chris Speller" userId="0a97f007-b978-4543-a8a0-9ee0abccdf0a" providerId="ADAL" clId="{B8B649C5-C549-4FEB-BF49-7EEBAD02D5DE}" dt="2020-12-21T11:04:52.782" v="11301" actId="20577"/>
          <ac:spMkLst>
            <pc:docMk/>
            <pc:sldMk cId="2528269258" sldId="4570"/>
            <ac:spMk id="10" creationId="{00000000-0000-0000-0000-000000000000}"/>
          </ac:spMkLst>
        </pc:spChg>
        <pc:spChg chg="mod">
          <ac:chgData name="Chris Speller" userId="0a97f007-b978-4543-a8a0-9ee0abccdf0a" providerId="ADAL" clId="{B8B649C5-C549-4FEB-BF49-7EEBAD02D5DE}" dt="2020-12-21T11:01:41.462" v="11280"/>
          <ac:spMkLst>
            <pc:docMk/>
            <pc:sldMk cId="2528269258" sldId="4570"/>
            <ac:spMk id="11" creationId="{00000000-0000-0000-0000-000000000000}"/>
          </ac:spMkLst>
        </pc:spChg>
        <pc:spChg chg="mod">
          <ac:chgData name="Chris Speller" userId="0a97f007-b978-4543-a8a0-9ee0abccdf0a" providerId="ADAL" clId="{B8B649C5-C549-4FEB-BF49-7EEBAD02D5DE}" dt="2020-12-21T11:06:46.254" v="11485" actId="16959"/>
          <ac:spMkLst>
            <pc:docMk/>
            <pc:sldMk cId="2528269258" sldId="4570"/>
            <ac:spMk id="12" creationId="{FEDA1F6C-08D0-4179-B4E6-945CF5F1BE86}"/>
          </ac:spMkLst>
        </pc:spChg>
      </pc:sldChg>
      <pc:sldChg chg="modSp add mod modAnim">
        <pc:chgData name="Chris Speller" userId="0a97f007-b978-4543-a8a0-9ee0abccdf0a" providerId="ADAL" clId="{B8B649C5-C549-4FEB-BF49-7EEBAD02D5DE}" dt="2020-12-21T11:08:28.145" v="11489" actId="122"/>
        <pc:sldMkLst>
          <pc:docMk/>
          <pc:sldMk cId="3152532174" sldId="4571"/>
        </pc:sldMkLst>
        <pc:spChg chg="mod">
          <ac:chgData name="Chris Speller" userId="0a97f007-b978-4543-a8a0-9ee0abccdf0a" providerId="ADAL" clId="{B8B649C5-C549-4FEB-BF49-7EEBAD02D5DE}" dt="2020-12-21T11:08:26.116" v="11488" actId="122"/>
          <ac:spMkLst>
            <pc:docMk/>
            <pc:sldMk cId="3152532174" sldId="4571"/>
            <ac:spMk id="10" creationId="{00000000-0000-0000-0000-000000000000}"/>
          </ac:spMkLst>
        </pc:spChg>
        <pc:spChg chg="mod">
          <ac:chgData name="Chris Speller" userId="0a97f007-b978-4543-a8a0-9ee0abccdf0a" providerId="ADAL" clId="{B8B649C5-C549-4FEB-BF49-7EEBAD02D5DE}" dt="2020-12-21T11:08:28.145" v="11489" actId="122"/>
          <ac:spMkLst>
            <pc:docMk/>
            <pc:sldMk cId="3152532174" sldId="4571"/>
            <ac:spMk id="11" creationId="{00000000-0000-0000-0000-000000000000}"/>
          </ac:spMkLst>
        </pc:spChg>
        <pc:spChg chg="mod">
          <ac:chgData name="Chris Speller" userId="0a97f007-b978-4543-a8a0-9ee0abccdf0a" providerId="ADAL" clId="{B8B649C5-C549-4FEB-BF49-7EEBAD02D5DE}" dt="2020-12-21T11:06:33.497" v="11483" actId="16959"/>
          <ac:spMkLst>
            <pc:docMk/>
            <pc:sldMk cId="3152532174" sldId="4571"/>
            <ac:spMk id="12" creationId="{FEDA1F6C-08D0-4179-B4E6-945CF5F1BE86}"/>
          </ac:spMkLst>
        </pc:spChg>
      </pc:sldChg>
      <pc:sldChg chg="modSp add mod">
        <pc:chgData name="Chris Speller" userId="0a97f007-b978-4543-a8a0-9ee0abccdf0a" providerId="ADAL" clId="{B8B649C5-C549-4FEB-BF49-7EEBAD02D5DE}" dt="2020-12-21T11:14:19.691" v="11962" actId="20577"/>
        <pc:sldMkLst>
          <pc:docMk/>
          <pc:sldMk cId="1642714931" sldId="4572"/>
        </pc:sldMkLst>
        <pc:spChg chg="mod">
          <ac:chgData name="Chris Speller" userId="0a97f007-b978-4543-a8a0-9ee0abccdf0a" providerId="ADAL" clId="{B8B649C5-C549-4FEB-BF49-7EEBAD02D5DE}" dt="2020-12-21T11:14:17.011" v="11955" actId="20577"/>
          <ac:spMkLst>
            <pc:docMk/>
            <pc:sldMk cId="1642714931" sldId="4572"/>
            <ac:spMk id="10" creationId="{00000000-0000-0000-0000-000000000000}"/>
          </ac:spMkLst>
        </pc:spChg>
        <pc:spChg chg="mod">
          <ac:chgData name="Chris Speller" userId="0a97f007-b978-4543-a8a0-9ee0abccdf0a" providerId="ADAL" clId="{B8B649C5-C549-4FEB-BF49-7EEBAD02D5DE}" dt="2020-12-21T11:14:19.691" v="11962" actId="20577"/>
          <ac:spMkLst>
            <pc:docMk/>
            <pc:sldMk cId="1642714931" sldId="4572"/>
            <ac:spMk id="11" creationId="{00000000-0000-0000-0000-000000000000}"/>
          </ac:spMkLst>
        </pc:spChg>
        <pc:spChg chg="mod">
          <ac:chgData name="Chris Speller" userId="0a97f007-b978-4543-a8a0-9ee0abccdf0a" providerId="ADAL" clId="{B8B649C5-C549-4FEB-BF49-7EEBAD02D5DE}" dt="2020-12-21T11:12:33.759" v="11868" actId="16959"/>
          <ac:spMkLst>
            <pc:docMk/>
            <pc:sldMk cId="1642714931" sldId="4572"/>
            <ac:spMk id="12" creationId="{FEDA1F6C-08D0-4179-B4E6-945CF5F1BE86}"/>
          </ac:spMkLst>
        </pc:spChg>
      </pc:sldChg>
      <pc:sldChg chg="modSp add del mod modAnim">
        <pc:chgData name="Chris Speller" userId="0a97f007-b978-4543-a8a0-9ee0abccdf0a" providerId="ADAL" clId="{B8B649C5-C549-4FEB-BF49-7EEBAD02D5DE}" dt="2020-12-21T11:35:33.702" v="12197" actId="47"/>
        <pc:sldMkLst>
          <pc:docMk/>
          <pc:sldMk cId="2969491071" sldId="4573"/>
        </pc:sldMkLst>
        <pc:spChg chg="mod">
          <ac:chgData name="Chris Speller" userId="0a97f007-b978-4543-a8a0-9ee0abccdf0a" providerId="ADAL" clId="{B8B649C5-C549-4FEB-BF49-7EEBAD02D5DE}" dt="2020-12-21T11:11:21.892" v="11619" actId="20577"/>
          <ac:spMkLst>
            <pc:docMk/>
            <pc:sldMk cId="2969491071" sldId="4573"/>
            <ac:spMk id="10" creationId="{00000000-0000-0000-0000-000000000000}"/>
          </ac:spMkLst>
        </pc:spChg>
        <pc:spChg chg="mod">
          <ac:chgData name="Chris Speller" userId="0a97f007-b978-4543-a8a0-9ee0abccdf0a" providerId="ADAL" clId="{B8B649C5-C549-4FEB-BF49-7EEBAD02D5DE}" dt="2020-12-21T11:10:40.366" v="11603" actId="20577"/>
          <ac:spMkLst>
            <pc:docMk/>
            <pc:sldMk cId="2969491071" sldId="4573"/>
            <ac:spMk id="11" creationId="{00000000-0000-0000-0000-000000000000}"/>
          </ac:spMkLst>
        </pc:spChg>
        <pc:spChg chg="mod">
          <ac:chgData name="Chris Speller" userId="0a97f007-b978-4543-a8a0-9ee0abccdf0a" providerId="ADAL" clId="{B8B649C5-C549-4FEB-BF49-7EEBAD02D5DE}" dt="2020-12-21T11:10:34.325" v="11595" actId="20577"/>
          <ac:spMkLst>
            <pc:docMk/>
            <pc:sldMk cId="2969491071" sldId="4573"/>
            <ac:spMk id="12" creationId="{FEDA1F6C-08D0-4179-B4E6-945CF5F1BE86}"/>
          </ac:spMkLst>
        </pc:spChg>
      </pc:sldChg>
      <pc:sldChg chg="modSp add mod">
        <pc:chgData name="Chris Speller" userId="0a97f007-b978-4543-a8a0-9ee0abccdf0a" providerId="ADAL" clId="{B8B649C5-C549-4FEB-BF49-7EEBAD02D5DE}" dt="2020-12-21T11:19:34.513" v="12195" actId="20577"/>
        <pc:sldMkLst>
          <pc:docMk/>
          <pc:sldMk cId="3474301956" sldId="4574"/>
        </pc:sldMkLst>
        <pc:spChg chg="mod">
          <ac:chgData name="Chris Speller" userId="0a97f007-b978-4543-a8a0-9ee0abccdf0a" providerId="ADAL" clId="{B8B649C5-C549-4FEB-BF49-7EEBAD02D5DE}" dt="2020-12-21T11:19:34.513" v="12195" actId="20577"/>
          <ac:spMkLst>
            <pc:docMk/>
            <pc:sldMk cId="3474301956" sldId="4574"/>
            <ac:spMk id="10" creationId="{00000000-0000-0000-0000-000000000000}"/>
          </ac:spMkLst>
        </pc:spChg>
        <pc:spChg chg="mod">
          <ac:chgData name="Chris Speller" userId="0a97f007-b978-4543-a8a0-9ee0abccdf0a" providerId="ADAL" clId="{B8B649C5-C549-4FEB-BF49-7EEBAD02D5DE}" dt="2020-12-21T11:15:05.928" v="12170"/>
          <ac:spMkLst>
            <pc:docMk/>
            <pc:sldMk cId="3474301956" sldId="4574"/>
            <ac:spMk id="11" creationId="{00000000-0000-0000-0000-000000000000}"/>
          </ac:spMkLst>
        </pc:spChg>
        <pc:spChg chg="mod">
          <ac:chgData name="Chris Speller" userId="0a97f007-b978-4543-a8a0-9ee0abccdf0a" providerId="ADAL" clId="{B8B649C5-C549-4FEB-BF49-7EEBAD02D5DE}" dt="2020-12-21T11:15:14.162" v="12176" actId="20577"/>
          <ac:spMkLst>
            <pc:docMk/>
            <pc:sldMk cId="3474301956" sldId="4574"/>
            <ac:spMk id="12" creationId="{FEDA1F6C-08D0-4179-B4E6-945CF5F1BE86}"/>
          </ac:spMkLst>
        </pc:spChg>
      </pc:sldChg>
      <pc:sldChg chg="add">
        <pc:chgData name="Chris Speller" userId="0a97f007-b978-4543-a8a0-9ee0abccdf0a" providerId="ADAL" clId="{B8B649C5-C549-4FEB-BF49-7EEBAD02D5DE}" dt="2020-12-21T11:35:31.670" v="12196"/>
        <pc:sldMkLst>
          <pc:docMk/>
          <pc:sldMk cId="3035778860" sldId="4575"/>
        </pc:sldMkLst>
      </pc:sldChg>
      <pc:sldChg chg="modSp add">
        <pc:chgData name="Chris Speller" userId="0a97f007-b978-4543-a8a0-9ee0abccdf0a" providerId="ADAL" clId="{B8B649C5-C549-4FEB-BF49-7EEBAD02D5DE}" dt="2020-12-21T11:36:29.110" v="12258" actId="20577"/>
        <pc:sldMkLst>
          <pc:docMk/>
          <pc:sldMk cId="305240551" sldId="4576"/>
        </pc:sldMkLst>
        <pc:spChg chg="mod">
          <ac:chgData name="Chris Speller" userId="0a97f007-b978-4543-a8a0-9ee0abccdf0a" providerId="ADAL" clId="{B8B649C5-C549-4FEB-BF49-7EEBAD02D5DE}" dt="2020-12-21T11:36:29.110" v="12258" actId="20577"/>
          <ac:spMkLst>
            <pc:docMk/>
            <pc:sldMk cId="305240551" sldId="4576"/>
            <ac:spMk id="10" creationId="{00000000-0000-0000-0000-000000000000}"/>
          </ac:spMkLst>
        </pc:spChg>
        <pc:spChg chg="mod">
          <ac:chgData name="Chris Speller" userId="0a97f007-b978-4543-a8a0-9ee0abccdf0a" providerId="ADAL" clId="{B8B649C5-C549-4FEB-BF49-7EEBAD02D5DE}" dt="2020-12-21T11:36:14.526" v="12246"/>
          <ac:spMkLst>
            <pc:docMk/>
            <pc:sldMk cId="305240551" sldId="4576"/>
            <ac:spMk id="11" creationId="{00000000-0000-0000-0000-000000000000}"/>
          </ac:spMkLst>
        </pc:spChg>
        <pc:spChg chg="mod">
          <ac:chgData name="Chris Speller" userId="0a97f007-b978-4543-a8a0-9ee0abccdf0a" providerId="ADAL" clId="{B8B649C5-C549-4FEB-BF49-7EEBAD02D5DE}" dt="2020-12-21T11:36:22.801" v="12255" actId="20577"/>
          <ac:spMkLst>
            <pc:docMk/>
            <pc:sldMk cId="305240551" sldId="4576"/>
            <ac:spMk id="12" creationId="{FEDA1F6C-08D0-4179-B4E6-945CF5F1BE86}"/>
          </ac:spMkLst>
        </pc:spChg>
      </pc:sldChg>
      <pc:sldChg chg="modSp add">
        <pc:chgData name="Chris Speller" userId="0a97f007-b978-4543-a8a0-9ee0abccdf0a" providerId="ADAL" clId="{B8B649C5-C549-4FEB-BF49-7EEBAD02D5DE}" dt="2020-12-21T11:38:13.343" v="12299" actId="20577"/>
        <pc:sldMkLst>
          <pc:docMk/>
          <pc:sldMk cId="2622593686" sldId="4577"/>
        </pc:sldMkLst>
        <pc:spChg chg="mod">
          <ac:chgData name="Chris Speller" userId="0a97f007-b978-4543-a8a0-9ee0abccdf0a" providerId="ADAL" clId="{B8B649C5-C549-4FEB-BF49-7EEBAD02D5DE}" dt="2020-12-21T11:38:13.343" v="12299" actId="20577"/>
          <ac:spMkLst>
            <pc:docMk/>
            <pc:sldMk cId="2622593686" sldId="4577"/>
            <ac:spMk id="10" creationId="{00000000-0000-0000-0000-000000000000}"/>
          </ac:spMkLst>
        </pc:spChg>
        <pc:spChg chg="mod">
          <ac:chgData name="Chris Speller" userId="0a97f007-b978-4543-a8a0-9ee0abccdf0a" providerId="ADAL" clId="{B8B649C5-C549-4FEB-BF49-7EEBAD02D5DE}" dt="2020-12-21T11:37:37.922" v="12278"/>
          <ac:spMkLst>
            <pc:docMk/>
            <pc:sldMk cId="2622593686" sldId="4577"/>
            <ac:spMk id="11" creationId="{00000000-0000-0000-0000-000000000000}"/>
          </ac:spMkLst>
        </pc:spChg>
        <pc:spChg chg="mod">
          <ac:chgData name="Chris Speller" userId="0a97f007-b978-4543-a8a0-9ee0abccdf0a" providerId="ADAL" clId="{B8B649C5-C549-4FEB-BF49-7EEBAD02D5DE}" dt="2020-12-21T11:37:45.925" v="12288" actId="20577"/>
          <ac:spMkLst>
            <pc:docMk/>
            <pc:sldMk cId="2622593686" sldId="4577"/>
            <ac:spMk id="12" creationId="{FEDA1F6C-08D0-4179-B4E6-945CF5F1BE86}"/>
          </ac:spMkLst>
        </pc:spChg>
      </pc:sldChg>
      <pc:sldChg chg="modSp add modAnim">
        <pc:chgData name="Chris Speller" userId="0a97f007-b978-4543-a8a0-9ee0abccdf0a" providerId="ADAL" clId="{B8B649C5-C549-4FEB-BF49-7EEBAD02D5DE}" dt="2020-12-21T11:40:25.775" v="12383" actId="20577"/>
        <pc:sldMkLst>
          <pc:docMk/>
          <pc:sldMk cId="3799973764" sldId="4578"/>
        </pc:sldMkLst>
        <pc:spChg chg="mod">
          <ac:chgData name="Chris Speller" userId="0a97f007-b978-4543-a8a0-9ee0abccdf0a" providerId="ADAL" clId="{B8B649C5-C549-4FEB-BF49-7EEBAD02D5DE}" dt="2020-12-21T11:40:25.775" v="12383" actId="20577"/>
          <ac:spMkLst>
            <pc:docMk/>
            <pc:sldMk cId="3799973764" sldId="4578"/>
            <ac:spMk id="10" creationId="{00000000-0000-0000-0000-000000000000}"/>
          </ac:spMkLst>
        </pc:spChg>
        <pc:spChg chg="mod">
          <ac:chgData name="Chris Speller" userId="0a97f007-b978-4543-a8a0-9ee0abccdf0a" providerId="ADAL" clId="{B8B649C5-C549-4FEB-BF49-7EEBAD02D5DE}" dt="2020-12-21T11:39:15.185" v="12353"/>
          <ac:spMkLst>
            <pc:docMk/>
            <pc:sldMk cId="3799973764" sldId="4578"/>
            <ac:spMk id="11" creationId="{00000000-0000-0000-0000-000000000000}"/>
          </ac:spMkLst>
        </pc:spChg>
        <pc:spChg chg="mod">
          <ac:chgData name="Chris Speller" userId="0a97f007-b978-4543-a8a0-9ee0abccdf0a" providerId="ADAL" clId="{B8B649C5-C549-4FEB-BF49-7EEBAD02D5DE}" dt="2020-12-21T11:40:13.672" v="12380" actId="16959"/>
          <ac:spMkLst>
            <pc:docMk/>
            <pc:sldMk cId="3799973764" sldId="4578"/>
            <ac:spMk id="12" creationId="{FEDA1F6C-08D0-4179-B4E6-945CF5F1BE86}"/>
          </ac:spMkLst>
        </pc:spChg>
      </pc:sldChg>
      <pc:sldChg chg="modSp add mod">
        <pc:chgData name="Chris Speller" userId="0a97f007-b978-4543-a8a0-9ee0abccdf0a" providerId="ADAL" clId="{B8B649C5-C549-4FEB-BF49-7EEBAD02D5DE}" dt="2020-12-21T11:42:59.348" v="12677" actId="20577"/>
        <pc:sldMkLst>
          <pc:docMk/>
          <pc:sldMk cId="777721362" sldId="4579"/>
        </pc:sldMkLst>
        <pc:spChg chg="mod">
          <ac:chgData name="Chris Speller" userId="0a97f007-b978-4543-a8a0-9ee0abccdf0a" providerId="ADAL" clId="{B8B649C5-C549-4FEB-BF49-7EEBAD02D5DE}" dt="2020-12-21T11:42:59.348" v="12677" actId="20577"/>
          <ac:spMkLst>
            <pc:docMk/>
            <pc:sldMk cId="777721362" sldId="4579"/>
            <ac:spMk id="10" creationId="{00000000-0000-0000-0000-000000000000}"/>
          </ac:spMkLst>
        </pc:spChg>
        <pc:spChg chg="mod">
          <ac:chgData name="Chris Speller" userId="0a97f007-b978-4543-a8a0-9ee0abccdf0a" providerId="ADAL" clId="{B8B649C5-C549-4FEB-BF49-7EEBAD02D5DE}" dt="2020-12-21T11:42:00.907" v="12662"/>
          <ac:spMkLst>
            <pc:docMk/>
            <pc:sldMk cId="777721362" sldId="4579"/>
            <ac:spMk id="11" creationId="{00000000-0000-0000-0000-000000000000}"/>
          </ac:spMkLst>
        </pc:spChg>
        <pc:spChg chg="mod">
          <ac:chgData name="Chris Speller" userId="0a97f007-b978-4543-a8a0-9ee0abccdf0a" providerId="ADAL" clId="{B8B649C5-C549-4FEB-BF49-7EEBAD02D5DE}" dt="2020-12-21T11:42:26.285" v="12672" actId="16959"/>
          <ac:spMkLst>
            <pc:docMk/>
            <pc:sldMk cId="777721362" sldId="4579"/>
            <ac:spMk id="12" creationId="{FEDA1F6C-08D0-4179-B4E6-945CF5F1BE86}"/>
          </ac:spMkLst>
        </pc:spChg>
      </pc:sldChg>
      <pc:sldChg chg="modSp add">
        <pc:chgData name="Chris Speller" userId="0a97f007-b978-4543-a8a0-9ee0abccdf0a" providerId="ADAL" clId="{B8B649C5-C549-4FEB-BF49-7EEBAD02D5DE}" dt="2020-12-21T11:45:05.698" v="12759" actId="20577"/>
        <pc:sldMkLst>
          <pc:docMk/>
          <pc:sldMk cId="3248531856" sldId="4580"/>
        </pc:sldMkLst>
        <pc:spChg chg="mod">
          <ac:chgData name="Chris Speller" userId="0a97f007-b978-4543-a8a0-9ee0abccdf0a" providerId="ADAL" clId="{B8B649C5-C549-4FEB-BF49-7EEBAD02D5DE}" dt="2020-12-21T11:45:05.698" v="12759" actId="20577"/>
          <ac:spMkLst>
            <pc:docMk/>
            <pc:sldMk cId="3248531856" sldId="4580"/>
            <ac:spMk id="10" creationId="{00000000-0000-0000-0000-000000000000}"/>
          </ac:spMkLst>
        </pc:spChg>
        <pc:spChg chg="mod">
          <ac:chgData name="Chris Speller" userId="0a97f007-b978-4543-a8a0-9ee0abccdf0a" providerId="ADAL" clId="{B8B649C5-C549-4FEB-BF49-7EEBAD02D5DE}" dt="2020-12-21T11:44:26.376" v="12725"/>
          <ac:spMkLst>
            <pc:docMk/>
            <pc:sldMk cId="3248531856" sldId="4580"/>
            <ac:spMk id="11" creationId="{00000000-0000-0000-0000-000000000000}"/>
          </ac:spMkLst>
        </pc:spChg>
        <pc:spChg chg="mod">
          <ac:chgData name="Chris Speller" userId="0a97f007-b978-4543-a8a0-9ee0abccdf0a" providerId="ADAL" clId="{B8B649C5-C549-4FEB-BF49-7EEBAD02D5DE}" dt="2020-12-21T11:44:50.214" v="12754" actId="16959"/>
          <ac:spMkLst>
            <pc:docMk/>
            <pc:sldMk cId="3248531856" sldId="4580"/>
            <ac:spMk id="12" creationId="{FEDA1F6C-08D0-4179-B4E6-945CF5F1BE86}"/>
          </ac:spMkLst>
        </pc:spChg>
      </pc:sldChg>
      <pc:sldChg chg="modSp add">
        <pc:chgData name="Chris Speller" userId="0a97f007-b978-4543-a8a0-9ee0abccdf0a" providerId="ADAL" clId="{B8B649C5-C549-4FEB-BF49-7EEBAD02D5DE}" dt="2020-12-21T11:47:19.657" v="12818" actId="20577"/>
        <pc:sldMkLst>
          <pc:docMk/>
          <pc:sldMk cId="3750191309" sldId="4581"/>
        </pc:sldMkLst>
        <pc:spChg chg="mod">
          <ac:chgData name="Chris Speller" userId="0a97f007-b978-4543-a8a0-9ee0abccdf0a" providerId="ADAL" clId="{B8B649C5-C549-4FEB-BF49-7EEBAD02D5DE}" dt="2020-12-21T11:47:19.657" v="12818" actId="20577"/>
          <ac:spMkLst>
            <pc:docMk/>
            <pc:sldMk cId="3750191309" sldId="4581"/>
            <ac:spMk id="10" creationId="{00000000-0000-0000-0000-000000000000}"/>
          </ac:spMkLst>
        </pc:spChg>
        <pc:spChg chg="mod">
          <ac:chgData name="Chris Speller" userId="0a97f007-b978-4543-a8a0-9ee0abccdf0a" providerId="ADAL" clId="{B8B649C5-C549-4FEB-BF49-7EEBAD02D5DE}" dt="2020-12-21T11:46:30.907" v="12802"/>
          <ac:spMkLst>
            <pc:docMk/>
            <pc:sldMk cId="3750191309" sldId="4581"/>
            <ac:spMk id="11" creationId="{00000000-0000-0000-0000-000000000000}"/>
          </ac:spMkLst>
        </pc:spChg>
        <pc:spChg chg="mod">
          <ac:chgData name="Chris Speller" userId="0a97f007-b978-4543-a8a0-9ee0abccdf0a" providerId="ADAL" clId="{B8B649C5-C549-4FEB-BF49-7EEBAD02D5DE}" dt="2020-12-21T11:46:45.301" v="12813" actId="16959"/>
          <ac:spMkLst>
            <pc:docMk/>
            <pc:sldMk cId="3750191309" sldId="4581"/>
            <ac:spMk id="12" creationId="{FEDA1F6C-08D0-4179-B4E6-945CF5F1BE86}"/>
          </ac:spMkLst>
        </pc:spChg>
      </pc:sldChg>
      <pc:sldChg chg="modSp add">
        <pc:chgData name="Chris Speller" userId="0a97f007-b978-4543-a8a0-9ee0abccdf0a" providerId="ADAL" clId="{B8B649C5-C549-4FEB-BF49-7EEBAD02D5DE}" dt="2020-12-21T11:51:03.956" v="12831" actId="20577"/>
        <pc:sldMkLst>
          <pc:docMk/>
          <pc:sldMk cId="3504407388" sldId="4582"/>
        </pc:sldMkLst>
        <pc:spChg chg="mod">
          <ac:chgData name="Chris Speller" userId="0a97f007-b978-4543-a8a0-9ee0abccdf0a" providerId="ADAL" clId="{B8B649C5-C549-4FEB-BF49-7EEBAD02D5DE}" dt="2020-12-21T11:51:03.956" v="12831" actId="20577"/>
          <ac:spMkLst>
            <pc:docMk/>
            <pc:sldMk cId="3504407388" sldId="4582"/>
            <ac:spMk id="10" creationId="{00000000-0000-0000-0000-000000000000}"/>
          </ac:spMkLst>
        </pc:spChg>
        <pc:spChg chg="mod">
          <ac:chgData name="Chris Speller" userId="0a97f007-b978-4543-a8a0-9ee0abccdf0a" providerId="ADAL" clId="{B8B649C5-C549-4FEB-BF49-7EEBAD02D5DE}" dt="2020-12-21T11:48:25.935" v="12822"/>
          <ac:spMkLst>
            <pc:docMk/>
            <pc:sldMk cId="3504407388" sldId="4582"/>
            <ac:spMk id="11" creationId="{00000000-0000-0000-0000-000000000000}"/>
          </ac:spMkLst>
        </pc:spChg>
        <pc:spChg chg="mod">
          <ac:chgData name="Chris Speller" userId="0a97f007-b978-4543-a8a0-9ee0abccdf0a" providerId="ADAL" clId="{B8B649C5-C549-4FEB-BF49-7EEBAD02D5DE}" dt="2020-12-21T11:50:16.446" v="12830" actId="20577"/>
          <ac:spMkLst>
            <pc:docMk/>
            <pc:sldMk cId="3504407388" sldId="4582"/>
            <ac:spMk id="12" creationId="{FEDA1F6C-08D0-4179-B4E6-945CF5F1BE86}"/>
          </ac:spMkLst>
        </pc:spChg>
      </pc:sldChg>
      <pc:sldChg chg="modSp add mod">
        <pc:chgData name="Chris Speller" userId="0a97f007-b978-4543-a8a0-9ee0abccdf0a" providerId="ADAL" clId="{B8B649C5-C549-4FEB-BF49-7EEBAD02D5DE}" dt="2020-12-21T11:52:39.952" v="12846" actId="20577"/>
        <pc:sldMkLst>
          <pc:docMk/>
          <pc:sldMk cId="1999573417" sldId="4583"/>
        </pc:sldMkLst>
        <pc:spChg chg="mod">
          <ac:chgData name="Chris Speller" userId="0a97f007-b978-4543-a8a0-9ee0abccdf0a" providerId="ADAL" clId="{B8B649C5-C549-4FEB-BF49-7EEBAD02D5DE}" dt="2020-12-21T11:52:39.952" v="12846" actId="20577"/>
          <ac:spMkLst>
            <pc:docMk/>
            <pc:sldMk cId="1999573417" sldId="4583"/>
            <ac:spMk id="10" creationId="{00000000-0000-0000-0000-000000000000}"/>
          </ac:spMkLst>
        </pc:spChg>
        <pc:spChg chg="mod">
          <ac:chgData name="Chris Speller" userId="0a97f007-b978-4543-a8a0-9ee0abccdf0a" providerId="ADAL" clId="{B8B649C5-C549-4FEB-BF49-7EEBAD02D5DE}" dt="2020-12-21T11:51:46.579" v="12835"/>
          <ac:spMkLst>
            <pc:docMk/>
            <pc:sldMk cId="1999573417" sldId="4583"/>
            <ac:spMk id="11" creationId="{00000000-0000-0000-0000-000000000000}"/>
          </ac:spMkLst>
        </pc:spChg>
        <pc:spChg chg="mod">
          <ac:chgData name="Chris Speller" userId="0a97f007-b978-4543-a8a0-9ee0abccdf0a" providerId="ADAL" clId="{B8B649C5-C549-4FEB-BF49-7EEBAD02D5DE}" dt="2020-12-21T11:51:58.935" v="12843" actId="1076"/>
          <ac:spMkLst>
            <pc:docMk/>
            <pc:sldMk cId="1999573417" sldId="4583"/>
            <ac:spMk id="12" creationId="{FEDA1F6C-08D0-4179-B4E6-945CF5F1BE86}"/>
          </ac:spMkLst>
        </pc:spChg>
      </pc:sldChg>
      <pc:sldChg chg="modSp add mod modAnim">
        <pc:chgData name="Chris Speller" userId="0a97f007-b978-4543-a8a0-9ee0abccdf0a" providerId="ADAL" clId="{B8B649C5-C549-4FEB-BF49-7EEBAD02D5DE}" dt="2020-12-21T12:00:55.005" v="13072" actId="20577"/>
        <pc:sldMkLst>
          <pc:docMk/>
          <pc:sldMk cId="3786059081" sldId="4584"/>
        </pc:sldMkLst>
        <pc:spChg chg="mod">
          <ac:chgData name="Chris Speller" userId="0a97f007-b978-4543-a8a0-9ee0abccdf0a" providerId="ADAL" clId="{B8B649C5-C549-4FEB-BF49-7EEBAD02D5DE}" dt="2020-12-21T12:00:55.005" v="13072" actId="20577"/>
          <ac:spMkLst>
            <pc:docMk/>
            <pc:sldMk cId="3786059081" sldId="4584"/>
            <ac:spMk id="10" creationId="{00000000-0000-0000-0000-000000000000}"/>
          </ac:spMkLst>
        </pc:spChg>
        <pc:spChg chg="mod">
          <ac:chgData name="Chris Speller" userId="0a97f007-b978-4543-a8a0-9ee0abccdf0a" providerId="ADAL" clId="{B8B649C5-C549-4FEB-BF49-7EEBAD02D5DE}" dt="2020-12-21T11:57:17.049" v="12876" actId="404"/>
          <ac:spMkLst>
            <pc:docMk/>
            <pc:sldMk cId="3786059081" sldId="4584"/>
            <ac:spMk id="11" creationId="{00000000-0000-0000-0000-000000000000}"/>
          </ac:spMkLst>
        </pc:spChg>
        <pc:spChg chg="mod">
          <ac:chgData name="Chris Speller" userId="0a97f007-b978-4543-a8a0-9ee0abccdf0a" providerId="ADAL" clId="{B8B649C5-C549-4FEB-BF49-7EEBAD02D5DE}" dt="2020-12-21T11:58:28.905" v="13033" actId="20577"/>
          <ac:spMkLst>
            <pc:docMk/>
            <pc:sldMk cId="3786059081" sldId="4584"/>
            <ac:spMk id="12" creationId="{FEDA1F6C-08D0-4179-B4E6-945CF5F1BE86}"/>
          </ac:spMkLst>
        </pc:spChg>
      </pc:sldChg>
      <pc:sldChg chg="modSp add mod modAnim">
        <pc:chgData name="Chris Speller" userId="0a97f007-b978-4543-a8a0-9ee0abccdf0a" providerId="ADAL" clId="{B8B649C5-C549-4FEB-BF49-7EEBAD02D5DE}" dt="2020-12-21T13:57:29.991" v="13231" actId="20577"/>
        <pc:sldMkLst>
          <pc:docMk/>
          <pc:sldMk cId="1657687064" sldId="4585"/>
        </pc:sldMkLst>
        <pc:spChg chg="mod">
          <ac:chgData name="Chris Speller" userId="0a97f007-b978-4543-a8a0-9ee0abccdf0a" providerId="ADAL" clId="{B8B649C5-C549-4FEB-BF49-7EEBAD02D5DE}" dt="2020-12-21T13:56:46.134" v="13193" actId="6549"/>
          <ac:spMkLst>
            <pc:docMk/>
            <pc:sldMk cId="1657687064" sldId="4585"/>
            <ac:spMk id="10" creationId="{00000000-0000-0000-0000-000000000000}"/>
          </ac:spMkLst>
        </pc:spChg>
        <pc:spChg chg="mod">
          <ac:chgData name="Chris Speller" userId="0a97f007-b978-4543-a8a0-9ee0abccdf0a" providerId="ADAL" clId="{B8B649C5-C549-4FEB-BF49-7EEBAD02D5DE}" dt="2020-12-21T13:57:17.197" v="13216" actId="20577"/>
          <ac:spMkLst>
            <pc:docMk/>
            <pc:sldMk cId="1657687064" sldId="4585"/>
            <ac:spMk id="11" creationId="{00000000-0000-0000-0000-000000000000}"/>
          </ac:spMkLst>
        </pc:spChg>
        <pc:spChg chg="mod">
          <ac:chgData name="Chris Speller" userId="0a97f007-b978-4543-a8a0-9ee0abccdf0a" providerId="ADAL" clId="{B8B649C5-C549-4FEB-BF49-7EEBAD02D5DE}" dt="2020-12-21T13:57:29.991" v="13231" actId="20577"/>
          <ac:spMkLst>
            <pc:docMk/>
            <pc:sldMk cId="1657687064" sldId="4585"/>
            <ac:spMk id="12" creationId="{FEDA1F6C-08D0-4179-B4E6-945CF5F1BE86}"/>
          </ac:spMkLst>
        </pc:spChg>
      </pc:sldChg>
      <pc:sldChg chg="modSp add mod">
        <pc:chgData name="Chris Speller" userId="0a97f007-b978-4543-a8a0-9ee0abccdf0a" providerId="ADAL" clId="{B8B649C5-C549-4FEB-BF49-7EEBAD02D5DE}" dt="2020-12-21T14:03:41.431" v="13459" actId="20577"/>
        <pc:sldMkLst>
          <pc:docMk/>
          <pc:sldMk cId="4088117696" sldId="4586"/>
        </pc:sldMkLst>
        <pc:spChg chg="mod">
          <ac:chgData name="Chris Speller" userId="0a97f007-b978-4543-a8a0-9ee0abccdf0a" providerId="ADAL" clId="{B8B649C5-C549-4FEB-BF49-7EEBAD02D5DE}" dt="2020-12-21T14:03:41.431" v="13459" actId="20577"/>
          <ac:spMkLst>
            <pc:docMk/>
            <pc:sldMk cId="4088117696" sldId="4586"/>
            <ac:spMk id="10" creationId="{00000000-0000-0000-0000-000000000000}"/>
          </ac:spMkLst>
        </pc:spChg>
        <pc:spChg chg="mod">
          <ac:chgData name="Chris Speller" userId="0a97f007-b978-4543-a8a0-9ee0abccdf0a" providerId="ADAL" clId="{B8B649C5-C549-4FEB-BF49-7EEBAD02D5DE}" dt="2020-12-21T13:59:21.136" v="13281" actId="20577"/>
          <ac:spMkLst>
            <pc:docMk/>
            <pc:sldMk cId="4088117696" sldId="4586"/>
            <ac:spMk id="11" creationId="{00000000-0000-0000-0000-000000000000}"/>
          </ac:spMkLst>
        </pc:spChg>
        <pc:spChg chg="mod">
          <ac:chgData name="Chris Speller" userId="0a97f007-b978-4543-a8a0-9ee0abccdf0a" providerId="ADAL" clId="{B8B649C5-C549-4FEB-BF49-7EEBAD02D5DE}" dt="2020-12-21T13:59:17.521" v="13279" actId="20577"/>
          <ac:spMkLst>
            <pc:docMk/>
            <pc:sldMk cId="4088117696" sldId="4586"/>
            <ac:spMk id="12" creationId="{FEDA1F6C-08D0-4179-B4E6-945CF5F1BE86}"/>
          </ac:spMkLst>
        </pc:spChg>
      </pc:sldChg>
      <pc:sldChg chg="modSp add mod">
        <pc:chgData name="Chris Speller" userId="0a97f007-b978-4543-a8a0-9ee0abccdf0a" providerId="ADAL" clId="{B8B649C5-C549-4FEB-BF49-7EEBAD02D5DE}" dt="2020-12-21T14:03:19.943" v="13456" actId="20577"/>
        <pc:sldMkLst>
          <pc:docMk/>
          <pc:sldMk cId="203841692" sldId="4587"/>
        </pc:sldMkLst>
        <pc:spChg chg="mod">
          <ac:chgData name="Chris Speller" userId="0a97f007-b978-4543-a8a0-9ee0abccdf0a" providerId="ADAL" clId="{B8B649C5-C549-4FEB-BF49-7EEBAD02D5DE}" dt="2020-12-21T14:02:44.477" v="13406" actId="20577"/>
          <ac:spMkLst>
            <pc:docMk/>
            <pc:sldMk cId="203841692" sldId="4587"/>
            <ac:spMk id="10" creationId="{00000000-0000-0000-0000-000000000000}"/>
          </ac:spMkLst>
        </pc:spChg>
        <pc:spChg chg="mod">
          <ac:chgData name="Chris Speller" userId="0a97f007-b978-4543-a8a0-9ee0abccdf0a" providerId="ADAL" clId="{B8B649C5-C549-4FEB-BF49-7EEBAD02D5DE}" dt="2020-12-21T14:03:12.267" v="13422" actId="20577"/>
          <ac:spMkLst>
            <pc:docMk/>
            <pc:sldMk cId="203841692" sldId="4587"/>
            <ac:spMk id="11" creationId="{00000000-0000-0000-0000-000000000000}"/>
          </ac:spMkLst>
        </pc:spChg>
        <pc:spChg chg="mod">
          <ac:chgData name="Chris Speller" userId="0a97f007-b978-4543-a8a0-9ee0abccdf0a" providerId="ADAL" clId="{B8B649C5-C549-4FEB-BF49-7EEBAD02D5DE}" dt="2020-12-21T14:03:19.943" v="13456" actId="20577"/>
          <ac:spMkLst>
            <pc:docMk/>
            <pc:sldMk cId="203841692" sldId="4587"/>
            <ac:spMk id="12" creationId="{FEDA1F6C-08D0-4179-B4E6-945CF5F1BE86}"/>
          </ac:spMkLst>
        </pc:spChg>
      </pc:sldChg>
      <pc:sldChg chg="modSp add mod">
        <pc:chgData name="Chris Speller" userId="0a97f007-b978-4543-a8a0-9ee0abccdf0a" providerId="ADAL" clId="{B8B649C5-C549-4FEB-BF49-7EEBAD02D5DE}" dt="2020-12-21T14:09:09.732" v="13523" actId="20577"/>
        <pc:sldMkLst>
          <pc:docMk/>
          <pc:sldMk cId="2740311225" sldId="4588"/>
        </pc:sldMkLst>
        <pc:spChg chg="mod">
          <ac:chgData name="Chris Speller" userId="0a97f007-b978-4543-a8a0-9ee0abccdf0a" providerId="ADAL" clId="{B8B649C5-C549-4FEB-BF49-7EEBAD02D5DE}" dt="2020-12-21T14:09:09.732" v="13523" actId="20577"/>
          <ac:spMkLst>
            <pc:docMk/>
            <pc:sldMk cId="2740311225" sldId="4588"/>
            <ac:spMk id="10" creationId="{00000000-0000-0000-0000-000000000000}"/>
          </ac:spMkLst>
        </pc:spChg>
        <pc:spChg chg="mod">
          <ac:chgData name="Chris Speller" userId="0a97f007-b978-4543-a8a0-9ee0abccdf0a" providerId="ADAL" clId="{B8B649C5-C549-4FEB-BF49-7EEBAD02D5DE}" dt="2020-12-21T14:06:33.523" v="13511"/>
          <ac:spMkLst>
            <pc:docMk/>
            <pc:sldMk cId="2740311225" sldId="4588"/>
            <ac:spMk id="11" creationId="{00000000-0000-0000-0000-000000000000}"/>
          </ac:spMkLst>
        </pc:spChg>
        <pc:spChg chg="mod">
          <ac:chgData name="Chris Speller" userId="0a97f007-b978-4543-a8a0-9ee0abccdf0a" providerId="ADAL" clId="{B8B649C5-C549-4FEB-BF49-7EEBAD02D5DE}" dt="2020-12-21T14:06:36.264" v="13517" actId="20577"/>
          <ac:spMkLst>
            <pc:docMk/>
            <pc:sldMk cId="2740311225" sldId="4588"/>
            <ac:spMk id="12" creationId="{FEDA1F6C-08D0-4179-B4E6-945CF5F1BE86}"/>
          </ac:spMkLst>
        </pc:spChg>
      </pc:sldChg>
      <pc:sldChg chg="modSp add mod modAnim">
        <pc:chgData name="Chris Speller" userId="0a97f007-b978-4543-a8a0-9ee0abccdf0a" providerId="ADAL" clId="{B8B649C5-C549-4FEB-BF49-7EEBAD02D5DE}" dt="2020-12-21T14:11:20.379" v="13644" actId="207"/>
        <pc:sldMkLst>
          <pc:docMk/>
          <pc:sldMk cId="990977279" sldId="4589"/>
        </pc:sldMkLst>
        <pc:spChg chg="mod">
          <ac:chgData name="Chris Speller" userId="0a97f007-b978-4543-a8a0-9ee0abccdf0a" providerId="ADAL" clId="{B8B649C5-C549-4FEB-BF49-7EEBAD02D5DE}" dt="2020-12-21T14:10:08.413" v="13606" actId="20577"/>
          <ac:spMkLst>
            <pc:docMk/>
            <pc:sldMk cId="990977279" sldId="4589"/>
            <ac:spMk id="10" creationId="{00000000-0000-0000-0000-000000000000}"/>
          </ac:spMkLst>
        </pc:spChg>
        <pc:spChg chg="mod">
          <ac:chgData name="Chris Speller" userId="0a97f007-b978-4543-a8a0-9ee0abccdf0a" providerId="ADAL" clId="{B8B649C5-C549-4FEB-BF49-7EEBAD02D5DE}" dt="2020-12-21T14:10:15.345" v="13609" actId="20577"/>
          <ac:spMkLst>
            <pc:docMk/>
            <pc:sldMk cId="990977279" sldId="4589"/>
            <ac:spMk id="11" creationId="{00000000-0000-0000-0000-000000000000}"/>
          </ac:spMkLst>
        </pc:spChg>
        <pc:spChg chg="mod">
          <ac:chgData name="Chris Speller" userId="0a97f007-b978-4543-a8a0-9ee0abccdf0a" providerId="ADAL" clId="{B8B649C5-C549-4FEB-BF49-7EEBAD02D5DE}" dt="2020-12-21T14:11:20.379" v="13644" actId="207"/>
          <ac:spMkLst>
            <pc:docMk/>
            <pc:sldMk cId="990977279" sldId="4589"/>
            <ac:spMk id="12" creationId="{FEDA1F6C-08D0-4179-B4E6-945CF5F1BE86}"/>
          </ac:spMkLst>
        </pc:spChg>
      </pc:sldChg>
      <pc:sldChg chg="addSp delSp modSp add mod delAnim modAnim">
        <pc:chgData name="Chris Speller" userId="0a97f007-b978-4543-a8a0-9ee0abccdf0a" providerId="ADAL" clId="{B8B649C5-C549-4FEB-BF49-7EEBAD02D5DE}" dt="2020-12-21T14:18:33.952" v="14002"/>
        <pc:sldMkLst>
          <pc:docMk/>
          <pc:sldMk cId="1981162291" sldId="4590"/>
        </pc:sldMkLst>
        <pc:spChg chg="mod">
          <ac:chgData name="Chris Speller" userId="0a97f007-b978-4543-a8a0-9ee0abccdf0a" providerId="ADAL" clId="{B8B649C5-C549-4FEB-BF49-7EEBAD02D5DE}" dt="2020-12-21T14:12:48.787" v="13741" actId="20577"/>
          <ac:spMkLst>
            <pc:docMk/>
            <pc:sldMk cId="1981162291" sldId="4590"/>
            <ac:spMk id="10" creationId="{00000000-0000-0000-0000-000000000000}"/>
          </ac:spMkLst>
        </pc:spChg>
        <pc:spChg chg="mod">
          <ac:chgData name="Chris Speller" userId="0a97f007-b978-4543-a8a0-9ee0abccdf0a" providerId="ADAL" clId="{B8B649C5-C549-4FEB-BF49-7EEBAD02D5DE}" dt="2020-12-21T14:15:50.900" v="13908" actId="20577"/>
          <ac:spMkLst>
            <pc:docMk/>
            <pc:sldMk cId="1981162291" sldId="4590"/>
            <ac:spMk id="11" creationId="{00000000-0000-0000-0000-000000000000}"/>
          </ac:spMkLst>
        </pc:spChg>
        <pc:spChg chg="del mod">
          <ac:chgData name="Chris Speller" userId="0a97f007-b978-4543-a8a0-9ee0abccdf0a" providerId="ADAL" clId="{B8B649C5-C549-4FEB-BF49-7EEBAD02D5DE}" dt="2020-12-21T14:15:56.051" v="13910" actId="478"/>
          <ac:spMkLst>
            <pc:docMk/>
            <pc:sldMk cId="1981162291" sldId="4590"/>
            <ac:spMk id="12" creationId="{FEDA1F6C-08D0-4179-B4E6-945CF5F1BE86}"/>
          </ac:spMkLst>
        </pc:spChg>
        <pc:graphicFrameChg chg="add mod modGraphic">
          <ac:chgData name="Chris Speller" userId="0a97f007-b978-4543-a8a0-9ee0abccdf0a" providerId="ADAL" clId="{B8B649C5-C549-4FEB-BF49-7EEBAD02D5DE}" dt="2020-12-21T14:16:16.940" v="13916" actId="20577"/>
          <ac:graphicFrameMkLst>
            <pc:docMk/>
            <pc:sldMk cId="1981162291" sldId="4590"/>
            <ac:graphicFrameMk id="2" creationId="{7E9533FD-BAF5-4A8A-A338-41D586D20CDC}"/>
          </ac:graphicFrameMkLst>
        </pc:graphicFrameChg>
        <pc:graphicFrameChg chg="add mod">
          <ac:chgData name="Chris Speller" userId="0a97f007-b978-4543-a8a0-9ee0abccdf0a" providerId="ADAL" clId="{B8B649C5-C549-4FEB-BF49-7EEBAD02D5DE}" dt="2020-12-21T14:18:25.785" v="13998" actId="1076"/>
          <ac:graphicFrameMkLst>
            <pc:docMk/>
            <pc:sldMk cId="1981162291" sldId="4590"/>
            <ac:graphicFrameMk id="3" creationId="{5392C609-74E8-4445-846B-AF5806FF7F7E}"/>
          </ac:graphicFrameMkLst>
        </pc:graphicFrameChg>
        <pc:graphicFrameChg chg="add mod modGraphic">
          <ac:chgData name="Chris Speller" userId="0a97f007-b978-4543-a8a0-9ee0abccdf0a" providerId="ADAL" clId="{B8B649C5-C549-4FEB-BF49-7EEBAD02D5DE}" dt="2020-12-21T14:18:19.963" v="13996" actId="6549"/>
          <ac:graphicFrameMkLst>
            <pc:docMk/>
            <pc:sldMk cId="1981162291" sldId="4590"/>
            <ac:graphicFrameMk id="13" creationId="{ABC33E91-0CB8-45FF-A835-593E051C0B57}"/>
          </ac:graphicFrameMkLst>
        </pc:graphicFrameChg>
      </pc:sldChg>
      <pc:sldChg chg="modSp add mod modAnim">
        <pc:chgData name="Chris Speller" userId="0a97f007-b978-4543-a8a0-9ee0abccdf0a" providerId="ADAL" clId="{B8B649C5-C549-4FEB-BF49-7EEBAD02D5DE}" dt="2020-12-21T14:25:04.863" v="14206" actId="1076"/>
        <pc:sldMkLst>
          <pc:docMk/>
          <pc:sldMk cId="220313717" sldId="4591"/>
        </pc:sldMkLst>
        <pc:spChg chg="mod">
          <ac:chgData name="Chris Speller" userId="0a97f007-b978-4543-a8a0-9ee0abccdf0a" providerId="ADAL" clId="{B8B649C5-C549-4FEB-BF49-7EEBAD02D5DE}" dt="2020-12-21T14:23:50.492" v="14162" actId="20577"/>
          <ac:spMkLst>
            <pc:docMk/>
            <pc:sldMk cId="220313717" sldId="4591"/>
            <ac:spMk id="10" creationId="{00000000-0000-0000-0000-000000000000}"/>
          </ac:spMkLst>
        </pc:spChg>
        <pc:spChg chg="mod">
          <ac:chgData name="Chris Speller" userId="0a97f007-b978-4543-a8a0-9ee0abccdf0a" providerId="ADAL" clId="{B8B649C5-C549-4FEB-BF49-7EEBAD02D5DE}" dt="2020-12-21T14:24:07.070" v="14178" actId="20577"/>
          <ac:spMkLst>
            <pc:docMk/>
            <pc:sldMk cId="220313717" sldId="4591"/>
            <ac:spMk id="11" creationId="{00000000-0000-0000-0000-000000000000}"/>
          </ac:spMkLst>
        </pc:spChg>
        <pc:spChg chg="mod">
          <ac:chgData name="Chris Speller" userId="0a97f007-b978-4543-a8a0-9ee0abccdf0a" providerId="ADAL" clId="{B8B649C5-C549-4FEB-BF49-7EEBAD02D5DE}" dt="2020-12-21T14:25:04.863" v="14206" actId="1076"/>
          <ac:spMkLst>
            <pc:docMk/>
            <pc:sldMk cId="220313717" sldId="4591"/>
            <ac:spMk id="12" creationId="{FEDA1F6C-08D0-4179-B4E6-945CF5F1BE86}"/>
          </ac:spMkLst>
        </pc:spChg>
      </pc:sldChg>
      <pc:sldChg chg="modSp add mod">
        <pc:chgData name="Chris Speller" userId="0a97f007-b978-4543-a8a0-9ee0abccdf0a" providerId="ADAL" clId="{B8B649C5-C549-4FEB-BF49-7EEBAD02D5DE}" dt="2020-12-21T14:29:04.455" v="14316" actId="20577"/>
        <pc:sldMkLst>
          <pc:docMk/>
          <pc:sldMk cId="2982343416" sldId="4592"/>
        </pc:sldMkLst>
        <pc:spChg chg="mod">
          <ac:chgData name="Chris Speller" userId="0a97f007-b978-4543-a8a0-9ee0abccdf0a" providerId="ADAL" clId="{B8B649C5-C549-4FEB-BF49-7EEBAD02D5DE}" dt="2020-12-21T14:27:34.821" v="14286" actId="20577"/>
          <ac:spMkLst>
            <pc:docMk/>
            <pc:sldMk cId="2982343416" sldId="4592"/>
            <ac:spMk id="10" creationId="{00000000-0000-0000-0000-000000000000}"/>
          </ac:spMkLst>
        </pc:spChg>
        <pc:spChg chg="mod">
          <ac:chgData name="Chris Speller" userId="0a97f007-b978-4543-a8a0-9ee0abccdf0a" providerId="ADAL" clId="{B8B649C5-C549-4FEB-BF49-7EEBAD02D5DE}" dt="2020-12-21T14:27:55.120" v="14304" actId="20577"/>
          <ac:spMkLst>
            <pc:docMk/>
            <pc:sldMk cId="2982343416" sldId="4592"/>
            <ac:spMk id="11" creationId="{00000000-0000-0000-0000-000000000000}"/>
          </ac:spMkLst>
        </pc:spChg>
        <pc:spChg chg="mod">
          <ac:chgData name="Chris Speller" userId="0a97f007-b978-4543-a8a0-9ee0abccdf0a" providerId="ADAL" clId="{B8B649C5-C549-4FEB-BF49-7EEBAD02D5DE}" dt="2020-12-21T14:29:04.455" v="14316" actId="20577"/>
          <ac:spMkLst>
            <pc:docMk/>
            <pc:sldMk cId="2982343416" sldId="4592"/>
            <ac:spMk id="12" creationId="{FEDA1F6C-08D0-4179-B4E6-945CF5F1BE86}"/>
          </ac:spMkLst>
        </pc:spChg>
      </pc:sldChg>
      <pc:sldChg chg="modSp add mod modAnim">
        <pc:chgData name="Chris Speller" userId="0a97f007-b978-4543-a8a0-9ee0abccdf0a" providerId="ADAL" clId="{B8B649C5-C549-4FEB-BF49-7EEBAD02D5DE}" dt="2020-12-21T14:27:43.199" v="14301" actId="20577"/>
        <pc:sldMkLst>
          <pc:docMk/>
          <pc:sldMk cId="1460530352" sldId="4593"/>
        </pc:sldMkLst>
        <pc:spChg chg="mod">
          <ac:chgData name="Chris Speller" userId="0a97f007-b978-4543-a8a0-9ee0abccdf0a" providerId="ADAL" clId="{B8B649C5-C549-4FEB-BF49-7EEBAD02D5DE}" dt="2020-12-21T14:27:40.622" v="14296" actId="20577"/>
          <ac:spMkLst>
            <pc:docMk/>
            <pc:sldMk cId="1460530352" sldId="4593"/>
            <ac:spMk id="10" creationId="{00000000-0000-0000-0000-000000000000}"/>
          </ac:spMkLst>
        </pc:spChg>
        <pc:spChg chg="mod">
          <ac:chgData name="Chris Speller" userId="0a97f007-b978-4543-a8a0-9ee0abccdf0a" providerId="ADAL" clId="{B8B649C5-C549-4FEB-BF49-7EEBAD02D5DE}" dt="2020-12-21T14:27:43.199" v="14301" actId="20577"/>
          <ac:spMkLst>
            <pc:docMk/>
            <pc:sldMk cId="1460530352" sldId="4593"/>
            <ac:spMk id="11" creationId="{00000000-0000-0000-0000-000000000000}"/>
          </ac:spMkLst>
        </pc:spChg>
        <pc:spChg chg="mod">
          <ac:chgData name="Chris Speller" userId="0a97f007-b978-4543-a8a0-9ee0abccdf0a" providerId="ADAL" clId="{B8B649C5-C549-4FEB-BF49-7EEBAD02D5DE}" dt="2020-12-21T14:26:26.879" v="14240" actId="207"/>
          <ac:spMkLst>
            <pc:docMk/>
            <pc:sldMk cId="1460530352" sldId="4593"/>
            <ac:spMk id="12" creationId="{FEDA1F6C-08D0-4179-B4E6-945CF5F1BE86}"/>
          </ac:spMkLst>
        </pc:spChg>
      </pc:sldChg>
      <pc:sldChg chg="modSp add mod">
        <pc:chgData name="Chris Speller" userId="0a97f007-b978-4543-a8a0-9ee0abccdf0a" providerId="ADAL" clId="{B8B649C5-C549-4FEB-BF49-7EEBAD02D5DE}" dt="2020-12-21T14:30:09.525" v="14336" actId="6549"/>
        <pc:sldMkLst>
          <pc:docMk/>
          <pc:sldMk cId="2270021779" sldId="4594"/>
        </pc:sldMkLst>
        <pc:spChg chg="mod">
          <ac:chgData name="Chris Speller" userId="0a97f007-b978-4543-a8a0-9ee0abccdf0a" providerId="ADAL" clId="{B8B649C5-C549-4FEB-BF49-7EEBAD02D5DE}" dt="2020-12-21T14:29:44.706" v="14326" actId="20577"/>
          <ac:spMkLst>
            <pc:docMk/>
            <pc:sldMk cId="2270021779" sldId="4594"/>
            <ac:spMk id="10" creationId="{00000000-0000-0000-0000-000000000000}"/>
          </ac:spMkLst>
        </pc:spChg>
        <pc:spChg chg="mod">
          <ac:chgData name="Chris Speller" userId="0a97f007-b978-4543-a8a0-9ee0abccdf0a" providerId="ADAL" clId="{B8B649C5-C549-4FEB-BF49-7EEBAD02D5DE}" dt="2020-12-21T14:29:56.086" v="14329" actId="20577"/>
          <ac:spMkLst>
            <pc:docMk/>
            <pc:sldMk cId="2270021779" sldId="4594"/>
            <ac:spMk id="11" creationId="{00000000-0000-0000-0000-000000000000}"/>
          </ac:spMkLst>
        </pc:spChg>
        <pc:spChg chg="mod">
          <ac:chgData name="Chris Speller" userId="0a97f007-b978-4543-a8a0-9ee0abccdf0a" providerId="ADAL" clId="{B8B649C5-C549-4FEB-BF49-7EEBAD02D5DE}" dt="2020-12-21T14:30:09.525" v="14336" actId="6549"/>
          <ac:spMkLst>
            <pc:docMk/>
            <pc:sldMk cId="2270021779" sldId="4594"/>
            <ac:spMk id="12" creationId="{FEDA1F6C-08D0-4179-B4E6-945CF5F1BE86}"/>
          </ac:spMkLst>
        </pc:spChg>
      </pc:sldChg>
      <pc:sldChg chg="modSp add mod">
        <pc:chgData name="Chris Speller" userId="0a97f007-b978-4543-a8a0-9ee0abccdf0a" providerId="ADAL" clId="{B8B649C5-C549-4FEB-BF49-7EEBAD02D5DE}" dt="2020-12-21T14:32:04.582" v="14462" actId="20577"/>
        <pc:sldMkLst>
          <pc:docMk/>
          <pc:sldMk cId="1033592188" sldId="4595"/>
        </pc:sldMkLst>
        <pc:spChg chg="mod">
          <ac:chgData name="Chris Speller" userId="0a97f007-b978-4543-a8a0-9ee0abccdf0a" providerId="ADAL" clId="{B8B649C5-C549-4FEB-BF49-7EEBAD02D5DE}" dt="2020-12-21T14:32:04.582" v="14462" actId="20577"/>
          <ac:spMkLst>
            <pc:docMk/>
            <pc:sldMk cId="1033592188" sldId="4595"/>
            <ac:spMk id="10" creationId="{00000000-0000-0000-0000-000000000000}"/>
          </ac:spMkLst>
        </pc:spChg>
        <pc:spChg chg="mod">
          <ac:chgData name="Chris Speller" userId="0a97f007-b978-4543-a8a0-9ee0abccdf0a" providerId="ADAL" clId="{B8B649C5-C549-4FEB-BF49-7EEBAD02D5DE}" dt="2020-12-21T14:31:30.541" v="14427"/>
          <ac:spMkLst>
            <pc:docMk/>
            <pc:sldMk cId="1033592188" sldId="4595"/>
            <ac:spMk id="11" creationId="{00000000-0000-0000-0000-000000000000}"/>
          </ac:spMkLst>
        </pc:spChg>
        <pc:spChg chg="mod">
          <ac:chgData name="Chris Speller" userId="0a97f007-b978-4543-a8a0-9ee0abccdf0a" providerId="ADAL" clId="{B8B649C5-C549-4FEB-BF49-7EEBAD02D5DE}" dt="2020-12-21T14:31:51.963" v="14455" actId="20577"/>
          <ac:spMkLst>
            <pc:docMk/>
            <pc:sldMk cId="1033592188" sldId="4595"/>
            <ac:spMk id="12" creationId="{FEDA1F6C-08D0-4179-B4E6-945CF5F1BE86}"/>
          </ac:spMkLst>
        </pc:spChg>
      </pc:sldChg>
      <pc:sldChg chg="modSp add mod">
        <pc:chgData name="Chris Speller" userId="0a97f007-b978-4543-a8a0-9ee0abccdf0a" providerId="ADAL" clId="{B8B649C5-C549-4FEB-BF49-7EEBAD02D5DE}" dt="2020-12-21T14:37:30.636" v="14528" actId="20577"/>
        <pc:sldMkLst>
          <pc:docMk/>
          <pc:sldMk cId="511682428" sldId="4596"/>
        </pc:sldMkLst>
        <pc:spChg chg="mod">
          <ac:chgData name="Chris Speller" userId="0a97f007-b978-4543-a8a0-9ee0abccdf0a" providerId="ADAL" clId="{B8B649C5-C549-4FEB-BF49-7EEBAD02D5DE}" dt="2020-12-21T14:36:14.425" v="14478"/>
          <ac:spMkLst>
            <pc:docMk/>
            <pc:sldMk cId="511682428" sldId="4596"/>
            <ac:spMk id="10" creationId="{00000000-0000-0000-0000-000000000000}"/>
          </ac:spMkLst>
        </pc:spChg>
        <pc:spChg chg="mod">
          <ac:chgData name="Chris Speller" userId="0a97f007-b978-4543-a8a0-9ee0abccdf0a" providerId="ADAL" clId="{B8B649C5-C549-4FEB-BF49-7EEBAD02D5DE}" dt="2020-12-21T14:37:30.636" v="14528" actId="20577"/>
          <ac:spMkLst>
            <pc:docMk/>
            <pc:sldMk cId="511682428" sldId="4596"/>
            <ac:spMk id="11" creationId="{00000000-0000-0000-0000-000000000000}"/>
          </ac:spMkLst>
        </pc:spChg>
        <pc:spChg chg="mod">
          <ac:chgData name="Chris Speller" userId="0a97f007-b978-4543-a8a0-9ee0abccdf0a" providerId="ADAL" clId="{B8B649C5-C549-4FEB-BF49-7EEBAD02D5DE}" dt="2020-12-21T14:37:03.327" v="14504" actId="20577"/>
          <ac:spMkLst>
            <pc:docMk/>
            <pc:sldMk cId="511682428" sldId="4596"/>
            <ac:spMk id="12" creationId="{FEDA1F6C-08D0-4179-B4E6-945CF5F1BE86}"/>
          </ac:spMkLst>
        </pc:spChg>
      </pc:sldChg>
      <pc:sldChg chg="add del">
        <pc:chgData name="Chris Speller" userId="0a97f007-b978-4543-a8a0-9ee0abccdf0a" providerId="ADAL" clId="{B8B649C5-C549-4FEB-BF49-7EEBAD02D5DE}" dt="2020-12-21T14:34:56.785" v="14464"/>
        <pc:sldMkLst>
          <pc:docMk/>
          <pc:sldMk cId="2692489912" sldId="4596"/>
        </pc:sldMkLst>
      </pc:sldChg>
      <pc:sldChg chg="modSp add mod">
        <pc:chgData name="Chris Speller" userId="0a97f007-b978-4543-a8a0-9ee0abccdf0a" providerId="ADAL" clId="{B8B649C5-C549-4FEB-BF49-7EEBAD02D5DE}" dt="2020-12-21T14:42:20.599" v="14682" actId="20577"/>
        <pc:sldMkLst>
          <pc:docMk/>
          <pc:sldMk cId="1110435451" sldId="4597"/>
        </pc:sldMkLst>
        <pc:spChg chg="mod">
          <ac:chgData name="Chris Speller" userId="0a97f007-b978-4543-a8a0-9ee0abccdf0a" providerId="ADAL" clId="{B8B649C5-C549-4FEB-BF49-7EEBAD02D5DE}" dt="2020-12-21T14:42:20.599" v="14682" actId="20577"/>
          <ac:spMkLst>
            <pc:docMk/>
            <pc:sldMk cId="1110435451" sldId="4597"/>
            <ac:spMk id="10" creationId="{00000000-0000-0000-0000-000000000000}"/>
          </ac:spMkLst>
        </pc:spChg>
        <pc:spChg chg="mod">
          <ac:chgData name="Chris Speller" userId="0a97f007-b978-4543-a8a0-9ee0abccdf0a" providerId="ADAL" clId="{B8B649C5-C549-4FEB-BF49-7EEBAD02D5DE}" dt="2020-12-21T14:39:59.740" v="14641"/>
          <ac:spMkLst>
            <pc:docMk/>
            <pc:sldMk cId="1110435451" sldId="4597"/>
            <ac:spMk id="11" creationId="{00000000-0000-0000-0000-000000000000}"/>
          </ac:spMkLst>
        </pc:spChg>
        <pc:spChg chg="mod">
          <ac:chgData name="Chris Speller" userId="0a97f007-b978-4543-a8a0-9ee0abccdf0a" providerId="ADAL" clId="{B8B649C5-C549-4FEB-BF49-7EEBAD02D5DE}" dt="2020-12-21T14:40:33.611" v="14652" actId="20577"/>
          <ac:spMkLst>
            <pc:docMk/>
            <pc:sldMk cId="1110435451" sldId="4597"/>
            <ac:spMk id="12" creationId="{FEDA1F6C-08D0-4179-B4E6-945CF5F1BE86}"/>
          </ac:spMkLst>
        </pc:spChg>
      </pc:sldChg>
      <pc:sldChg chg="add del">
        <pc:chgData name="Chris Speller" userId="0a97f007-b978-4543-a8a0-9ee0abccdf0a" providerId="ADAL" clId="{B8B649C5-C549-4FEB-BF49-7EEBAD02D5DE}" dt="2020-12-21T14:38:26.297" v="14535"/>
        <pc:sldMkLst>
          <pc:docMk/>
          <pc:sldMk cId="2877062480" sldId="4598"/>
        </pc:sldMkLst>
      </pc:sldChg>
      <pc:sldChg chg="modSp add mod">
        <pc:chgData name="Chris Speller" userId="0a97f007-b978-4543-a8a0-9ee0abccdf0a" providerId="ADAL" clId="{B8B649C5-C549-4FEB-BF49-7EEBAD02D5DE}" dt="2020-12-21T15:43:33.210" v="14757" actId="6549"/>
        <pc:sldMkLst>
          <pc:docMk/>
          <pc:sldMk cId="3155062066" sldId="4598"/>
        </pc:sldMkLst>
        <pc:spChg chg="mod">
          <ac:chgData name="Chris Speller" userId="0a97f007-b978-4543-a8a0-9ee0abccdf0a" providerId="ADAL" clId="{B8B649C5-C549-4FEB-BF49-7EEBAD02D5DE}" dt="2020-12-21T15:43:33.210" v="14757" actId="6549"/>
          <ac:spMkLst>
            <pc:docMk/>
            <pc:sldMk cId="3155062066" sldId="4598"/>
            <ac:spMk id="10" creationId="{00000000-0000-0000-0000-000000000000}"/>
          </ac:spMkLst>
        </pc:spChg>
        <pc:spChg chg="mod">
          <ac:chgData name="Chris Speller" userId="0a97f007-b978-4543-a8a0-9ee0abccdf0a" providerId="ADAL" clId="{B8B649C5-C549-4FEB-BF49-7EEBAD02D5DE}" dt="2020-12-21T15:06:20.888" v="14743"/>
          <ac:spMkLst>
            <pc:docMk/>
            <pc:sldMk cId="3155062066" sldId="4598"/>
            <ac:spMk id="11" creationId="{00000000-0000-0000-0000-000000000000}"/>
          </ac:spMkLst>
        </pc:spChg>
        <pc:spChg chg="mod">
          <ac:chgData name="Chris Speller" userId="0a97f007-b978-4543-a8a0-9ee0abccdf0a" providerId="ADAL" clId="{B8B649C5-C549-4FEB-BF49-7EEBAD02D5DE}" dt="2020-12-21T15:06:27.179" v="14750" actId="20577"/>
          <ac:spMkLst>
            <pc:docMk/>
            <pc:sldMk cId="3155062066" sldId="4598"/>
            <ac:spMk id="12" creationId="{243D3520-A5EB-4DB7-95D1-13EDF7A8B3FC}"/>
          </ac:spMkLst>
        </pc:spChg>
      </pc:sldChg>
      <pc:sldChg chg="addSp delSp modSp add mod delAnim modAnim">
        <pc:chgData name="Chris Speller" userId="0a97f007-b978-4543-a8a0-9ee0abccdf0a" providerId="ADAL" clId="{B8B649C5-C549-4FEB-BF49-7EEBAD02D5DE}" dt="2020-12-21T17:03:18.937" v="15722" actId="478"/>
        <pc:sldMkLst>
          <pc:docMk/>
          <pc:sldMk cId="2890445474" sldId="4599"/>
        </pc:sldMkLst>
        <pc:spChg chg="mod">
          <ac:chgData name="Chris Speller" userId="0a97f007-b978-4543-a8a0-9ee0abccdf0a" providerId="ADAL" clId="{B8B649C5-C549-4FEB-BF49-7EEBAD02D5DE}" dt="2020-12-21T17:02:10.797" v="15577" actId="2711"/>
          <ac:spMkLst>
            <pc:docMk/>
            <pc:sldMk cId="2890445474" sldId="4599"/>
            <ac:spMk id="10" creationId="{00000000-0000-0000-0000-000000000000}"/>
          </ac:spMkLst>
        </pc:spChg>
        <pc:spChg chg="mod">
          <ac:chgData name="Chris Speller" userId="0a97f007-b978-4543-a8a0-9ee0abccdf0a" providerId="ADAL" clId="{B8B649C5-C549-4FEB-BF49-7EEBAD02D5DE}" dt="2020-12-21T17:02:34.032" v="15586" actId="20577"/>
          <ac:spMkLst>
            <pc:docMk/>
            <pc:sldMk cId="2890445474" sldId="4599"/>
            <ac:spMk id="11" creationId="{00000000-0000-0000-0000-000000000000}"/>
          </ac:spMkLst>
        </pc:spChg>
        <pc:spChg chg="mod">
          <ac:chgData name="Chris Speller" userId="0a97f007-b978-4543-a8a0-9ee0abccdf0a" providerId="ADAL" clId="{B8B649C5-C549-4FEB-BF49-7EEBAD02D5DE}" dt="2020-12-21T17:03:16.593" v="15721" actId="20577"/>
          <ac:spMkLst>
            <pc:docMk/>
            <pc:sldMk cId="2890445474" sldId="4599"/>
            <ac:spMk id="12" creationId="{FEDA1F6C-08D0-4179-B4E6-945CF5F1BE86}"/>
          </ac:spMkLst>
        </pc:spChg>
        <pc:picChg chg="add del mod">
          <ac:chgData name="Chris Speller" userId="0a97f007-b978-4543-a8a0-9ee0abccdf0a" providerId="ADAL" clId="{B8B649C5-C549-4FEB-BF49-7EEBAD02D5DE}" dt="2020-12-21T17:03:18.937" v="15722" actId="478"/>
          <ac:picMkLst>
            <pc:docMk/>
            <pc:sldMk cId="2890445474" sldId="4599"/>
            <ac:picMk id="13" creationId="{D61CD8F1-34F8-4572-8C8A-4634C6ADA2C9}"/>
          </ac:picMkLst>
        </pc:picChg>
      </pc:sldChg>
      <pc:sldChg chg="add del">
        <pc:chgData name="Chris Speller" userId="0a97f007-b978-4543-a8a0-9ee0abccdf0a" providerId="ADAL" clId="{B8B649C5-C549-4FEB-BF49-7EEBAD02D5DE}" dt="2020-12-21T17:31:20.328" v="15786" actId="47"/>
        <pc:sldMkLst>
          <pc:docMk/>
          <pc:sldMk cId="171864748" sldId="4600"/>
        </pc:sldMkLst>
      </pc:sldChg>
      <pc:sldChg chg="modSp add del mod modAnim">
        <pc:chgData name="Chris Speller" userId="0a97f007-b978-4543-a8a0-9ee0abccdf0a" providerId="ADAL" clId="{B8B649C5-C549-4FEB-BF49-7EEBAD02D5DE}" dt="2020-12-21T17:32:14.645" v="15795" actId="47"/>
        <pc:sldMkLst>
          <pc:docMk/>
          <pc:sldMk cId="3121992488" sldId="4601"/>
        </pc:sldMkLst>
        <pc:spChg chg="mod">
          <ac:chgData name="Chris Speller" userId="0a97f007-b978-4543-a8a0-9ee0abccdf0a" providerId="ADAL" clId="{B8B649C5-C549-4FEB-BF49-7EEBAD02D5DE}" dt="2020-12-21T17:06:20.492" v="15751" actId="20577"/>
          <ac:spMkLst>
            <pc:docMk/>
            <pc:sldMk cId="3121992488" sldId="4601"/>
            <ac:spMk id="10" creationId="{00000000-0000-0000-0000-000000000000}"/>
          </ac:spMkLst>
        </pc:spChg>
        <pc:spChg chg="mod">
          <ac:chgData name="Chris Speller" userId="0a97f007-b978-4543-a8a0-9ee0abccdf0a" providerId="ADAL" clId="{B8B649C5-C549-4FEB-BF49-7EEBAD02D5DE}" dt="2020-12-21T17:05:53.566" v="15740" actId="403"/>
          <ac:spMkLst>
            <pc:docMk/>
            <pc:sldMk cId="3121992488" sldId="4601"/>
            <ac:spMk id="11" creationId="{00000000-0000-0000-0000-000000000000}"/>
          </ac:spMkLst>
        </pc:spChg>
        <pc:spChg chg="mod">
          <ac:chgData name="Chris Speller" userId="0a97f007-b978-4543-a8a0-9ee0abccdf0a" providerId="ADAL" clId="{B8B649C5-C549-4FEB-BF49-7EEBAD02D5DE}" dt="2020-12-21T17:05:07.060" v="15738" actId="20577"/>
          <ac:spMkLst>
            <pc:docMk/>
            <pc:sldMk cId="3121992488" sldId="4601"/>
            <ac:spMk id="12" creationId="{FEDA1F6C-08D0-4179-B4E6-945CF5F1BE86}"/>
          </ac:spMkLst>
        </pc:spChg>
      </pc:sldChg>
      <pc:sldChg chg="modSp add">
        <pc:chgData name="Chris Speller" userId="0a97f007-b978-4543-a8a0-9ee0abccdf0a" providerId="ADAL" clId="{B8B649C5-C549-4FEB-BF49-7EEBAD02D5DE}" dt="2020-12-21T17:31:57.533" v="15794" actId="2711"/>
        <pc:sldMkLst>
          <pc:docMk/>
          <pc:sldMk cId="1893386363" sldId="4602"/>
        </pc:sldMkLst>
        <pc:spChg chg="mod">
          <ac:chgData name="Chris Speller" userId="0a97f007-b978-4543-a8a0-9ee0abccdf0a" providerId="ADAL" clId="{B8B649C5-C549-4FEB-BF49-7EEBAD02D5DE}" dt="2020-12-21T17:31:53.192" v="15793" actId="2711"/>
          <ac:spMkLst>
            <pc:docMk/>
            <pc:sldMk cId="1893386363" sldId="4602"/>
            <ac:spMk id="10" creationId="{00000000-0000-0000-0000-000000000000}"/>
          </ac:spMkLst>
        </pc:spChg>
        <pc:spChg chg="mod">
          <ac:chgData name="Chris Speller" userId="0a97f007-b978-4543-a8a0-9ee0abccdf0a" providerId="ADAL" clId="{B8B649C5-C549-4FEB-BF49-7EEBAD02D5DE}" dt="2020-12-21T17:31:57.533" v="15794" actId="2711"/>
          <ac:spMkLst>
            <pc:docMk/>
            <pc:sldMk cId="1893386363" sldId="4602"/>
            <ac:spMk id="11" creationId="{00000000-0000-0000-0000-000000000000}"/>
          </ac:spMkLst>
        </pc:spChg>
      </pc:sldChg>
      <pc:sldChg chg="modSp add mod">
        <pc:chgData name="Chris Speller" userId="0a97f007-b978-4543-a8a0-9ee0abccdf0a" providerId="ADAL" clId="{B8B649C5-C549-4FEB-BF49-7EEBAD02D5DE}" dt="2020-12-21T17:54:13.659" v="16610"/>
        <pc:sldMkLst>
          <pc:docMk/>
          <pc:sldMk cId="3028327906" sldId="4603"/>
        </pc:sldMkLst>
        <pc:spChg chg="mod">
          <ac:chgData name="Chris Speller" userId="0a97f007-b978-4543-a8a0-9ee0abccdf0a" providerId="ADAL" clId="{B8B649C5-C549-4FEB-BF49-7EEBAD02D5DE}" dt="2020-12-21T17:54:09.082" v="16609" actId="20577"/>
          <ac:spMkLst>
            <pc:docMk/>
            <pc:sldMk cId="3028327906" sldId="4603"/>
            <ac:spMk id="10" creationId="{00000000-0000-0000-0000-000000000000}"/>
          </ac:spMkLst>
        </pc:spChg>
        <pc:spChg chg="mod">
          <ac:chgData name="Chris Speller" userId="0a97f007-b978-4543-a8a0-9ee0abccdf0a" providerId="ADAL" clId="{B8B649C5-C549-4FEB-BF49-7EEBAD02D5DE}" dt="2020-12-21T17:54:13.659" v="16610"/>
          <ac:spMkLst>
            <pc:docMk/>
            <pc:sldMk cId="3028327906" sldId="4603"/>
            <ac:spMk id="11" creationId="{00000000-0000-0000-0000-000000000000}"/>
          </ac:spMkLst>
        </pc:spChg>
        <pc:spChg chg="mod">
          <ac:chgData name="Chris Speller" userId="0a97f007-b978-4543-a8a0-9ee0abccdf0a" providerId="ADAL" clId="{B8B649C5-C549-4FEB-BF49-7EEBAD02D5DE}" dt="2020-12-21T17:53:37.687" v="16474" actId="20577"/>
          <ac:spMkLst>
            <pc:docMk/>
            <pc:sldMk cId="3028327906" sldId="4603"/>
            <ac:spMk id="12" creationId="{22835BE3-44B6-4CBB-8958-996FD3749AC1}"/>
          </ac:spMkLst>
        </pc:spChg>
      </pc:sldChg>
      <pc:sldChg chg="modSp add mod">
        <pc:chgData name="Chris Speller" userId="0a97f007-b978-4543-a8a0-9ee0abccdf0a" providerId="ADAL" clId="{B8B649C5-C549-4FEB-BF49-7EEBAD02D5DE}" dt="2020-12-21T18:00:08.702" v="16722" actId="20577"/>
        <pc:sldMkLst>
          <pc:docMk/>
          <pc:sldMk cId="1813725875" sldId="4604"/>
        </pc:sldMkLst>
        <pc:spChg chg="mod">
          <ac:chgData name="Chris Speller" userId="0a97f007-b978-4543-a8a0-9ee0abccdf0a" providerId="ADAL" clId="{B8B649C5-C549-4FEB-BF49-7EEBAD02D5DE}" dt="2020-12-21T18:00:08.702" v="16722" actId="20577"/>
          <ac:spMkLst>
            <pc:docMk/>
            <pc:sldMk cId="1813725875" sldId="4604"/>
            <ac:spMk id="10" creationId="{00000000-0000-0000-0000-000000000000}"/>
          </ac:spMkLst>
        </pc:spChg>
        <pc:spChg chg="mod">
          <ac:chgData name="Chris Speller" userId="0a97f007-b978-4543-a8a0-9ee0abccdf0a" providerId="ADAL" clId="{B8B649C5-C549-4FEB-BF49-7EEBAD02D5DE}" dt="2020-12-21T17:59:57.206" v="16717" actId="20577"/>
          <ac:spMkLst>
            <pc:docMk/>
            <pc:sldMk cId="1813725875" sldId="4604"/>
            <ac:spMk id="11" creationId="{00000000-0000-0000-0000-000000000000}"/>
          </ac:spMkLst>
        </pc:spChg>
        <pc:spChg chg="mod">
          <ac:chgData name="Chris Speller" userId="0a97f007-b978-4543-a8a0-9ee0abccdf0a" providerId="ADAL" clId="{B8B649C5-C549-4FEB-BF49-7EEBAD02D5DE}" dt="2020-12-21T18:00:02.286" v="16719" actId="404"/>
          <ac:spMkLst>
            <pc:docMk/>
            <pc:sldMk cId="1813725875" sldId="4604"/>
            <ac:spMk id="12" creationId="{42D9EC7C-4EC0-492B-9CDD-DE169B1F477B}"/>
          </ac:spMkLst>
        </pc:spChg>
      </pc:sldChg>
      <pc:sldChg chg="modSp add mod modAnim">
        <pc:chgData name="Chris Speller" userId="0a97f007-b978-4543-a8a0-9ee0abccdf0a" providerId="ADAL" clId="{B8B649C5-C549-4FEB-BF49-7EEBAD02D5DE}" dt="2020-12-21T18:15:21.142" v="17200" actId="6549"/>
        <pc:sldMkLst>
          <pc:docMk/>
          <pc:sldMk cId="631374950" sldId="4605"/>
        </pc:sldMkLst>
        <pc:spChg chg="mod">
          <ac:chgData name="Chris Speller" userId="0a97f007-b978-4543-a8a0-9ee0abccdf0a" providerId="ADAL" clId="{B8B649C5-C549-4FEB-BF49-7EEBAD02D5DE}" dt="2020-12-21T18:14:03.253" v="17130" actId="20577"/>
          <ac:spMkLst>
            <pc:docMk/>
            <pc:sldMk cId="631374950" sldId="4605"/>
            <ac:spMk id="10" creationId="{00000000-0000-0000-0000-000000000000}"/>
          </ac:spMkLst>
        </pc:spChg>
        <pc:spChg chg="mod">
          <ac:chgData name="Chris Speller" userId="0a97f007-b978-4543-a8a0-9ee0abccdf0a" providerId="ADAL" clId="{B8B649C5-C549-4FEB-BF49-7EEBAD02D5DE}" dt="2020-12-21T18:15:00.460" v="17193" actId="20577"/>
          <ac:spMkLst>
            <pc:docMk/>
            <pc:sldMk cId="631374950" sldId="4605"/>
            <ac:spMk id="11" creationId="{00000000-0000-0000-0000-000000000000}"/>
          </ac:spMkLst>
        </pc:spChg>
        <pc:spChg chg="mod">
          <ac:chgData name="Chris Speller" userId="0a97f007-b978-4543-a8a0-9ee0abccdf0a" providerId="ADAL" clId="{B8B649C5-C549-4FEB-BF49-7EEBAD02D5DE}" dt="2020-12-21T18:15:21.142" v="17200" actId="6549"/>
          <ac:spMkLst>
            <pc:docMk/>
            <pc:sldMk cId="631374950" sldId="4605"/>
            <ac:spMk id="12" creationId="{752B9874-566D-425B-9B0C-D55C5C65E7A4}"/>
          </ac:spMkLst>
        </pc:spChg>
      </pc:sldChg>
      <pc:sldChg chg="add">
        <pc:chgData name="Chris Speller" userId="0a97f007-b978-4543-a8a0-9ee0abccdf0a" providerId="ADAL" clId="{B8B649C5-C549-4FEB-BF49-7EEBAD02D5DE}" dt="2020-12-21T18:15:23.977" v="17201"/>
        <pc:sldMkLst>
          <pc:docMk/>
          <pc:sldMk cId="3261515165" sldId="4606"/>
        </pc:sldMkLst>
      </pc:sldChg>
      <pc:sldChg chg="modSp add mod modAnim">
        <pc:chgData name="Chris Speller" userId="0a97f007-b978-4543-a8a0-9ee0abccdf0a" providerId="ADAL" clId="{B8B649C5-C549-4FEB-BF49-7EEBAD02D5DE}" dt="2020-12-21T18:21:38.795" v="17745" actId="20577"/>
        <pc:sldMkLst>
          <pc:docMk/>
          <pc:sldMk cId="963903603" sldId="4607"/>
        </pc:sldMkLst>
        <pc:spChg chg="mod">
          <ac:chgData name="Chris Speller" userId="0a97f007-b978-4543-a8a0-9ee0abccdf0a" providerId="ADAL" clId="{B8B649C5-C549-4FEB-BF49-7EEBAD02D5DE}" dt="2020-12-21T18:19:34.350" v="17482" actId="20577"/>
          <ac:spMkLst>
            <pc:docMk/>
            <pc:sldMk cId="963903603" sldId="4607"/>
            <ac:spMk id="10" creationId="{00000000-0000-0000-0000-000000000000}"/>
          </ac:spMkLst>
        </pc:spChg>
        <pc:spChg chg="mod">
          <ac:chgData name="Chris Speller" userId="0a97f007-b978-4543-a8a0-9ee0abccdf0a" providerId="ADAL" clId="{B8B649C5-C549-4FEB-BF49-7EEBAD02D5DE}" dt="2020-12-21T18:19:13.802" v="17461"/>
          <ac:spMkLst>
            <pc:docMk/>
            <pc:sldMk cId="963903603" sldId="4607"/>
            <ac:spMk id="11" creationId="{00000000-0000-0000-0000-000000000000}"/>
          </ac:spMkLst>
        </pc:spChg>
        <pc:spChg chg="mod">
          <ac:chgData name="Chris Speller" userId="0a97f007-b978-4543-a8a0-9ee0abccdf0a" providerId="ADAL" clId="{B8B649C5-C549-4FEB-BF49-7EEBAD02D5DE}" dt="2020-12-21T18:21:38.795" v="17745" actId="20577"/>
          <ac:spMkLst>
            <pc:docMk/>
            <pc:sldMk cId="963903603" sldId="4607"/>
            <ac:spMk id="12" creationId="{CFD4E4E2-5DAF-436D-95D6-3C413B8FFC53}"/>
          </ac:spMkLst>
        </pc:spChg>
      </pc:sldChg>
      <pc:sldChg chg="modSp add mod">
        <pc:chgData name="Chris Speller" userId="0a97f007-b978-4543-a8a0-9ee0abccdf0a" providerId="ADAL" clId="{B8B649C5-C549-4FEB-BF49-7EEBAD02D5DE}" dt="2020-12-21T18:27:12.454" v="18143" actId="20577"/>
        <pc:sldMkLst>
          <pc:docMk/>
          <pc:sldMk cId="1143502693" sldId="4608"/>
        </pc:sldMkLst>
        <pc:spChg chg="mod">
          <ac:chgData name="Chris Speller" userId="0a97f007-b978-4543-a8a0-9ee0abccdf0a" providerId="ADAL" clId="{B8B649C5-C549-4FEB-BF49-7EEBAD02D5DE}" dt="2020-12-21T18:27:12.454" v="18143" actId="20577"/>
          <ac:spMkLst>
            <pc:docMk/>
            <pc:sldMk cId="1143502693" sldId="4608"/>
            <ac:spMk id="10" creationId="{00000000-0000-0000-0000-000000000000}"/>
          </ac:spMkLst>
        </pc:spChg>
        <pc:spChg chg="mod">
          <ac:chgData name="Chris Speller" userId="0a97f007-b978-4543-a8a0-9ee0abccdf0a" providerId="ADAL" clId="{B8B649C5-C549-4FEB-BF49-7EEBAD02D5DE}" dt="2020-12-21T18:24:42.413" v="18116" actId="403"/>
          <ac:spMkLst>
            <pc:docMk/>
            <pc:sldMk cId="1143502693" sldId="4608"/>
            <ac:spMk id="11" creationId="{00000000-0000-0000-0000-000000000000}"/>
          </ac:spMkLst>
        </pc:spChg>
        <pc:spChg chg="mod">
          <ac:chgData name="Chris Speller" userId="0a97f007-b978-4543-a8a0-9ee0abccdf0a" providerId="ADAL" clId="{B8B649C5-C549-4FEB-BF49-7EEBAD02D5DE}" dt="2020-12-21T18:24:53.147" v="18129" actId="20577"/>
          <ac:spMkLst>
            <pc:docMk/>
            <pc:sldMk cId="1143502693" sldId="4608"/>
            <ac:spMk id="12" creationId="{CFD4E4E2-5DAF-436D-95D6-3C413B8FFC53}"/>
          </ac:spMkLst>
        </pc:spChg>
      </pc:sldChg>
      <pc:sldChg chg="modSp add mod modAnim">
        <pc:chgData name="Chris Speller" userId="0a97f007-b978-4543-a8a0-9ee0abccdf0a" providerId="ADAL" clId="{B8B649C5-C549-4FEB-BF49-7EEBAD02D5DE}" dt="2020-12-21T18:35:38.421" v="18375" actId="404"/>
        <pc:sldMkLst>
          <pc:docMk/>
          <pc:sldMk cId="1889298649" sldId="4609"/>
        </pc:sldMkLst>
        <pc:spChg chg="mod">
          <ac:chgData name="Chris Speller" userId="0a97f007-b978-4543-a8a0-9ee0abccdf0a" providerId="ADAL" clId="{B8B649C5-C549-4FEB-BF49-7EEBAD02D5DE}" dt="2020-12-21T18:34:48.400" v="18243" actId="20577"/>
          <ac:spMkLst>
            <pc:docMk/>
            <pc:sldMk cId="1889298649" sldId="4609"/>
            <ac:spMk id="10" creationId="{00000000-0000-0000-0000-000000000000}"/>
          </ac:spMkLst>
        </pc:spChg>
        <pc:spChg chg="mod">
          <ac:chgData name="Chris Speller" userId="0a97f007-b978-4543-a8a0-9ee0abccdf0a" providerId="ADAL" clId="{B8B649C5-C549-4FEB-BF49-7EEBAD02D5DE}" dt="2020-12-21T18:34:57.122" v="18246" actId="20577"/>
          <ac:spMkLst>
            <pc:docMk/>
            <pc:sldMk cId="1889298649" sldId="4609"/>
            <ac:spMk id="11" creationId="{00000000-0000-0000-0000-000000000000}"/>
          </ac:spMkLst>
        </pc:spChg>
        <pc:spChg chg="mod">
          <ac:chgData name="Chris Speller" userId="0a97f007-b978-4543-a8a0-9ee0abccdf0a" providerId="ADAL" clId="{B8B649C5-C549-4FEB-BF49-7EEBAD02D5DE}" dt="2020-12-21T18:35:38.421" v="18375" actId="404"/>
          <ac:spMkLst>
            <pc:docMk/>
            <pc:sldMk cId="1889298649" sldId="4609"/>
            <ac:spMk id="12" creationId="{CFD4E4E2-5DAF-436D-95D6-3C413B8FFC53}"/>
          </ac:spMkLst>
        </pc:spChg>
      </pc:sldChg>
      <pc:sldChg chg="modSp add mod">
        <pc:chgData name="Chris Speller" userId="0a97f007-b978-4543-a8a0-9ee0abccdf0a" providerId="ADAL" clId="{B8B649C5-C549-4FEB-BF49-7EEBAD02D5DE}" dt="2020-12-21T18:40:34.068" v="18659" actId="403"/>
        <pc:sldMkLst>
          <pc:docMk/>
          <pc:sldMk cId="2653519440" sldId="4610"/>
        </pc:sldMkLst>
        <pc:spChg chg="mod">
          <ac:chgData name="Chris Speller" userId="0a97f007-b978-4543-a8a0-9ee0abccdf0a" providerId="ADAL" clId="{B8B649C5-C549-4FEB-BF49-7EEBAD02D5DE}" dt="2020-12-21T18:40:28.436" v="18656" actId="2711"/>
          <ac:spMkLst>
            <pc:docMk/>
            <pc:sldMk cId="2653519440" sldId="4610"/>
            <ac:spMk id="10" creationId="{00000000-0000-0000-0000-000000000000}"/>
          </ac:spMkLst>
        </pc:spChg>
        <pc:spChg chg="mod">
          <ac:chgData name="Chris Speller" userId="0a97f007-b978-4543-a8a0-9ee0abccdf0a" providerId="ADAL" clId="{B8B649C5-C549-4FEB-BF49-7EEBAD02D5DE}" dt="2020-12-21T18:40:31.509" v="18657" actId="2711"/>
          <ac:spMkLst>
            <pc:docMk/>
            <pc:sldMk cId="2653519440" sldId="4610"/>
            <ac:spMk id="11" creationId="{00000000-0000-0000-0000-000000000000}"/>
          </ac:spMkLst>
        </pc:spChg>
        <pc:spChg chg="mod">
          <ac:chgData name="Chris Speller" userId="0a97f007-b978-4543-a8a0-9ee0abccdf0a" providerId="ADAL" clId="{B8B649C5-C549-4FEB-BF49-7EEBAD02D5DE}" dt="2020-12-21T18:40:34.068" v="18659" actId="403"/>
          <ac:spMkLst>
            <pc:docMk/>
            <pc:sldMk cId="2653519440" sldId="4610"/>
            <ac:spMk id="13" creationId="{14625303-26F6-424C-A186-49B1882CCBC0}"/>
          </ac:spMkLst>
        </pc:spChg>
      </pc:sldChg>
      <pc:sldChg chg="modSp add mod modAnim">
        <pc:chgData name="Chris Speller" userId="0a97f007-b978-4543-a8a0-9ee0abccdf0a" providerId="ADAL" clId="{B8B649C5-C549-4FEB-BF49-7EEBAD02D5DE}" dt="2020-12-21T18:54:05.491" v="19213"/>
        <pc:sldMkLst>
          <pc:docMk/>
          <pc:sldMk cId="3492745480" sldId="4611"/>
        </pc:sldMkLst>
        <pc:spChg chg="mod">
          <ac:chgData name="Chris Speller" userId="0a97f007-b978-4543-a8a0-9ee0abccdf0a" providerId="ADAL" clId="{B8B649C5-C549-4FEB-BF49-7EEBAD02D5DE}" dt="2020-12-21T18:54:05.491" v="19213"/>
          <ac:spMkLst>
            <pc:docMk/>
            <pc:sldMk cId="3492745480" sldId="4611"/>
            <ac:spMk id="10" creationId="{00000000-0000-0000-0000-000000000000}"/>
          </ac:spMkLst>
        </pc:spChg>
        <pc:spChg chg="mod">
          <ac:chgData name="Chris Speller" userId="0a97f007-b978-4543-a8a0-9ee0abccdf0a" providerId="ADAL" clId="{B8B649C5-C549-4FEB-BF49-7EEBAD02D5DE}" dt="2020-12-21T18:49:13.973" v="19043"/>
          <ac:spMkLst>
            <pc:docMk/>
            <pc:sldMk cId="3492745480" sldId="4611"/>
            <ac:spMk id="11" creationId="{279CC686-E163-40B2-A0E1-A3D6236929F4}"/>
          </ac:spMkLst>
        </pc:spChg>
        <pc:spChg chg="mod">
          <ac:chgData name="Chris Speller" userId="0a97f007-b978-4543-a8a0-9ee0abccdf0a" providerId="ADAL" clId="{B8B649C5-C549-4FEB-BF49-7EEBAD02D5DE}" dt="2020-12-21T18:51:43.802" v="19196" actId="207"/>
          <ac:spMkLst>
            <pc:docMk/>
            <pc:sldMk cId="3492745480" sldId="4611"/>
            <ac:spMk id="12" creationId="{849C1D19-CBD2-4E1B-B336-6D17411F33D9}"/>
          </ac:spMkLst>
        </pc:spChg>
      </pc:sldChg>
      <pc:sldChg chg="modSp add mod">
        <pc:chgData name="Chris Speller" userId="0a97f007-b978-4543-a8a0-9ee0abccdf0a" providerId="ADAL" clId="{B8B649C5-C549-4FEB-BF49-7EEBAD02D5DE}" dt="2020-12-21T18:58:10.084" v="19315" actId="20577"/>
        <pc:sldMkLst>
          <pc:docMk/>
          <pc:sldMk cId="3946941241" sldId="4612"/>
        </pc:sldMkLst>
        <pc:spChg chg="mod">
          <ac:chgData name="Chris Speller" userId="0a97f007-b978-4543-a8a0-9ee0abccdf0a" providerId="ADAL" clId="{B8B649C5-C549-4FEB-BF49-7EEBAD02D5DE}" dt="2020-12-21T18:57:32.631" v="19294" actId="20577"/>
          <ac:spMkLst>
            <pc:docMk/>
            <pc:sldMk cId="3946941241" sldId="4612"/>
            <ac:spMk id="10" creationId="{00000000-0000-0000-0000-000000000000}"/>
          </ac:spMkLst>
        </pc:spChg>
        <pc:spChg chg="mod">
          <ac:chgData name="Chris Speller" userId="0a97f007-b978-4543-a8a0-9ee0abccdf0a" providerId="ADAL" clId="{B8B649C5-C549-4FEB-BF49-7EEBAD02D5DE}" dt="2020-12-21T18:57:40.347" v="19297" actId="20577"/>
          <ac:spMkLst>
            <pc:docMk/>
            <pc:sldMk cId="3946941241" sldId="4612"/>
            <ac:spMk id="11" creationId="{8E8498FE-22C5-4A1B-AA8D-26CEB58B8375}"/>
          </ac:spMkLst>
        </pc:spChg>
        <pc:spChg chg="mod">
          <ac:chgData name="Chris Speller" userId="0a97f007-b978-4543-a8a0-9ee0abccdf0a" providerId="ADAL" clId="{B8B649C5-C549-4FEB-BF49-7EEBAD02D5DE}" dt="2020-12-21T18:58:10.084" v="19315" actId="20577"/>
          <ac:spMkLst>
            <pc:docMk/>
            <pc:sldMk cId="3946941241" sldId="4612"/>
            <ac:spMk id="13" creationId="{A6C5E012-4C27-4AF5-9D1B-3F536B164AB0}"/>
          </ac:spMkLst>
        </pc:spChg>
      </pc:sldChg>
      <pc:sldChg chg="addSp delSp modSp add mod delAnim modAnim">
        <pc:chgData name="Chris Speller" userId="0a97f007-b978-4543-a8a0-9ee0abccdf0a" providerId="ADAL" clId="{B8B649C5-C549-4FEB-BF49-7EEBAD02D5DE}" dt="2020-12-21T19:00:12.021" v="19447" actId="478"/>
        <pc:sldMkLst>
          <pc:docMk/>
          <pc:sldMk cId="1366021233" sldId="4613"/>
        </pc:sldMkLst>
        <pc:spChg chg="mod">
          <ac:chgData name="Chris Speller" userId="0a97f007-b978-4543-a8a0-9ee0abccdf0a" providerId="ADAL" clId="{B8B649C5-C549-4FEB-BF49-7EEBAD02D5DE}" dt="2020-12-21T18:58:50.432" v="19322" actId="2711"/>
          <ac:spMkLst>
            <pc:docMk/>
            <pc:sldMk cId="1366021233" sldId="4613"/>
            <ac:spMk id="10" creationId="{00000000-0000-0000-0000-000000000000}"/>
          </ac:spMkLst>
        </pc:spChg>
        <pc:spChg chg="mod">
          <ac:chgData name="Chris Speller" userId="0a97f007-b978-4543-a8a0-9ee0abccdf0a" providerId="ADAL" clId="{B8B649C5-C549-4FEB-BF49-7EEBAD02D5DE}" dt="2020-12-21T18:58:57.524" v="19324" actId="2711"/>
          <ac:spMkLst>
            <pc:docMk/>
            <pc:sldMk cId="1366021233" sldId="4613"/>
            <ac:spMk id="11" creationId="{8E8498FE-22C5-4A1B-AA8D-26CEB58B8375}"/>
          </ac:spMkLst>
        </pc:spChg>
        <pc:spChg chg="mod">
          <ac:chgData name="Chris Speller" userId="0a97f007-b978-4543-a8a0-9ee0abccdf0a" providerId="ADAL" clId="{B8B649C5-C549-4FEB-BF49-7EEBAD02D5DE}" dt="2020-12-21T19:00:09.634" v="19446" actId="20577"/>
          <ac:spMkLst>
            <pc:docMk/>
            <pc:sldMk cId="1366021233" sldId="4613"/>
            <ac:spMk id="13" creationId="{A6C5E012-4C27-4AF5-9D1B-3F536B164AB0}"/>
          </ac:spMkLst>
        </pc:spChg>
        <pc:picChg chg="add del mod">
          <ac:chgData name="Chris Speller" userId="0a97f007-b978-4543-a8a0-9ee0abccdf0a" providerId="ADAL" clId="{B8B649C5-C549-4FEB-BF49-7EEBAD02D5DE}" dt="2020-12-21T19:00:12.021" v="19447" actId="478"/>
          <ac:picMkLst>
            <pc:docMk/>
            <pc:sldMk cId="1366021233" sldId="4613"/>
            <ac:picMk id="12" creationId="{0AE8AFA0-12A7-472E-A133-0B18C6D4AF50}"/>
          </ac:picMkLst>
        </pc:picChg>
      </pc:sldChg>
      <pc:sldChg chg="add">
        <pc:chgData name="Chris Speller" userId="0a97f007-b978-4543-a8a0-9ee0abccdf0a" providerId="ADAL" clId="{B8B649C5-C549-4FEB-BF49-7EEBAD02D5DE}" dt="2020-12-21T19:01:47.675" v="19505"/>
        <pc:sldMkLst>
          <pc:docMk/>
          <pc:sldMk cId="1100569206" sldId="4614"/>
        </pc:sldMkLst>
      </pc:sldChg>
      <pc:sldChg chg="modSp add del">
        <pc:chgData name="Chris Speller" userId="0a97f007-b978-4543-a8a0-9ee0abccdf0a" providerId="ADAL" clId="{B8B649C5-C549-4FEB-BF49-7EEBAD02D5DE}" dt="2020-12-21T19:01:45.674" v="19504" actId="47"/>
        <pc:sldMkLst>
          <pc:docMk/>
          <pc:sldMk cId="3767715965" sldId="4614"/>
        </pc:sldMkLst>
        <pc:spChg chg="mod">
          <ac:chgData name="Chris Speller" userId="0a97f007-b978-4543-a8a0-9ee0abccdf0a" providerId="ADAL" clId="{B8B649C5-C549-4FEB-BF49-7EEBAD02D5DE}" dt="2020-12-21T19:01:17.174" v="19460" actId="20577"/>
          <ac:spMkLst>
            <pc:docMk/>
            <pc:sldMk cId="3767715965" sldId="4614"/>
            <ac:spMk id="10" creationId="{00000000-0000-0000-0000-000000000000}"/>
          </ac:spMkLst>
        </pc:spChg>
        <pc:spChg chg="mod">
          <ac:chgData name="Chris Speller" userId="0a97f007-b978-4543-a8a0-9ee0abccdf0a" providerId="ADAL" clId="{B8B649C5-C549-4FEB-BF49-7EEBAD02D5DE}" dt="2020-12-21T19:01:23.853" v="19463" actId="20577"/>
          <ac:spMkLst>
            <pc:docMk/>
            <pc:sldMk cId="3767715965" sldId="4614"/>
            <ac:spMk id="11" creationId="{8E8498FE-22C5-4A1B-AA8D-26CEB58B8375}"/>
          </ac:spMkLst>
        </pc:spChg>
        <pc:spChg chg="mod">
          <ac:chgData name="Chris Speller" userId="0a97f007-b978-4543-a8a0-9ee0abccdf0a" providerId="ADAL" clId="{B8B649C5-C549-4FEB-BF49-7EEBAD02D5DE}" dt="2020-12-21T19:01:42.472" v="19503" actId="20577"/>
          <ac:spMkLst>
            <pc:docMk/>
            <pc:sldMk cId="3767715965" sldId="4614"/>
            <ac:spMk id="13" creationId="{A6C5E012-4C27-4AF5-9D1B-3F536B164AB0}"/>
          </ac:spMkLst>
        </pc:spChg>
      </pc:sldChg>
      <pc:sldChg chg="modSp add">
        <pc:chgData name="Chris Speller" userId="0a97f007-b978-4543-a8a0-9ee0abccdf0a" providerId="ADAL" clId="{B8B649C5-C549-4FEB-BF49-7EEBAD02D5DE}" dt="2020-12-21T19:11:24.578" v="19538" actId="20577"/>
        <pc:sldMkLst>
          <pc:docMk/>
          <pc:sldMk cId="1219662844" sldId="4615"/>
        </pc:sldMkLst>
        <pc:spChg chg="mod">
          <ac:chgData name="Chris Speller" userId="0a97f007-b978-4543-a8a0-9ee0abccdf0a" providerId="ADAL" clId="{B8B649C5-C549-4FEB-BF49-7EEBAD02D5DE}" dt="2020-12-21T19:11:01.610" v="19524" actId="20577"/>
          <ac:spMkLst>
            <pc:docMk/>
            <pc:sldMk cId="1219662844" sldId="4615"/>
            <ac:spMk id="10" creationId="{00000000-0000-0000-0000-000000000000}"/>
          </ac:spMkLst>
        </pc:spChg>
        <pc:spChg chg="mod">
          <ac:chgData name="Chris Speller" userId="0a97f007-b978-4543-a8a0-9ee0abccdf0a" providerId="ADAL" clId="{B8B649C5-C549-4FEB-BF49-7EEBAD02D5DE}" dt="2020-12-21T19:10:59.912" v="19523" actId="20577"/>
          <ac:spMkLst>
            <pc:docMk/>
            <pc:sldMk cId="1219662844" sldId="4615"/>
            <ac:spMk id="11" creationId="{8E8498FE-22C5-4A1B-AA8D-26CEB58B8375}"/>
          </ac:spMkLst>
        </pc:spChg>
        <pc:spChg chg="mod">
          <ac:chgData name="Chris Speller" userId="0a97f007-b978-4543-a8a0-9ee0abccdf0a" providerId="ADAL" clId="{B8B649C5-C549-4FEB-BF49-7EEBAD02D5DE}" dt="2020-12-21T19:11:24.578" v="19538" actId="20577"/>
          <ac:spMkLst>
            <pc:docMk/>
            <pc:sldMk cId="1219662844" sldId="4615"/>
            <ac:spMk id="13" creationId="{A6C5E012-4C27-4AF5-9D1B-3F536B164AB0}"/>
          </ac:spMkLst>
        </pc:spChg>
      </pc:sldChg>
      <pc:sldChg chg="modSp add mod modAnim">
        <pc:chgData name="Chris Speller" userId="0a97f007-b978-4543-a8a0-9ee0abccdf0a" providerId="ADAL" clId="{B8B649C5-C549-4FEB-BF49-7EEBAD02D5DE}" dt="2020-12-21T19:12:03.318" v="19577" actId="1076"/>
        <pc:sldMkLst>
          <pc:docMk/>
          <pc:sldMk cId="26760009" sldId="4616"/>
        </pc:sldMkLst>
        <pc:spChg chg="mod">
          <ac:chgData name="Chris Speller" userId="0a97f007-b978-4543-a8a0-9ee0abccdf0a" providerId="ADAL" clId="{B8B649C5-C549-4FEB-BF49-7EEBAD02D5DE}" dt="2020-12-21T19:11:41.108" v="19542" actId="2711"/>
          <ac:spMkLst>
            <pc:docMk/>
            <pc:sldMk cId="26760009" sldId="4616"/>
            <ac:spMk id="10" creationId="{00000000-0000-0000-0000-000000000000}"/>
          </ac:spMkLst>
        </pc:spChg>
        <pc:spChg chg="mod">
          <ac:chgData name="Chris Speller" userId="0a97f007-b978-4543-a8a0-9ee0abccdf0a" providerId="ADAL" clId="{B8B649C5-C549-4FEB-BF49-7EEBAD02D5DE}" dt="2020-12-21T19:11:47.484" v="19544" actId="2711"/>
          <ac:spMkLst>
            <pc:docMk/>
            <pc:sldMk cId="26760009" sldId="4616"/>
            <ac:spMk id="11" creationId="{8E8498FE-22C5-4A1B-AA8D-26CEB58B8375}"/>
          </ac:spMkLst>
        </pc:spChg>
        <pc:spChg chg="mod">
          <ac:chgData name="Chris Speller" userId="0a97f007-b978-4543-a8a0-9ee0abccdf0a" providerId="ADAL" clId="{B8B649C5-C549-4FEB-BF49-7EEBAD02D5DE}" dt="2020-12-21T19:12:03.318" v="19577" actId="1076"/>
          <ac:spMkLst>
            <pc:docMk/>
            <pc:sldMk cId="26760009" sldId="4616"/>
            <ac:spMk id="13" creationId="{A6C5E012-4C27-4AF5-9D1B-3F536B164AB0}"/>
          </ac:spMkLst>
        </pc:spChg>
      </pc:sldChg>
      <pc:sldChg chg="addSp delSp modSp add mod delAnim modAnim">
        <pc:chgData name="Chris Speller" userId="0a97f007-b978-4543-a8a0-9ee0abccdf0a" providerId="ADAL" clId="{B8B649C5-C549-4FEB-BF49-7EEBAD02D5DE}" dt="2020-12-21T19:13:14.019" v="19670" actId="478"/>
        <pc:sldMkLst>
          <pc:docMk/>
          <pc:sldMk cId="1836602720" sldId="4617"/>
        </pc:sldMkLst>
        <pc:spChg chg="mod">
          <ac:chgData name="Chris Speller" userId="0a97f007-b978-4543-a8a0-9ee0abccdf0a" providerId="ADAL" clId="{B8B649C5-C549-4FEB-BF49-7EEBAD02D5DE}" dt="2020-12-21T19:12:22.186" v="19584" actId="2711"/>
          <ac:spMkLst>
            <pc:docMk/>
            <pc:sldMk cId="1836602720" sldId="4617"/>
            <ac:spMk id="10" creationId="{00000000-0000-0000-0000-000000000000}"/>
          </ac:spMkLst>
        </pc:spChg>
        <pc:spChg chg="mod">
          <ac:chgData name="Chris Speller" userId="0a97f007-b978-4543-a8a0-9ee0abccdf0a" providerId="ADAL" clId="{B8B649C5-C549-4FEB-BF49-7EEBAD02D5DE}" dt="2020-12-21T19:12:25.716" v="19585" actId="2711"/>
          <ac:spMkLst>
            <pc:docMk/>
            <pc:sldMk cId="1836602720" sldId="4617"/>
            <ac:spMk id="11" creationId="{8E8498FE-22C5-4A1B-AA8D-26CEB58B8375}"/>
          </ac:spMkLst>
        </pc:spChg>
        <pc:spChg chg="mod">
          <ac:chgData name="Chris Speller" userId="0a97f007-b978-4543-a8a0-9ee0abccdf0a" providerId="ADAL" clId="{B8B649C5-C549-4FEB-BF49-7EEBAD02D5DE}" dt="2020-12-21T19:13:10.904" v="19669" actId="20577"/>
          <ac:spMkLst>
            <pc:docMk/>
            <pc:sldMk cId="1836602720" sldId="4617"/>
            <ac:spMk id="13" creationId="{A6C5E012-4C27-4AF5-9D1B-3F536B164AB0}"/>
          </ac:spMkLst>
        </pc:spChg>
        <pc:picChg chg="add del mod">
          <ac:chgData name="Chris Speller" userId="0a97f007-b978-4543-a8a0-9ee0abccdf0a" providerId="ADAL" clId="{B8B649C5-C549-4FEB-BF49-7EEBAD02D5DE}" dt="2020-12-21T19:13:14.019" v="19670" actId="478"/>
          <ac:picMkLst>
            <pc:docMk/>
            <pc:sldMk cId="1836602720" sldId="4617"/>
            <ac:picMk id="12" creationId="{D0EC9127-3480-4D81-9AA5-40B0BBDDF136}"/>
          </ac:picMkLst>
        </pc:picChg>
      </pc:sldChg>
      <pc:sldChg chg="modSp add mod modAnim">
        <pc:chgData name="Chris Speller" userId="0a97f007-b978-4543-a8a0-9ee0abccdf0a" providerId="ADAL" clId="{B8B649C5-C549-4FEB-BF49-7EEBAD02D5DE}" dt="2020-12-21T19:22:35.505" v="20235" actId="403"/>
        <pc:sldMkLst>
          <pc:docMk/>
          <pc:sldMk cId="3579640227" sldId="4618"/>
        </pc:sldMkLst>
        <pc:spChg chg="mod">
          <ac:chgData name="Chris Speller" userId="0a97f007-b978-4543-a8a0-9ee0abccdf0a" providerId="ADAL" clId="{B8B649C5-C549-4FEB-BF49-7EEBAD02D5DE}" dt="2020-12-21T19:21:31.990" v="20224" actId="403"/>
          <ac:spMkLst>
            <pc:docMk/>
            <pc:sldMk cId="3579640227" sldId="4618"/>
            <ac:spMk id="10" creationId="{00000000-0000-0000-0000-000000000000}"/>
          </ac:spMkLst>
        </pc:spChg>
        <pc:spChg chg="mod">
          <ac:chgData name="Chris Speller" userId="0a97f007-b978-4543-a8a0-9ee0abccdf0a" providerId="ADAL" clId="{B8B649C5-C549-4FEB-BF49-7EEBAD02D5DE}" dt="2020-12-21T19:20:50.773" v="20208" actId="20577"/>
          <ac:spMkLst>
            <pc:docMk/>
            <pc:sldMk cId="3579640227" sldId="4618"/>
            <ac:spMk id="11" creationId="{8E8498FE-22C5-4A1B-AA8D-26CEB58B8375}"/>
          </ac:spMkLst>
        </pc:spChg>
        <pc:spChg chg="mod">
          <ac:chgData name="Chris Speller" userId="0a97f007-b978-4543-a8a0-9ee0abccdf0a" providerId="ADAL" clId="{B8B649C5-C549-4FEB-BF49-7EEBAD02D5DE}" dt="2020-12-21T19:22:35.505" v="20235" actId="403"/>
          <ac:spMkLst>
            <pc:docMk/>
            <pc:sldMk cId="3579640227" sldId="4618"/>
            <ac:spMk id="13" creationId="{A6C5E012-4C27-4AF5-9D1B-3F536B164AB0}"/>
          </ac:spMkLst>
        </pc:spChg>
      </pc:sldChg>
      <pc:sldChg chg="modSp add mod">
        <pc:chgData name="Chris Speller" userId="0a97f007-b978-4543-a8a0-9ee0abccdf0a" providerId="ADAL" clId="{B8B649C5-C549-4FEB-BF49-7EEBAD02D5DE}" dt="2020-12-21T19:17:45.865" v="20097" actId="20577"/>
        <pc:sldMkLst>
          <pc:docMk/>
          <pc:sldMk cId="1960714001" sldId="4619"/>
        </pc:sldMkLst>
        <pc:spChg chg="mod">
          <ac:chgData name="Chris Speller" userId="0a97f007-b978-4543-a8a0-9ee0abccdf0a" providerId="ADAL" clId="{B8B649C5-C549-4FEB-BF49-7EEBAD02D5DE}" dt="2020-12-21T19:17:45.865" v="20097" actId="20577"/>
          <ac:spMkLst>
            <pc:docMk/>
            <pc:sldMk cId="1960714001" sldId="4619"/>
            <ac:spMk id="10" creationId="{00000000-0000-0000-0000-000000000000}"/>
          </ac:spMkLst>
        </pc:spChg>
        <pc:spChg chg="mod">
          <ac:chgData name="Chris Speller" userId="0a97f007-b978-4543-a8a0-9ee0abccdf0a" providerId="ADAL" clId="{B8B649C5-C549-4FEB-BF49-7EEBAD02D5DE}" dt="2020-12-21T19:16:49.730" v="20066"/>
          <ac:spMkLst>
            <pc:docMk/>
            <pc:sldMk cId="1960714001" sldId="4619"/>
            <ac:spMk id="11" creationId="{8E8498FE-22C5-4A1B-AA8D-26CEB58B8375}"/>
          </ac:spMkLst>
        </pc:spChg>
        <pc:spChg chg="mod">
          <ac:chgData name="Chris Speller" userId="0a97f007-b978-4543-a8a0-9ee0abccdf0a" providerId="ADAL" clId="{B8B649C5-C549-4FEB-BF49-7EEBAD02D5DE}" dt="2020-12-21T19:17:15.998" v="20088" actId="20577"/>
          <ac:spMkLst>
            <pc:docMk/>
            <pc:sldMk cId="1960714001" sldId="4619"/>
            <ac:spMk id="13" creationId="{A6C5E012-4C27-4AF5-9D1B-3F536B164AB0}"/>
          </ac:spMkLst>
        </pc:spChg>
      </pc:sldChg>
      <pc:sldChg chg="modSp add mod modAnim">
        <pc:chgData name="Chris Speller" userId="0a97f007-b978-4543-a8a0-9ee0abccdf0a" providerId="ADAL" clId="{B8B649C5-C549-4FEB-BF49-7EEBAD02D5DE}" dt="2020-12-21T19:30:54.754" v="20443" actId="404"/>
        <pc:sldMkLst>
          <pc:docMk/>
          <pc:sldMk cId="26315152" sldId="4620"/>
        </pc:sldMkLst>
        <pc:spChg chg="mod">
          <ac:chgData name="Chris Speller" userId="0a97f007-b978-4543-a8a0-9ee0abccdf0a" providerId="ADAL" clId="{B8B649C5-C549-4FEB-BF49-7EEBAD02D5DE}" dt="2020-12-21T19:30:48.460" v="20441" actId="2711"/>
          <ac:spMkLst>
            <pc:docMk/>
            <pc:sldMk cId="26315152" sldId="4620"/>
            <ac:spMk id="10" creationId="{00000000-0000-0000-0000-000000000000}"/>
          </ac:spMkLst>
        </pc:spChg>
        <pc:spChg chg="mod">
          <ac:chgData name="Chris Speller" userId="0a97f007-b978-4543-a8a0-9ee0abccdf0a" providerId="ADAL" clId="{B8B649C5-C549-4FEB-BF49-7EEBAD02D5DE}" dt="2020-12-21T19:30:54.754" v="20443" actId="404"/>
          <ac:spMkLst>
            <pc:docMk/>
            <pc:sldMk cId="26315152" sldId="4620"/>
            <ac:spMk id="11" creationId="{8E8498FE-22C5-4A1B-AA8D-26CEB58B8375}"/>
          </ac:spMkLst>
        </pc:spChg>
        <pc:spChg chg="mod">
          <ac:chgData name="Chris Speller" userId="0a97f007-b978-4543-a8a0-9ee0abccdf0a" providerId="ADAL" clId="{B8B649C5-C549-4FEB-BF49-7EEBAD02D5DE}" dt="2020-12-21T19:25:35.992" v="20350" actId="122"/>
          <ac:spMkLst>
            <pc:docMk/>
            <pc:sldMk cId="26315152" sldId="4620"/>
            <ac:spMk id="13" creationId="{A6C5E012-4C27-4AF5-9D1B-3F536B164AB0}"/>
          </ac:spMkLst>
        </pc:spChg>
      </pc:sldChg>
      <pc:sldChg chg="modSp add mod modAnim">
        <pc:chgData name="Chris Speller" userId="0a97f007-b978-4543-a8a0-9ee0abccdf0a" providerId="ADAL" clId="{B8B649C5-C549-4FEB-BF49-7EEBAD02D5DE}" dt="2020-12-21T19:31:06.341" v="20449" actId="404"/>
        <pc:sldMkLst>
          <pc:docMk/>
          <pc:sldMk cId="3448678854" sldId="4621"/>
        </pc:sldMkLst>
        <pc:spChg chg="mod">
          <ac:chgData name="Chris Speller" userId="0a97f007-b978-4543-a8a0-9ee0abccdf0a" providerId="ADAL" clId="{B8B649C5-C549-4FEB-BF49-7EEBAD02D5DE}" dt="2020-12-21T19:30:59.142" v="20445" actId="404"/>
          <ac:spMkLst>
            <pc:docMk/>
            <pc:sldMk cId="3448678854" sldId="4621"/>
            <ac:spMk id="10" creationId="{00000000-0000-0000-0000-000000000000}"/>
          </ac:spMkLst>
        </pc:spChg>
        <pc:spChg chg="mod">
          <ac:chgData name="Chris Speller" userId="0a97f007-b978-4543-a8a0-9ee0abccdf0a" providerId="ADAL" clId="{B8B649C5-C549-4FEB-BF49-7EEBAD02D5DE}" dt="2020-12-21T19:31:06.341" v="20449" actId="404"/>
          <ac:spMkLst>
            <pc:docMk/>
            <pc:sldMk cId="3448678854" sldId="4621"/>
            <ac:spMk id="11" creationId="{8E8498FE-22C5-4A1B-AA8D-26CEB58B8375}"/>
          </ac:spMkLst>
        </pc:spChg>
      </pc:sldChg>
      <pc:sldChg chg="add del">
        <pc:chgData name="Chris Speller" userId="0a97f007-b978-4543-a8a0-9ee0abccdf0a" providerId="ADAL" clId="{B8B649C5-C549-4FEB-BF49-7EEBAD02D5DE}" dt="2020-12-21T19:26:20.344" v="20353"/>
        <pc:sldMkLst>
          <pc:docMk/>
          <pc:sldMk cId="2213403866" sldId="4622"/>
        </pc:sldMkLst>
      </pc:sldChg>
      <pc:sldChg chg="modSp add mod">
        <pc:chgData name="Chris Speller" userId="0a97f007-b978-4543-a8a0-9ee0abccdf0a" providerId="ADAL" clId="{B8B649C5-C549-4FEB-BF49-7EEBAD02D5DE}" dt="2020-12-21T19:33:01.680" v="20494" actId="1076"/>
        <pc:sldMkLst>
          <pc:docMk/>
          <pc:sldMk cId="2425432197" sldId="4622"/>
        </pc:sldMkLst>
        <pc:spChg chg="mod">
          <ac:chgData name="Chris Speller" userId="0a97f007-b978-4543-a8a0-9ee0abccdf0a" providerId="ADAL" clId="{B8B649C5-C549-4FEB-BF49-7EEBAD02D5DE}" dt="2020-12-21T19:32:57.264" v="20492" actId="20577"/>
          <ac:spMkLst>
            <pc:docMk/>
            <pc:sldMk cId="2425432197" sldId="4622"/>
            <ac:spMk id="10" creationId="{00000000-0000-0000-0000-000000000000}"/>
          </ac:spMkLst>
        </pc:spChg>
        <pc:spChg chg="mod">
          <ac:chgData name="Chris Speller" userId="0a97f007-b978-4543-a8a0-9ee0abccdf0a" providerId="ADAL" clId="{B8B649C5-C549-4FEB-BF49-7EEBAD02D5DE}" dt="2020-12-21T19:32:54.418" v="20490"/>
          <ac:spMkLst>
            <pc:docMk/>
            <pc:sldMk cId="2425432197" sldId="4622"/>
            <ac:spMk id="11" creationId="{8E8498FE-22C5-4A1B-AA8D-26CEB58B8375}"/>
          </ac:spMkLst>
        </pc:spChg>
        <pc:spChg chg="mod">
          <ac:chgData name="Chris Speller" userId="0a97f007-b978-4543-a8a0-9ee0abccdf0a" providerId="ADAL" clId="{B8B649C5-C549-4FEB-BF49-7EEBAD02D5DE}" dt="2020-12-21T19:33:01.680" v="20494" actId="1076"/>
          <ac:spMkLst>
            <pc:docMk/>
            <pc:sldMk cId="2425432197" sldId="4622"/>
            <ac:spMk id="13" creationId="{A6C5E012-4C27-4AF5-9D1B-3F536B164AB0}"/>
          </ac:spMkLst>
        </pc:spChg>
      </pc:sldChg>
      <pc:sldChg chg="modSp add">
        <pc:chgData name="Chris Speller" userId="0a97f007-b978-4543-a8a0-9ee0abccdf0a" providerId="ADAL" clId="{B8B649C5-C549-4FEB-BF49-7EEBAD02D5DE}" dt="2020-12-21T19:40:26.500" v="20660"/>
        <pc:sldMkLst>
          <pc:docMk/>
          <pc:sldMk cId="2481700437" sldId="4623"/>
        </pc:sldMkLst>
        <pc:spChg chg="mod">
          <ac:chgData name="Chris Speller" userId="0a97f007-b978-4543-a8a0-9ee0abccdf0a" providerId="ADAL" clId="{B8B649C5-C549-4FEB-BF49-7EEBAD02D5DE}" dt="2020-12-21T19:40:26.500" v="20660"/>
          <ac:spMkLst>
            <pc:docMk/>
            <pc:sldMk cId="2481700437" sldId="4623"/>
            <ac:spMk id="10" creationId="{00000000-0000-0000-0000-000000000000}"/>
          </ac:spMkLst>
        </pc:spChg>
        <pc:spChg chg="mod">
          <ac:chgData name="Chris Speller" userId="0a97f007-b978-4543-a8a0-9ee0abccdf0a" providerId="ADAL" clId="{B8B649C5-C549-4FEB-BF49-7EEBAD02D5DE}" dt="2020-12-21T19:40:23.978" v="20659"/>
          <ac:spMkLst>
            <pc:docMk/>
            <pc:sldMk cId="2481700437" sldId="4623"/>
            <ac:spMk id="11" creationId="{8E8498FE-22C5-4A1B-AA8D-26CEB58B8375}"/>
          </ac:spMkLst>
        </pc:spChg>
      </pc:sldChg>
      <pc:sldChg chg="modSp add">
        <pc:chgData name="Chris Speller" userId="0a97f007-b978-4543-a8a0-9ee0abccdf0a" providerId="ADAL" clId="{B8B649C5-C549-4FEB-BF49-7EEBAD02D5DE}" dt="2020-12-21T19:40:19.664" v="20658"/>
        <pc:sldMkLst>
          <pc:docMk/>
          <pc:sldMk cId="1919178161" sldId="4624"/>
        </pc:sldMkLst>
        <pc:spChg chg="mod">
          <ac:chgData name="Chris Speller" userId="0a97f007-b978-4543-a8a0-9ee0abccdf0a" providerId="ADAL" clId="{B8B649C5-C549-4FEB-BF49-7EEBAD02D5DE}" dt="2020-12-21T19:40:19.664" v="20658"/>
          <ac:spMkLst>
            <pc:docMk/>
            <pc:sldMk cId="1919178161" sldId="4624"/>
            <ac:spMk id="10" creationId="{00000000-0000-0000-0000-000000000000}"/>
          </ac:spMkLst>
        </pc:spChg>
        <pc:spChg chg="mod">
          <ac:chgData name="Chris Speller" userId="0a97f007-b978-4543-a8a0-9ee0abccdf0a" providerId="ADAL" clId="{B8B649C5-C549-4FEB-BF49-7EEBAD02D5DE}" dt="2020-12-21T19:40:16.724" v="20657"/>
          <ac:spMkLst>
            <pc:docMk/>
            <pc:sldMk cId="1919178161" sldId="4624"/>
            <ac:spMk id="11" creationId="{8E8498FE-22C5-4A1B-AA8D-26CEB58B8375}"/>
          </ac:spMkLst>
        </pc:spChg>
      </pc:sldChg>
      <pc:sldChg chg="modSp add">
        <pc:chgData name="Chris Speller" userId="0a97f007-b978-4543-a8a0-9ee0abccdf0a" providerId="ADAL" clId="{B8B649C5-C549-4FEB-BF49-7EEBAD02D5DE}" dt="2020-12-21T19:40:32.795" v="20662"/>
        <pc:sldMkLst>
          <pc:docMk/>
          <pc:sldMk cId="862800217" sldId="4625"/>
        </pc:sldMkLst>
        <pc:spChg chg="mod">
          <ac:chgData name="Chris Speller" userId="0a97f007-b978-4543-a8a0-9ee0abccdf0a" providerId="ADAL" clId="{B8B649C5-C549-4FEB-BF49-7EEBAD02D5DE}" dt="2020-12-21T19:40:32.795" v="20662"/>
          <ac:spMkLst>
            <pc:docMk/>
            <pc:sldMk cId="862800217" sldId="4625"/>
            <ac:spMk id="10" creationId="{00000000-0000-0000-0000-000000000000}"/>
          </ac:spMkLst>
        </pc:spChg>
        <pc:spChg chg="mod">
          <ac:chgData name="Chris Speller" userId="0a97f007-b978-4543-a8a0-9ee0abccdf0a" providerId="ADAL" clId="{B8B649C5-C549-4FEB-BF49-7EEBAD02D5DE}" dt="2020-12-21T19:40:30.167" v="20661"/>
          <ac:spMkLst>
            <pc:docMk/>
            <pc:sldMk cId="862800217" sldId="4625"/>
            <ac:spMk id="11" creationId="{8E8498FE-22C5-4A1B-AA8D-26CEB58B8375}"/>
          </ac:spMkLst>
        </pc:spChg>
      </pc:sldChg>
      <pc:sldChg chg="modSp add">
        <pc:chgData name="Chris Speller" userId="0a97f007-b978-4543-a8a0-9ee0abccdf0a" providerId="ADAL" clId="{B8B649C5-C549-4FEB-BF49-7EEBAD02D5DE}" dt="2020-12-21T19:40:12.627" v="20656"/>
        <pc:sldMkLst>
          <pc:docMk/>
          <pc:sldMk cId="1681099681" sldId="4626"/>
        </pc:sldMkLst>
        <pc:spChg chg="mod">
          <ac:chgData name="Chris Speller" userId="0a97f007-b978-4543-a8a0-9ee0abccdf0a" providerId="ADAL" clId="{B8B649C5-C549-4FEB-BF49-7EEBAD02D5DE}" dt="2020-12-21T19:40:09.518" v="20655"/>
          <ac:spMkLst>
            <pc:docMk/>
            <pc:sldMk cId="1681099681" sldId="4626"/>
            <ac:spMk id="10" creationId="{00000000-0000-0000-0000-000000000000}"/>
          </ac:spMkLst>
        </pc:spChg>
        <pc:spChg chg="mod">
          <ac:chgData name="Chris Speller" userId="0a97f007-b978-4543-a8a0-9ee0abccdf0a" providerId="ADAL" clId="{B8B649C5-C549-4FEB-BF49-7EEBAD02D5DE}" dt="2020-12-21T19:40:12.627" v="20656"/>
          <ac:spMkLst>
            <pc:docMk/>
            <pc:sldMk cId="1681099681" sldId="4626"/>
            <ac:spMk id="11" creationId="{8E8498FE-22C5-4A1B-AA8D-26CEB58B8375}"/>
          </ac:spMkLst>
        </pc:spChg>
      </pc:sldChg>
      <pc:sldChg chg="add del">
        <pc:chgData name="Chris Speller" userId="0a97f007-b978-4543-a8a0-9ee0abccdf0a" providerId="ADAL" clId="{B8B649C5-C549-4FEB-BF49-7EEBAD02D5DE}" dt="2020-12-21T19:38:08.748" v="20549"/>
        <pc:sldMkLst>
          <pc:docMk/>
          <pc:sldMk cId="2824313609" sldId="4626"/>
        </pc:sldMkLst>
      </pc:sldChg>
      <pc:sldChg chg="modSp add mod">
        <pc:chgData name="Chris Speller" userId="0a97f007-b978-4543-a8a0-9ee0abccdf0a" providerId="ADAL" clId="{B8B649C5-C549-4FEB-BF49-7EEBAD02D5DE}" dt="2020-12-21T19:43:09.523" v="20694" actId="6549"/>
        <pc:sldMkLst>
          <pc:docMk/>
          <pc:sldMk cId="1745282758" sldId="4627"/>
        </pc:sldMkLst>
        <pc:spChg chg="mod">
          <ac:chgData name="Chris Speller" userId="0a97f007-b978-4543-a8a0-9ee0abccdf0a" providerId="ADAL" clId="{B8B649C5-C549-4FEB-BF49-7EEBAD02D5DE}" dt="2020-12-21T19:43:09.523" v="20694" actId="6549"/>
          <ac:spMkLst>
            <pc:docMk/>
            <pc:sldMk cId="1745282758" sldId="4627"/>
            <ac:spMk id="10" creationId="{00000000-0000-0000-0000-000000000000}"/>
          </ac:spMkLst>
        </pc:spChg>
        <pc:spChg chg="mod">
          <ac:chgData name="Chris Speller" userId="0a97f007-b978-4543-a8a0-9ee0abccdf0a" providerId="ADAL" clId="{B8B649C5-C549-4FEB-BF49-7EEBAD02D5DE}" dt="2020-12-21T19:42:27.382" v="20664"/>
          <ac:spMkLst>
            <pc:docMk/>
            <pc:sldMk cId="1745282758" sldId="4627"/>
            <ac:spMk id="11" creationId="{8E8498FE-22C5-4A1B-AA8D-26CEB58B8375}"/>
          </ac:spMkLst>
        </pc:spChg>
        <pc:spChg chg="mod">
          <ac:chgData name="Chris Speller" userId="0a97f007-b978-4543-a8a0-9ee0abccdf0a" providerId="ADAL" clId="{B8B649C5-C549-4FEB-BF49-7EEBAD02D5DE}" dt="2020-12-21T19:42:29.653" v="20665" actId="1076"/>
          <ac:spMkLst>
            <pc:docMk/>
            <pc:sldMk cId="1745282758" sldId="4627"/>
            <ac:spMk id="13" creationId="{A6C5E012-4C27-4AF5-9D1B-3F536B164AB0}"/>
          </ac:spMkLst>
        </pc:spChg>
      </pc:sldChg>
      <pc:sldChg chg="modSp add">
        <pc:chgData name="Chris Speller" userId="0a97f007-b978-4543-a8a0-9ee0abccdf0a" providerId="ADAL" clId="{B8B649C5-C549-4FEB-BF49-7EEBAD02D5DE}" dt="2020-12-21T19:44:13.828" v="20714" actId="20577"/>
        <pc:sldMkLst>
          <pc:docMk/>
          <pc:sldMk cId="4003087885" sldId="4628"/>
        </pc:sldMkLst>
        <pc:spChg chg="mod">
          <ac:chgData name="Chris Speller" userId="0a97f007-b978-4543-a8a0-9ee0abccdf0a" providerId="ADAL" clId="{B8B649C5-C549-4FEB-BF49-7EEBAD02D5DE}" dt="2020-12-21T19:44:13.828" v="20714" actId="20577"/>
          <ac:spMkLst>
            <pc:docMk/>
            <pc:sldMk cId="4003087885" sldId="4628"/>
            <ac:spMk id="10" creationId="{00000000-0000-0000-0000-000000000000}"/>
          </ac:spMkLst>
        </pc:spChg>
        <pc:spChg chg="mod">
          <ac:chgData name="Chris Speller" userId="0a97f007-b978-4543-a8a0-9ee0abccdf0a" providerId="ADAL" clId="{B8B649C5-C549-4FEB-BF49-7EEBAD02D5DE}" dt="2020-12-21T19:43:38.195" v="20696"/>
          <ac:spMkLst>
            <pc:docMk/>
            <pc:sldMk cId="4003087885" sldId="4628"/>
            <ac:spMk id="11" creationId="{8E8498FE-22C5-4A1B-AA8D-26CEB58B8375}"/>
          </ac:spMkLst>
        </pc:spChg>
      </pc:sldChg>
      <pc:sldChg chg="modSp add">
        <pc:chgData name="Chris Speller" userId="0a97f007-b978-4543-a8a0-9ee0abccdf0a" providerId="ADAL" clId="{B8B649C5-C549-4FEB-BF49-7EEBAD02D5DE}" dt="2020-12-21T19:49:07.099" v="20743" actId="20577"/>
        <pc:sldMkLst>
          <pc:docMk/>
          <pc:sldMk cId="1840581306" sldId="4629"/>
        </pc:sldMkLst>
        <pc:spChg chg="mod">
          <ac:chgData name="Chris Speller" userId="0a97f007-b978-4543-a8a0-9ee0abccdf0a" providerId="ADAL" clId="{B8B649C5-C549-4FEB-BF49-7EEBAD02D5DE}" dt="2020-12-21T19:49:07.099" v="20743" actId="20577"/>
          <ac:spMkLst>
            <pc:docMk/>
            <pc:sldMk cId="1840581306" sldId="4629"/>
            <ac:spMk id="10" creationId="{00000000-0000-0000-0000-000000000000}"/>
          </ac:spMkLst>
        </pc:spChg>
        <pc:spChg chg="mod">
          <ac:chgData name="Chris Speller" userId="0a97f007-b978-4543-a8a0-9ee0abccdf0a" providerId="ADAL" clId="{B8B649C5-C549-4FEB-BF49-7EEBAD02D5DE}" dt="2020-12-21T19:48:52.321" v="20735"/>
          <ac:spMkLst>
            <pc:docMk/>
            <pc:sldMk cId="1840581306" sldId="4629"/>
            <ac:spMk id="11" creationId="{8E8498FE-22C5-4A1B-AA8D-26CEB58B8375}"/>
          </ac:spMkLst>
        </pc:spChg>
      </pc:sldChg>
      <pc:sldChg chg="addSp delSp modSp add mod delAnim modAnim">
        <pc:chgData name="Chris Speller" userId="0a97f007-b978-4543-a8a0-9ee0abccdf0a" providerId="ADAL" clId="{B8B649C5-C549-4FEB-BF49-7EEBAD02D5DE}" dt="2020-12-21T22:22:11.570" v="21105"/>
        <pc:sldMkLst>
          <pc:docMk/>
          <pc:sldMk cId="1148100216" sldId="4630"/>
        </pc:sldMkLst>
        <pc:spChg chg="mod">
          <ac:chgData name="Chris Speller" userId="0a97f007-b978-4543-a8a0-9ee0abccdf0a" providerId="ADAL" clId="{B8B649C5-C549-4FEB-BF49-7EEBAD02D5DE}" dt="2020-12-21T22:21:07.838" v="21043" actId="404"/>
          <ac:spMkLst>
            <pc:docMk/>
            <pc:sldMk cId="1148100216" sldId="4630"/>
            <ac:spMk id="10" creationId="{00000000-0000-0000-0000-000000000000}"/>
          </ac:spMkLst>
        </pc:spChg>
        <pc:spChg chg="mod">
          <ac:chgData name="Chris Speller" userId="0a97f007-b978-4543-a8a0-9ee0abccdf0a" providerId="ADAL" clId="{B8B649C5-C549-4FEB-BF49-7EEBAD02D5DE}" dt="2020-12-21T22:21:22.665" v="21047" actId="2711"/>
          <ac:spMkLst>
            <pc:docMk/>
            <pc:sldMk cId="1148100216" sldId="4630"/>
            <ac:spMk id="11" creationId="{8E8498FE-22C5-4A1B-AA8D-26CEB58B8375}"/>
          </ac:spMkLst>
        </pc:spChg>
        <pc:spChg chg="mod">
          <ac:chgData name="Chris Speller" userId="0a97f007-b978-4543-a8a0-9ee0abccdf0a" providerId="ADAL" clId="{B8B649C5-C549-4FEB-BF49-7EEBAD02D5DE}" dt="2020-12-21T22:22:04.835" v="21102" actId="20577"/>
          <ac:spMkLst>
            <pc:docMk/>
            <pc:sldMk cId="1148100216" sldId="4630"/>
            <ac:spMk id="12" creationId="{20B542CF-68F9-4BD0-9514-E3AD718A1EB0}"/>
          </ac:spMkLst>
        </pc:spChg>
        <pc:picChg chg="add del mod">
          <ac:chgData name="Chris Speller" userId="0a97f007-b978-4543-a8a0-9ee0abccdf0a" providerId="ADAL" clId="{B8B649C5-C549-4FEB-BF49-7EEBAD02D5DE}" dt="2020-12-21T22:22:06.486" v="21103" actId="478"/>
          <ac:picMkLst>
            <pc:docMk/>
            <pc:sldMk cId="1148100216" sldId="4630"/>
            <ac:picMk id="13" creationId="{D39DC583-973A-465C-8F41-9CA580C7993C}"/>
          </ac:picMkLst>
        </pc:picChg>
        <pc:picChg chg="add del mod">
          <ac:chgData name="Chris Speller" userId="0a97f007-b978-4543-a8a0-9ee0abccdf0a" providerId="ADAL" clId="{B8B649C5-C549-4FEB-BF49-7EEBAD02D5DE}" dt="2020-12-21T22:22:11.570" v="21105"/>
          <ac:picMkLst>
            <pc:docMk/>
            <pc:sldMk cId="1148100216" sldId="4630"/>
            <ac:picMk id="14" creationId="{3964EF1F-250B-4360-8B7D-09F0705408E9}"/>
          </ac:picMkLst>
        </pc:picChg>
      </pc:sldChg>
      <pc:sldChg chg="add del">
        <pc:chgData name="Chris Speller" userId="0a97f007-b978-4543-a8a0-9ee0abccdf0a" providerId="ADAL" clId="{B8B649C5-C549-4FEB-BF49-7EEBAD02D5DE}" dt="2020-12-21T22:16:05.990" v="20770" actId="47"/>
        <pc:sldMkLst>
          <pc:docMk/>
          <pc:sldMk cId="1261005773" sldId="4630"/>
        </pc:sldMkLst>
      </pc:sldChg>
      <pc:sldChg chg="addSp delSp modSp add mod addAnim delAnim modAnim">
        <pc:chgData name="Chris Speller" userId="0a97f007-b978-4543-a8a0-9ee0abccdf0a" providerId="ADAL" clId="{B8B649C5-C549-4FEB-BF49-7EEBAD02D5DE}" dt="2020-12-21T22:28:22.507" v="21304" actId="22"/>
        <pc:sldMkLst>
          <pc:docMk/>
          <pc:sldMk cId="2461157379" sldId="4631"/>
        </pc:sldMkLst>
        <pc:spChg chg="mod">
          <ac:chgData name="Chris Speller" userId="0a97f007-b978-4543-a8a0-9ee0abccdf0a" providerId="ADAL" clId="{B8B649C5-C549-4FEB-BF49-7EEBAD02D5DE}" dt="2020-12-21T22:25:57.356" v="21218" actId="20577"/>
          <ac:spMkLst>
            <pc:docMk/>
            <pc:sldMk cId="2461157379" sldId="4631"/>
            <ac:spMk id="10" creationId="{00000000-0000-0000-0000-000000000000}"/>
          </ac:spMkLst>
        </pc:spChg>
        <pc:spChg chg="mod">
          <ac:chgData name="Chris Speller" userId="0a97f007-b978-4543-a8a0-9ee0abccdf0a" providerId="ADAL" clId="{B8B649C5-C549-4FEB-BF49-7EEBAD02D5DE}" dt="2020-12-21T22:26:43.132" v="21258" actId="20577"/>
          <ac:spMkLst>
            <pc:docMk/>
            <pc:sldMk cId="2461157379" sldId="4631"/>
            <ac:spMk id="11" creationId="{8E8498FE-22C5-4A1B-AA8D-26CEB58B8375}"/>
          </ac:spMkLst>
        </pc:spChg>
        <pc:spChg chg="add del mod">
          <ac:chgData name="Chris Speller" userId="0a97f007-b978-4543-a8a0-9ee0abccdf0a" providerId="ADAL" clId="{B8B649C5-C549-4FEB-BF49-7EEBAD02D5DE}" dt="2020-12-21T22:26:31.117" v="21251" actId="20577"/>
          <ac:spMkLst>
            <pc:docMk/>
            <pc:sldMk cId="2461157379" sldId="4631"/>
            <ac:spMk id="12" creationId="{20B542CF-68F9-4BD0-9514-E3AD718A1EB0}"/>
          </ac:spMkLst>
        </pc:spChg>
        <pc:spChg chg="add del">
          <ac:chgData name="Chris Speller" userId="0a97f007-b978-4543-a8a0-9ee0abccdf0a" providerId="ADAL" clId="{B8B649C5-C549-4FEB-BF49-7EEBAD02D5DE}" dt="2020-12-21T22:28:22.507" v="21304" actId="22"/>
          <ac:spMkLst>
            <pc:docMk/>
            <pc:sldMk cId="2461157379" sldId="4631"/>
            <ac:spMk id="14" creationId="{9032CE06-D3BB-4034-9C9B-889744905850}"/>
          </ac:spMkLst>
        </pc:spChg>
        <pc:picChg chg="add del mod">
          <ac:chgData name="Chris Speller" userId="0a97f007-b978-4543-a8a0-9ee0abccdf0a" providerId="ADAL" clId="{B8B649C5-C549-4FEB-BF49-7EEBAD02D5DE}" dt="2020-12-21T22:23:29.286" v="21170" actId="478"/>
          <ac:picMkLst>
            <pc:docMk/>
            <pc:sldMk cId="2461157379" sldId="4631"/>
            <ac:picMk id="13" creationId="{21609B74-5599-44EB-90F6-C71472EFA3EC}"/>
          </ac:picMkLst>
        </pc:picChg>
      </pc:sldChg>
      <pc:sldChg chg="modSp add mod modAnim">
        <pc:chgData name="Chris Speller" userId="0a97f007-b978-4543-a8a0-9ee0abccdf0a" providerId="ADAL" clId="{B8B649C5-C549-4FEB-BF49-7EEBAD02D5DE}" dt="2020-12-21T22:28:05.795" v="21301" actId="1076"/>
        <pc:sldMkLst>
          <pc:docMk/>
          <pc:sldMk cId="2993740349" sldId="4632"/>
        </pc:sldMkLst>
        <pc:spChg chg="mod">
          <ac:chgData name="Chris Speller" userId="0a97f007-b978-4543-a8a0-9ee0abccdf0a" providerId="ADAL" clId="{B8B649C5-C549-4FEB-BF49-7EEBAD02D5DE}" dt="2020-12-21T22:27:23.706" v="21285" actId="20577"/>
          <ac:spMkLst>
            <pc:docMk/>
            <pc:sldMk cId="2993740349" sldId="4632"/>
            <ac:spMk id="10" creationId="{00000000-0000-0000-0000-000000000000}"/>
          </ac:spMkLst>
        </pc:spChg>
        <pc:spChg chg="mod">
          <ac:chgData name="Chris Speller" userId="0a97f007-b978-4543-a8a0-9ee0abccdf0a" providerId="ADAL" clId="{B8B649C5-C549-4FEB-BF49-7EEBAD02D5DE}" dt="2020-12-21T22:27:10.168" v="21265" actId="2711"/>
          <ac:spMkLst>
            <pc:docMk/>
            <pc:sldMk cId="2993740349" sldId="4632"/>
            <ac:spMk id="11" creationId="{8E8498FE-22C5-4A1B-AA8D-26CEB58B8375}"/>
          </ac:spMkLst>
        </pc:spChg>
        <pc:spChg chg="mod">
          <ac:chgData name="Chris Speller" userId="0a97f007-b978-4543-a8a0-9ee0abccdf0a" providerId="ADAL" clId="{B8B649C5-C549-4FEB-BF49-7EEBAD02D5DE}" dt="2020-12-21T22:28:05.795" v="21301" actId="1076"/>
          <ac:spMkLst>
            <pc:docMk/>
            <pc:sldMk cId="2993740349" sldId="4632"/>
            <ac:spMk id="12" creationId="{20B542CF-68F9-4BD0-9514-E3AD718A1EB0}"/>
          </ac:spMkLst>
        </pc:spChg>
      </pc:sldChg>
      <pc:sldChg chg="addSp delSp modSp add mod delAnim modAnim">
        <pc:chgData name="Chris Speller" userId="0a97f007-b978-4543-a8a0-9ee0abccdf0a" providerId="ADAL" clId="{B8B649C5-C549-4FEB-BF49-7EEBAD02D5DE}" dt="2020-12-21T22:30:32.247" v="21386" actId="1076"/>
        <pc:sldMkLst>
          <pc:docMk/>
          <pc:sldMk cId="606388634" sldId="4633"/>
        </pc:sldMkLst>
        <pc:spChg chg="mod">
          <ac:chgData name="Chris Speller" userId="0a97f007-b978-4543-a8a0-9ee0abccdf0a" providerId="ADAL" clId="{B8B649C5-C549-4FEB-BF49-7EEBAD02D5DE}" dt="2020-12-21T22:29:20.639" v="21351" actId="20577"/>
          <ac:spMkLst>
            <pc:docMk/>
            <pc:sldMk cId="606388634" sldId="4633"/>
            <ac:spMk id="10" creationId="{00000000-0000-0000-0000-000000000000}"/>
          </ac:spMkLst>
        </pc:spChg>
        <pc:spChg chg="mod">
          <ac:chgData name="Chris Speller" userId="0a97f007-b978-4543-a8a0-9ee0abccdf0a" providerId="ADAL" clId="{B8B649C5-C549-4FEB-BF49-7EEBAD02D5DE}" dt="2020-12-21T22:30:25.650" v="21382" actId="20577"/>
          <ac:spMkLst>
            <pc:docMk/>
            <pc:sldMk cId="606388634" sldId="4633"/>
            <ac:spMk id="11" creationId="{8E8498FE-22C5-4A1B-AA8D-26CEB58B8375}"/>
          </ac:spMkLst>
        </pc:spChg>
        <pc:spChg chg="mod">
          <ac:chgData name="Chris Speller" userId="0a97f007-b978-4543-a8a0-9ee0abccdf0a" providerId="ADAL" clId="{B8B649C5-C549-4FEB-BF49-7EEBAD02D5DE}" dt="2020-12-21T22:30:32.247" v="21386" actId="1076"/>
          <ac:spMkLst>
            <pc:docMk/>
            <pc:sldMk cId="606388634" sldId="4633"/>
            <ac:spMk id="12" creationId="{20B542CF-68F9-4BD0-9514-E3AD718A1EB0}"/>
          </ac:spMkLst>
        </pc:spChg>
        <pc:picChg chg="add del mod">
          <ac:chgData name="Chris Speller" userId="0a97f007-b978-4543-a8a0-9ee0abccdf0a" providerId="ADAL" clId="{B8B649C5-C549-4FEB-BF49-7EEBAD02D5DE}" dt="2020-12-21T22:30:29.134" v="21384" actId="478"/>
          <ac:picMkLst>
            <pc:docMk/>
            <pc:sldMk cId="606388634" sldId="4633"/>
            <ac:picMk id="13" creationId="{B9D61675-CC5D-4E7A-B7D5-7D16D081BDDE}"/>
          </ac:picMkLst>
        </pc:picChg>
      </pc:sldChg>
      <pc:sldChg chg="modSp add mod modAnim">
        <pc:chgData name="Chris Speller" userId="0a97f007-b978-4543-a8a0-9ee0abccdf0a" providerId="ADAL" clId="{B8B649C5-C549-4FEB-BF49-7EEBAD02D5DE}" dt="2020-12-21T22:34:59.901" v="21499" actId="20577"/>
        <pc:sldMkLst>
          <pc:docMk/>
          <pc:sldMk cId="4076990065" sldId="4634"/>
        </pc:sldMkLst>
        <pc:spChg chg="mod">
          <ac:chgData name="Chris Speller" userId="0a97f007-b978-4543-a8a0-9ee0abccdf0a" providerId="ADAL" clId="{B8B649C5-C549-4FEB-BF49-7EEBAD02D5DE}" dt="2020-12-21T22:34:59.901" v="21499" actId="20577"/>
          <ac:spMkLst>
            <pc:docMk/>
            <pc:sldMk cId="4076990065" sldId="4634"/>
            <ac:spMk id="10" creationId="{00000000-0000-0000-0000-000000000000}"/>
          </ac:spMkLst>
        </pc:spChg>
        <pc:spChg chg="mod">
          <ac:chgData name="Chris Speller" userId="0a97f007-b978-4543-a8a0-9ee0abccdf0a" providerId="ADAL" clId="{B8B649C5-C549-4FEB-BF49-7EEBAD02D5DE}" dt="2020-12-21T22:31:08.932" v="21476"/>
          <ac:spMkLst>
            <pc:docMk/>
            <pc:sldMk cId="4076990065" sldId="4634"/>
            <ac:spMk id="11" creationId="{8E8498FE-22C5-4A1B-AA8D-26CEB58B8375}"/>
          </ac:spMkLst>
        </pc:spChg>
        <pc:spChg chg="mod">
          <ac:chgData name="Chris Speller" userId="0a97f007-b978-4543-a8a0-9ee0abccdf0a" providerId="ADAL" clId="{B8B649C5-C549-4FEB-BF49-7EEBAD02D5DE}" dt="2020-12-21T22:31:13.656" v="21486" actId="404"/>
          <ac:spMkLst>
            <pc:docMk/>
            <pc:sldMk cId="4076990065" sldId="4634"/>
            <ac:spMk id="12" creationId="{20B542CF-68F9-4BD0-9514-E3AD718A1EB0}"/>
          </ac:spMkLst>
        </pc:spChg>
      </pc:sldChg>
      <pc:sldChg chg="modSp add mod modAnim">
        <pc:chgData name="Chris Speller" userId="0a97f007-b978-4543-a8a0-9ee0abccdf0a" providerId="ADAL" clId="{B8B649C5-C549-4FEB-BF49-7EEBAD02D5DE}" dt="2020-12-21T22:40:47.873" v="22054" actId="20577"/>
        <pc:sldMkLst>
          <pc:docMk/>
          <pc:sldMk cId="1078526886" sldId="4635"/>
        </pc:sldMkLst>
        <pc:spChg chg="mod">
          <ac:chgData name="Chris Speller" userId="0a97f007-b978-4543-a8a0-9ee0abccdf0a" providerId="ADAL" clId="{B8B649C5-C549-4FEB-BF49-7EEBAD02D5DE}" dt="2020-12-21T22:38:45.994" v="21980" actId="2711"/>
          <ac:spMkLst>
            <pc:docMk/>
            <pc:sldMk cId="1078526886" sldId="4635"/>
            <ac:spMk id="10" creationId="{00000000-0000-0000-0000-000000000000}"/>
          </ac:spMkLst>
        </pc:spChg>
        <pc:spChg chg="mod">
          <ac:chgData name="Chris Speller" userId="0a97f007-b978-4543-a8a0-9ee0abccdf0a" providerId="ADAL" clId="{B8B649C5-C549-4FEB-BF49-7EEBAD02D5DE}" dt="2020-12-21T22:39:13.714" v="21989" actId="120"/>
          <ac:spMkLst>
            <pc:docMk/>
            <pc:sldMk cId="1078526886" sldId="4635"/>
            <ac:spMk id="11" creationId="{8E8498FE-22C5-4A1B-AA8D-26CEB58B8375}"/>
          </ac:spMkLst>
        </pc:spChg>
        <pc:spChg chg="mod">
          <ac:chgData name="Chris Speller" userId="0a97f007-b978-4543-a8a0-9ee0abccdf0a" providerId="ADAL" clId="{B8B649C5-C549-4FEB-BF49-7EEBAD02D5DE}" dt="2020-12-21T22:40:47.873" v="22054" actId="20577"/>
          <ac:spMkLst>
            <pc:docMk/>
            <pc:sldMk cId="1078526886" sldId="4635"/>
            <ac:spMk id="12" creationId="{20B542CF-68F9-4BD0-9514-E3AD718A1EB0}"/>
          </ac:spMkLst>
        </pc:spChg>
      </pc:sldChg>
      <pc:sldChg chg="modSp add del mod">
        <pc:chgData name="Chris Speller" userId="0a97f007-b978-4543-a8a0-9ee0abccdf0a" providerId="ADAL" clId="{B8B649C5-C549-4FEB-BF49-7EEBAD02D5DE}" dt="2020-12-21T22:38:22.779" v="21974" actId="47"/>
        <pc:sldMkLst>
          <pc:docMk/>
          <pc:sldMk cId="3362609981" sldId="4635"/>
        </pc:sldMkLst>
        <pc:spChg chg="mod">
          <ac:chgData name="Chris Speller" userId="0a97f007-b978-4543-a8a0-9ee0abccdf0a" providerId="ADAL" clId="{B8B649C5-C549-4FEB-BF49-7EEBAD02D5DE}" dt="2020-12-21T22:37:37.305" v="21973" actId="313"/>
          <ac:spMkLst>
            <pc:docMk/>
            <pc:sldMk cId="3362609981" sldId="4635"/>
            <ac:spMk id="10" creationId="{00000000-0000-0000-0000-000000000000}"/>
          </ac:spMkLst>
        </pc:spChg>
        <pc:spChg chg="mod">
          <ac:chgData name="Chris Speller" userId="0a97f007-b978-4543-a8a0-9ee0abccdf0a" providerId="ADAL" clId="{B8B649C5-C549-4FEB-BF49-7EEBAD02D5DE}" dt="2020-12-21T22:37:35.159" v="21972" actId="313"/>
          <ac:spMkLst>
            <pc:docMk/>
            <pc:sldMk cId="3362609981" sldId="4635"/>
            <ac:spMk id="11" creationId="{8E8498FE-22C5-4A1B-AA8D-26CEB58B8375}"/>
          </ac:spMkLst>
        </pc:spChg>
        <pc:spChg chg="mod">
          <ac:chgData name="Chris Speller" userId="0a97f007-b978-4543-a8a0-9ee0abccdf0a" providerId="ADAL" clId="{B8B649C5-C549-4FEB-BF49-7EEBAD02D5DE}" dt="2020-12-21T22:37:27.897" v="21971" actId="20577"/>
          <ac:spMkLst>
            <pc:docMk/>
            <pc:sldMk cId="3362609981" sldId="4635"/>
            <ac:spMk id="12" creationId="{20B542CF-68F9-4BD0-9514-E3AD718A1EB0}"/>
          </ac:spMkLst>
        </pc:spChg>
      </pc:sldChg>
      <pc:sldChg chg="modSp add mod modAnim">
        <pc:chgData name="Chris Speller" userId="0a97f007-b978-4543-a8a0-9ee0abccdf0a" providerId="ADAL" clId="{B8B649C5-C549-4FEB-BF49-7EEBAD02D5DE}" dt="2020-12-21T22:44:06.916" v="22260" actId="122"/>
        <pc:sldMkLst>
          <pc:docMk/>
          <pc:sldMk cId="1274898192" sldId="4636"/>
        </pc:sldMkLst>
        <pc:spChg chg="mod">
          <ac:chgData name="Chris Speller" userId="0a97f007-b978-4543-a8a0-9ee0abccdf0a" providerId="ADAL" clId="{B8B649C5-C549-4FEB-BF49-7EEBAD02D5DE}" dt="2020-12-21T22:41:07.685" v="22058" actId="2711"/>
          <ac:spMkLst>
            <pc:docMk/>
            <pc:sldMk cId="1274898192" sldId="4636"/>
            <ac:spMk id="10" creationId="{00000000-0000-0000-0000-000000000000}"/>
          </ac:spMkLst>
        </pc:spChg>
        <pc:spChg chg="mod">
          <ac:chgData name="Chris Speller" userId="0a97f007-b978-4543-a8a0-9ee0abccdf0a" providerId="ADAL" clId="{B8B649C5-C549-4FEB-BF49-7EEBAD02D5DE}" dt="2020-12-21T22:41:21.228" v="22060" actId="2711"/>
          <ac:spMkLst>
            <pc:docMk/>
            <pc:sldMk cId="1274898192" sldId="4636"/>
            <ac:spMk id="11" creationId="{8E8498FE-22C5-4A1B-AA8D-26CEB58B8375}"/>
          </ac:spMkLst>
        </pc:spChg>
        <pc:spChg chg="mod">
          <ac:chgData name="Chris Speller" userId="0a97f007-b978-4543-a8a0-9ee0abccdf0a" providerId="ADAL" clId="{B8B649C5-C549-4FEB-BF49-7EEBAD02D5DE}" dt="2020-12-21T22:44:06.916" v="22260" actId="122"/>
          <ac:spMkLst>
            <pc:docMk/>
            <pc:sldMk cId="1274898192" sldId="4636"/>
            <ac:spMk id="12" creationId="{20B542CF-68F9-4BD0-9514-E3AD718A1EB0}"/>
          </ac:spMkLst>
        </pc:spChg>
      </pc:sldChg>
      <pc:sldChg chg="addSp delSp modSp add mod delAnim modAnim">
        <pc:chgData name="Chris Speller" userId="0a97f007-b978-4543-a8a0-9ee0abccdf0a" providerId="ADAL" clId="{B8B649C5-C549-4FEB-BF49-7EEBAD02D5DE}" dt="2020-12-21T22:43:01.420" v="22150" actId="478"/>
        <pc:sldMkLst>
          <pc:docMk/>
          <pc:sldMk cId="1375153599" sldId="4637"/>
        </pc:sldMkLst>
        <pc:spChg chg="mod">
          <ac:chgData name="Chris Speller" userId="0a97f007-b978-4543-a8a0-9ee0abccdf0a" providerId="ADAL" clId="{B8B649C5-C549-4FEB-BF49-7EEBAD02D5DE}" dt="2020-12-21T22:42:45.057" v="22130" actId="20577"/>
          <ac:spMkLst>
            <pc:docMk/>
            <pc:sldMk cId="1375153599" sldId="4637"/>
            <ac:spMk id="10" creationId="{00000000-0000-0000-0000-000000000000}"/>
          </ac:spMkLst>
        </pc:spChg>
        <pc:spChg chg="mod">
          <ac:chgData name="Chris Speller" userId="0a97f007-b978-4543-a8a0-9ee0abccdf0a" providerId="ADAL" clId="{B8B649C5-C549-4FEB-BF49-7EEBAD02D5DE}" dt="2020-12-21T22:42:47.983" v="22133" actId="20577"/>
          <ac:spMkLst>
            <pc:docMk/>
            <pc:sldMk cId="1375153599" sldId="4637"/>
            <ac:spMk id="11" creationId="{8E8498FE-22C5-4A1B-AA8D-26CEB58B8375}"/>
          </ac:spMkLst>
        </pc:spChg>
        <pc:spChg chg="mod">
          <ac:chgData name="Chris Speller" userId="0a97f007-b978-4543-a8a0-9ee0abccdf0a" providerId="ADAL" clId="{B8B649C5-C549-4FEB-BF49-7EEBAD02D5DE}" dt="2020-12-21T22:42:59.687" v="22149" actId="20577"/>
          <ac:spMkLst>
            <pc:docMk/>
            <pc:sldMk cId="1375153599" sldId="4637"/>
            <ac:spMk id="12" creationId="{20B542CF-68F9-4BD0-9514-E3AD718A1EB0}"/>
          </ac:spMkLst>
        </pc:spChg>
        <pc:picChg chg="add del mod">
          <ac:chgData name="Chris Speller" userId="0a97f007-b978-4543-a8a0-9ee0abccdf0a" providerId="ADAL" clId="{B8B649C5-C549-4FEB-BF49-7EEBAD02D5DE}" dt="2020-12-21T22:43:01.420" v="22150" actId="478"/>
          <ac:picMkLst>
            <pc:docMk/>
            <pc:sldMk cId="1375153599" sldId="4637"/>
            <ac:picMk id="13" creationId="{EC3DF893-C3F8-4C19-B9F9-ABADE5E22468}"/>
          </ac:picMkLst>
        </pc:picChg>
      </pc:sldChg>
      <pc:sldChg chg="modSp add mod modAnim">
        <pc:chgData name="Chris Speller" userId="0a97f007-b978-4543-a8a0-9ee0abccdf0a" providerId="ADAL" clId="{B8B649C5-C549-4FEB-BF49-7EEBAD02D5DE}" dt="2020-12-21T22:47:05.888" v="22285" actId="20577"/>
        <pc:sldMkLst>
          <pc:docMk/>
          <pc:sldMk cId="951407588" sldId="4638"/>
        </pc:sldMkLst>
        <pc:spChg chg="mod">
          <ac:chgData name="Chris Speller" userId="0a97f007-b978-4543-a8a0-9ee0abccdf0a" providerId="ADAL" clId="{B8B649C5-C549-4FEB-BF49-7EEBAD02D5DE}" dt="2020-12-21T22:47:05.888" v="22285" actId="20577"/>
          <ac:spMkLst>
            <pc:docMk/>
            <pc:sldMk cId="951407588" sldId="4638"/>
            <ac:spMk id="10" creationId="{00000000-0000-0000-0000-000000000000}"/>
          </ac:spMkLst>
        </pc:spChg>
        <pc:spChg chg="mod">
          <ac:chgData name="Chris Speller" userId="0a97f007-b978-4543-a8a0-9ee0abccdf0a" providerId="ADAL" clId="{B8B649C5-C549-4FEB-BF49-7EEBAD02D5DE}" dt="2020-12-21T22:43:59.370" v="22247"/>
          <ac:spMkLst>
            <pc:docMk/>
            <pc:sldMk cId="951407588" sldId="4638"/>
            <ac:spMk id="11" creationId="{8E8498FE-22C5-4A1B-AA8D-26CEB58B8375}"/>
          </ac:spMkLst>
        </pc:spChg>
        <pc:spChg chg="mod">
          <ac:chgData name="Chris Speller" userId="0a97f007-b978-4543-a8a0-9ee0abccdf0a" providerId="ADAL" clId="{B8B649C5-C549-4FEB-BF49-7EEBAD02D5DE}" dt="2020-12-21T22:44:12.705" v="22262" actId="1076"/>
          <ac:spMkLst>
            <pc:docMk/>
            <pc:sldMk cId="951407588" sldId="4638"/>
            <ac:spMk id="12" creationId="{20B542CF-68F9-4BD0-9514-E3AD718A1EB0}"/>
          </ac:spMkLst>
        </pc:spChg>
      </pc:sldChg>
      <pc:sldChg chg="modSp add">
        <pc:chgData name="Chris Speller" userId="0a97f007-b978-4543-a8a0-9ee0abccdf0a" providerId="ADAL" clId="{B8B649C5-C549-4FEB-BF49-7EEBAD02D5DE}" dt="2020-12-21T22:47:20.022" v="22292" actId="20577"/>
        <pc:sldMkLst>
          <pc:docMk/>
          <pc:sldMk cId="27925505" sldId="4639"/>
        </pc:sldMkLst>
        <pc:spChg chg="mod">
          <ac:chgData name="Chris Speller" userId="0a97f007-b978-4543-a8a0-9ee0abccdf0a" providerId="ADAL" clId="{B8B649C5-C549-4FEB-BF49-7EEBAD02D5DE}" dt="2020-12-21T22:47:20.022" v="22292" actId="20577"/>
          <ac:spMkLst>
            <pc:docMk/>
            <pc:sldMk cId="27925505" sldId="4639"/>
            <ac:spMk id="10" creationId="{00000000-0000-0000-0000-000000000000}"/>
          </ac:spMkLst>
        </pc:spChg>
        <pc:spChg chg="mod">
          <ac:chgData name="Chris Speller" userId="0a97f007-b978-4543-a8a0-9ee0abccdf0a" providerId="ADAL" clId="{B8B649C5-C549-4FEB-BF49-7EEBAD02D5DE}" dt="2020-12-21T22:47:17.843" v="22288" actId="20577"/>
          <ac:spMkLst>
            <pc:docMk/>
            <pc:sldMk cId="27925505" sldId="4639"/>
            <ac:spMk id="11" creationId="{8E8498FE-22C5-4A1B-AA8D-26CEB58B8375}"/>
          </ac:spMkLst>
        </pc:spChg>
      </pc:sldChg>
      <pc:sldChg chg="modSp add mod">
        <pc:chgData name="Chris Speller" userId="0a97f007-b978-4543-a8a0-9ee0abccdf0a" providerId="ADAL" clId="{B8B649C5-C549-4FEB-BF49-7EEBAD02D5DE}" dt="2020-12-21T22:57:02.228" v="22589" actId="20577"/>
        <pc:sldMkLst>
          <pc:docMk/>
          <pc:sldMk cId="2861323199" sldId="4640"/>
        </pc:sldMkLst>
        <pc:spChg chg="mod">
          <ac:chgData name="Chris Speller" userId="0a97f007-b978-4543-a8a0-9ee0abccdf0a" providerId="ADAL" clId="{B8B649C5-C549-4FEB-BF49-7EEBAD02D5DE}" dt="2020-12-21T22:57:02.228" v="22589" actId="20577"/>
          <ac:spMkLst>
            <pc:docMk/>
            <pc:sldMk cId="2861323199" sldId="4640"/>
            <ac:spMk id="10" creationId="{00000000-0000-0000-0000-000000000000}"/>
          </ac:spMkLst>
        </pc:spChg>
        <pc:spChg chg="mod">
          <ac:chgData name="Chris Speller" userId="0a97f007-b978-4543-a8a0-9ee0abccdf0a" providerId="ADAL" clId="{B8B649C5-C549-4FEB-BF49-7EEBAD02D5DE}" dt="2020-12-21T22:56:18.581" v="22578"/>
          <ac:spMkLst>
            <pc:docMk/>
            <pc:sldMk cId="2861323199" sldId="4640"/>
            <ac:spMk id="11" creationId="{8E8498FE-22C5-4A1B-AA8D-26CEB58B8375}"/>
          </ac:spMkLst>
        </pc:spChg>
        <pc:spChg chg="mod">
          <ac:chgData name="Chris Speller" userId="0a97f007-b978-4543-a8a0-9ee0abccdf0a" providerId="ADAL" clId="{B8B649C5-C549-4FEB-BF49-7EEBAD02D5DE}" dt="2020-12-21T22:56:32.359" v="22583" actId="207"/>
          <ac:spMkLst>
            <pc:docMk/>
            <pc:sldMk cId="2861323199" sldId="4640"/>
            <ac:spMk id="12" creationId="{054FB437-53E4-4FE1-8439-51960ECF4647}"/>
          </ac:spMkLst>
        </pc:spChg>
      </pc:sldChg>
      <pc:sldChg chg="modSp add mod">
        <pc:chgData name="Chris Speller" userId="0a97f007-b978-4543-a8a0-9ee0abccdf0a" providerId="ADAL" clId="{B8B649C5-C549-4FEB-BF49-7EEBAD02D5DE}" dt="2020-12-21T23:04:44.263" v="22843" actId="1076"/>
        <pc:sldMkLst>
          <pc:docMk/>
          <pc:sldMk cId="2323481114" sldId="4641"/>
        </pc:sldMkLst>
        <pc:spChg chg="mod">
          <ac:chgData name="Chris Speller" userId="0a97f007-b978-4543-a8a0-9ee0abccdf0a" providerId="ADAL" clId="{B8B649C5-C549-4FEB-BF49-7EEBAD02D5DE}" dt="2020-12-21T23:03:29.648" v="22815" actId="20577"/>
          <ac:spMkLst>
            <pc:docMk/>
            <pc:sldMk cId="2323481114" sldId="4641"/>
            <ac:spMk id="10" creationId="{00000000-0000-0000-0000-000000000000}"/>
          </ac:spMkLst>
        </pc:spChg>
        <pc:spChg chg="mod">
          <ac:chgData name="Chris Speller" userId="0a97f007-b978-4543-a8a0-9ee0abccdf0a" providerId="ADAL" clId="{B8B649C5-C549-4FEB-BF49-7EEBAD02D5DE}" dt="2020-12-21T23:03:46.314" v="22828" actId="20577"/>
          <ac:spMkLst>
            <pc:docMk/>
            <pc:sldMk cId="2323481114" sldId="4641"/>
            <ac:spMk id="11" creationId="{8E8498FE-22C5-4A1B-AA8D-26CEB58B8375}"/>
          </ac:spMkLst>
        </pc:spChg>
        <pc:spChg chg="mod">
          <ac:chgData name="Chris Speller" userId="0a97f007-b978-4543-a8a0-9ee0abccdf0a" providerId="ADAL" clId="{B8B649C5-C549-4FEB-BF49-7EEBAD02D5DE}" dt="2020-12-21T23:04:44.263" v="22843" actId="1076"/>
          <ac:spMkLst>
            <pc:docMk/>
            <pc:sldMk cId="2323481114" sldId="4641"/>
            <ac:spMk id="12" creationId="{1B76AE14-EE6D-47C1-906B-FFD4ECE1A246}"/>
          </ac:spMkLst>
        </pc:spChg>
      </pc:sldChg>
      <pc:sldChg chg="modSp add mod modAnim">
        <pc:chgData name="Chris Speller" userId="0a97f007-b978-4543-a8a0-9ee0abccdf0a" providerId="ADAL" clId="{B8B649C5-C549-4FEB-BF49-7EEBAD02D5DE}" dt="2020-12-21T23:08:54.542" v="23170" actId="20577"/>
        <pc:sldMkLst>
          <pc:docMk/>
          <pc:sldMk cId="4257046351" sldId="4642"/>
        </pc:sldMkLst>
        <pc:spChg chg="mod">
          <ac:chgData name="Chris Speller" userId="0a97f007-b978-4543-a8a0-9ee0abccdf0a" providerId="ADAL" clId="{B8B649C5-C549-4FEB-BF49-7EEBAD02D5DE}" dt="2020-12-21T23:08:54.542" v="23170" actId="20577"/>
          <ac:spMkLst>
            <pc:docMk/>
            <pc:sldMk cId="4257046351" sldId="4642"/>
            <ac:spMk id="10" creationId="{00000000-0000-0000-0000-000000000000}"/>
          </ac:spMkLst>
        </pc:spChg>
        <pc:spChg chg="mod">
          <ac:chgData name="Chris Speller" userId="0a97f007-b978-4543-a8a0-9ee0abccdf0a" providerId="ADAL" clId="{B8B649C5-C549-4FEB-BF49-7EEBAD02D5DE}" dt="2020-12-21T23:07:49.841" v="23084"/>
          <ac:spMkLst>
            <pc:docMk/>
            <pc:sldMk cId="4257046351" sldId="4642"/>
            <ac:spMk id="11" creationId="{8E8498FE-22C5-4A1B-AA8D-26CEB58B8375}"/>
          </ac:spMkLst>
        </pc:spChg>
        <pc:spChg chg="mod">
          <ac:chgData name="Chris Speller" userId="0a97f007-b978-4543-a8a0-9ee0abccdf0a" providerId="ADAL" clId="{B8B649C5-C549-4FEB-BF49-7EEBAD02D5DE}" dt="2020-12-21T23:08:34.091" v="23159" actId="20577"/>
          <ac:spMkLst>
            <pc:docMk/>
            <pc:sldMk cId="4257046351" sldId="4642"/>
            <ac:spMk id="12" creationId="{1B76AE14-EE6D-47C1-906B-FFD4ECE1A246}"/>
          </ac:spMkLst>
        </pc:spChg>
      </pc:sldChg>
      <pc:sldChg chg="modSp add mod modAnim">
        <pc:chgData name="Chris Speller" userId="0a97f007-b978-4543-a8a0-9ee0abccdf0a" providerId="ADAL" clId="{B8B649C5-C549-4FEB-BF49-7EEBAD02D5DE}" dt="2020-12-21T23:12:27.881" v="23235" actId="20577"/>
        <pc:sldMkLst>
          <pc:docMk/>
          <pc:sldMk cId="1185910958" sldId="4643"/>
        </pc:sldMkLst>
        <pc:spChg chg="mod">
          <ac:chgData name="Chris Speller" userId="0a97f007-b978-4543-a8a0-9ee0abccdf0a" providerId="ADAL" clId="{B8B649C5-C549-4FEB-BF49-7EEBAD02D5DE}" dt="2020-12-21T23:12:18.122" v="23232" actId="20577"/>
          <ac:spMkLst>
            <pc:docMk/>
            <pc:sldMk cId="1185910958" sldId="4643"/>
            <ac:spMk id="10" creationId="{00000000-0000-0000-0000-000000000000}"/>
          </ac:spMkLst>
        </pc:spChg>
        <pc:spChg chg="mod">
          <ac:chgData name="Chris Speller" userId="0a97f007-b978-4543-a8a0-9ee0abccdf0a" providerId="ADAL" clId="{B8B649C5-C549-4FEB-BF49-7EEBAD02D5DE}" dt="2020-12-21T23:12:27.881" v="23235" actId="20577"/>
          <ac:spMkLst>
            <pc:docMk/>
            <pc:sldMk cId="1185910958" sldId="4643"/>
            <ac:spMk id="11" creationId="{8E8498FE-22C5-4A1B-AA8D-26CEB58B8375}"/>
          </ac:spMkLst>
        </pc:spChg>
        <pc:spChg chg="mod">
          <ac:chgData name="Chris Speller" userId="0a97f007-b978-4543-a8a0-9ee0abccdf0a" providerId="ADAL" clId="{B8B649C5-C549-4FEB-BF49-7EEBAD02D5DE}" dt="2020-12-21T23:11:20.186" v="23195" actId="122"/>
          <ac:spMkLst>
            <pc:docMk/>
            <pc:sldMk cId="1185910958" sldId="4643"/>
            <ac:spMk id="12" creationId="{1B76AE14-EE6D-47C1-906B-FFD4ECE1A246}"/>
          </ac:spMkLst>
        </pc:spChg>
      </pc:sldChg>
      <pc:sldChg chg="modSp add mod">
        <pc:chgData name="Chris Speller" userId="0a97f007-b978-4543-a8a0-9ee0abccdf0a" providerId="ADAL" clId="{B8B649C5-C549-4FEB-BF49-7EEBAD02D5DE}" dt="2020-12-21T23:13:13.306" v="23264" actId="20577"/>
        <pc:sldMkLst>
          <pc:docMk/>
          <pc:sldMk cId="3883326536" sldId="4644"/>
        </pc:sldMkLst>
        <pc:spChg chg="mod">
          <ac:chgData name="Chris Speller" userId="0a97f007-b978-4543-a8a0-9ee0abccdf0a" providerId="ADAL" clId="{B8B649C5-C549-4FEB-BF49-7EEBAD02D5DE}" dt="2020-12-21T23:12:42.740" v="23239" actId="2711"/>
          <ac:spMkLst>
            <pc:docMk/>
            <pc:sldMk cId="3883326536" sldId="4644"/>
            <ac:spMk id="10" creationId="{00000000-0000-0000-0000-000000000000}"/>
          </ac:spMkLst>
        </pc:spChg>
        <pc:spChg chg="mod">
          <ac:chgData name="Chris Speller" userId="0a97f007-b978-4543-a8a0-9ee0abccdf0a" providerId="ADAL" clId="{B8B649C5-C549-4FEB-BF49-7EEBAD02D5DE}" dt="2020-12-21T23:12:53.996" v="23242" actId="2711"/>
          <ac:spMkLst>
            <pc:docMk/>
            <pc:sldMk cId="3883326536" sldId="4644"/>
            <ac:spMk id="11" creationId="{8E8498FE-22C5-4A1B-AA8D-26CEB58B8375}"/>
          </ac:spMkLst>
        </pc:spChg>
        <pc:spChg chg="mod">
          <ac:chgData name="Chris Speller" userId="0a97f007-b978-4543-a8a0-9ee0abccdf0a" providerId="ADAL" clId="{B8B649C5-C549-4FEB-BF49-7EEBAD02D5DE}" dt="2020-12-21T23:13:13.306" v="23264" actId="20577"/>
          <ac:spMkLst>
            <pc:docMk/>
            <pc:sldMk cId="3883326536" sldId="4644"/>
            <ac:spMk id="12" creationId="{1B76AE14-EE6D-47C1-906B-FFD4ECE1A246}"/>
          </ac:spMkLst>
        </pc:spChg>
      </pc:sldChg>
      <pc:sldChg chg="modSp add mod">
        <pc:chgData name="Chris Speller" userId="0a97f007-b978-4543-a8a0-9ee0abccdf0a" providerId="ADAL" clId="{B8B649C5-C549-4FEB-BF49-7EEBAD02D5DE}" dt="2020-12-21T23:14:11.392" v="23314" actId="20577"/>
        <pc:sldMkLst>
          <pc:docMk/>
          <pc:sldMk cId="3431391875" sldId="4645"/>
        </pc:sldMkLst>
        <pc:spChg chg="mod">
          <ac:chgData name="Chris Speller" userId="0a97f007-b978-4543-a8a0-9ee0abccdf0a" providerId="ADAL" clId="{B8B649C5-C549-4FEB-BF49-7EEBAD02D5DE}" dt="2020-12-21T23:13:41.804" v="23274" actId="403"/>
          <ac:spMkLst>
            <pc:docMk/>
            <pc:sldMk cId="3431391875" sldId="4645"/>
            <ac:spMk id="10" creationId="{00000000-0000-0000-0000-000000000000}"/>
          </ac:spMkLst>
        </pc:spChg>
        <pc:spChg chg="mod">
          <ac:chgData name="Chris Speller" userId="0a97f007-b978-4543-a8a0-9ee0abccdf0a" providerId="ADAL" clId="{B8B649C5-C549-4FEB-BF49-7EEBAD02D5DE}" dt="2020-12-21T23:13:46.310" v="23277" actId="403"/>
          <ac:spMkLst>
            <pc:docMk/>
            <pc:sldMk cId="3431391875" sldId="4645"/>
            <ac:spMk id="11" creationId="{8E8498FE-22C5-4A1B-AA8D-26CEB58B8375}"/>
          </ac:spMkLst>
        </pc:spChg>
        <pc:spChg chg="mod">
          <ac:chgData name="Chris Speller" userId="0a97f007-b978-4543-a8a0-9ee0abccdf0a" providerId="ADAL" clId="{B8B649C5-C549-4FEB-BF49-7EEBAD02D5DE}" dt="2020-12-21T23:14:11.392" v="23314" actId="20577"/>
          <ac:spMkLst>
            <pc:docMk/>
            <pc:sldMk cId="3431391875" sldId="4645"/>
            <ac:spMk id="12" creationId="{1B76AE14-EE6D-47C1-906B-FFD4ECE1A246}"/>
          </ac:spMkLst>
        </pc:spChg>
      </pc:sldChg>
      <pc:sldChg chg="modSp add mod modAnim">
        <pc:chgData name="Chris Speller" userId="0a97f007-b978-4543-a8a0-9ee0abccdf0a" providerId="ADAL" clId="{B8B649C5-C549-4FEB-BF49-7EEBAD02D5DE}" dt="2020-12-21T23:23:34.417" v="23697" actId="20577"/>
        <pc:sldMkLst>
          <pc:docMk/>
          <pc:sldMk cId="2305171399" sldId="4646"/>
        </pc:sldMkLst>
        <pc:spChg chg="mod">
          <ac:chgData name="Chris Speller" userId="0a97f007-b978-4543-a8a0-9ee0abccdf0a" providerId="ADAL" clId="{B8B649C5-C549-4FEB-BF49-7EEBAD02D5DE}" dt="2020-12-21T23:23:34.417" v="23697" actId="20577"/>
          <ac:spMkLst>
            <pc:docMk/>
            <pc:sldMk cId="2305171399" sldId="4646"/>
            <ac:spMk id="10" creationId="{00000000-0000-0000-0000-000000000000}"/>
          </ac:spMkLst>
        </pc:spChg>
        <pc:spChg chg="mod">
          <ac:chgData name="Chris Speller" userId="0a97f007-b978-4543-a8a0-9ee0abccdf0a" providerId="ADAL" clId="{B8B649C5-C549-4FEB-BF49-7EEBAD02D5DE}" dt="2020-12-21T23:18:04.188" v="23607" actId="404"/>
          <ac:spMkLst>
            <pc:docMk/>
            <pc:sldMk cId="2305171399" sldId="4646"/>
            <ac:spMk id="11" creationId="{8E8498FE-22C5-4A1B-AA8D-26CEB58B8375}"/>
          </ac:spMkLst>
        </pc:spChg>
        <pc:spChg chg="mod">
          <ac:chgData name="Chris Speller" userId="0a97f007-b978-4543-a8a0-9ee0abccdf0a" providerId="ADAL" clId="{B8B649C5-C549-4FEB-BF49-7EEBAD02D5DE}" dt="2020-12-21T23:18:50.553" v="23638" actId="20577"/>
          <ac:spMkLst>
            <pc:docMk/>
            <pc:sldMk cId="2305171399" sldId="4646"/>
            <ac:spMk id="12" creationId="{1B76AE14-EE6D-47C1-906B-FFD4ECE1A246}"/>
          </ac:spMkLst>
        </pc:spChg>
      </pc:sldChg>
      <pc:sldChg chg="modSp add mod modAnim">
        <pc:chgData name="Chris Speller" userId="0a97f007-b978-4543-a8a0-9ee0abccdf0a" providerId="ADAL" clId="{B8B649C5-C549-4FEB-BF49-7EEBAD02D5DE}" dt="2020-12-21T23:32:20.671" v="23837" actId="1076"/>
        <pc:sldMkLst>
          <pc:docMk/>
          <pc:sldMk cId="2604414474" sldId="4647"/>
        </pc:sldMkLst>
        <pc:spChg chg="mod">
          <ac:chgData name="Chris Speller" userId="0a97f007-b978-4543-a8a0-9ee0abccdf0a" providerId="ADAL" clId="{B8B649C5-C549-4FEB-BF49-7EEBAD02D5DE}" dt="2020-12-21T23:31:30.335" v="23754" actId="2711"/>
          <ac:spMkLst>
            <pc:docMk/>
            <pc:sldMk cId="2604414474" sldId="4647"/>
            <ac:spMk id="10" creationId="{00000000-0000-0000-0000-000000000000}"/>
          </ac:spMkLst>
        </pc:spChg>
        <pc:spChg chg="mod">
          <ac:chgData name="Chris Speller" userId="0a97f007-b978-4543-a8a0-9ee0abccdf0a" providerId="ADAL" clId="{B8B649C5-C549-4FEB-BF49-7EEBAD02D5DE}" dt="2020-12-21T23:31:39.527" v="23756" actId="2711"/>
          <ac:spMkLst>
            <pc:docMk/>
            <pc:sldMk cId="2604414474" sldId="4647"/>
            <ac:spMk id="11" creationId="{8E8498FE-22C5-4A1B-AA8D-26CEB58B8375}"/>
          </ac:spMkLst>
        </pc:spChg>
        <pc:spChg chg="mod">
          <ac:chgData name="Chris Speller" userId="0a97f007-b978-4543-a8a0-9ee0abccdf0a" providerId="ADAL" clId="{B8B649C5-C549-4FEB-BF49-7EEBAD02D5DE}" dt="2020-12-21T23:32:20.671" v="23837" actId="1076"/>
          <ac:spMkLst>
            <pc:docMk/>
            <pc:sldMk cId="2604414474" sldId="4647"/>
            <ac:spMk id="12" creationId="{5E977CBE-1900-4FA1-ABF6-BE890D1BEE9C}"/>
          </ac:spMkLst>
        </pc:spChg>
      </pc:sldChg>
      <pc:sldChg chg="modSp add mod">
        <pc:chgData name="Chris Speller" userId="0a97f007-b978-4543-a8a0-9ee0abccdf0a" providerId="ADAL" clId="{B8B649C5-C549-4FEB-BF49-7EEBAD02D5DE}" dt="2020-12-21T23:36:19.239" v="24120" actId="20577"/>
        <pc:sldMkLst>
          <pc:docMk/>
          <pc:sldMk cId="3572604970" sldId="4648"/>
        </pc:sldMkLst>
        <pc:spChg chg="mod">
          <ac:chgData name="Chris Speller" userId="0a97f007-b978-4543-a8a0-9ee0abccdf0a" providerId="ADAL" clId="{B8B649C5-C549-4FEB-BF49-7EEBAD02D5DE}" dt="2020-12-21T23:36:19.239" v="24120" actId="20577"/>
          <ac:spMkLst>
            <pc:docMk/>
            <pc:sldMk cId="3572604970" sldId="4648"/>
            <ac:spMk id="10" creationId="{00000000-0000-0000-0000-000000000000}"/>
          </ac:spMkLst>
        </pc:spChg>
        <pc:spChg chg="mod">
          <ac:chgData name="Chris Speller" userId="0a97f007-b978-4543-a8a0-9ee0abccdf0a" providerId="ADAL" clId="{B8B649C5-C549-4FEB-BF49-7EEBAD02D5DE}" dt="2020-12-21T23:35:23.507" v="24082" actId="404"/>
          <ac:spMkLst>
            <pc:docMk/>
            <pc:sldMk cId="3572604970" sldId="4648"/>
            <ac:spMk id="11" creationId="{8E8498FE-22C5-4A1B-AA8D-26CEB58B8375}"/>
          </ac:spMkLst>
        </pc:spChg>
        <pc:spChg chg="mod">
          <ac:chgData name="Chris Speller" userId="0a97f007-b978-4543-a8a0-9ee0abccdf0a" providerId="ADAL" clId="{B8B649C5-C549-4FEB-BF49-7EEBAD02D5DE}" dt="2020-12-21T23:35:55.652" v="24107" actId="20577"/>
          <ac:spMkLst>
            <pc:docMk/>
            <pc:sldMk cId="3572604970" sldId="4648"/>
            <ac:spMk id="12" creationId="{5E977CBE-1900-4FA1-ABF6-BE890D1BEE9C}"/>
          </ac:spMkLst>
        </pc:spChg>
      </pc:sldChg>
      <pc:sldChg chg="modSp add mod modAnim">
        <pc:chgData name="Chris Speller" userId="0a97f007-b978-4543-a8a0-9ee0abccdf0a" providerId="ADAL" clId="{B8B649C5-C549-4FEB-BF49-7EEBAD02D5DE}" dt="2020-12-21T23:40:26.092" v="24172" actId="1076"/>
        <pc:sldMkLst>
          <pc:docMk/>
          <pc:sldMk cId="1781872043" sldId="4649"/>
        </pc:sldMkLst>
        <pc:spChg chg="mod">
          <ac:chgData name="Chris Speller" userId="0a97f007-b978-4543-a8a0-9ee0abccdf0a" providerId="ADAL" clId="{B8B649C5-C549-4FEB-BF49-7EEBAD02D5DE}" dt="2020-12-21T23:39:57.037" v="24155" actId="404"/>
          <ac:spMkLst>
            <pc:docMk/>
            <pc:sldMk cId="1781872043" sldId="4649"/>
            <ac:spMk id="10" creationId="{00000000-0000-0000-0000-000000000000}"/>
          </ac:spMkLst>
        </pc:spChg>
        <pc:spChg chg="mod">
          <ac:chgData name="Chris Speller" userId="0a97f007-b978-4543-a8a0-9ee0abccdf0a" providerId="ADAL" clId="{B8B649C5-C549-4FEB-BF49-7EEBAD02D5DE}" dt="2020-12-21T23:40:21.748" v="24171" actId="20577"/>
          <ac:spMkLst>
            <pc:docMk/>
            <pc:sldMk cId="1781872043" sldId="4649"/>
            <ac:spMk id="11" creationId="{8E8498FE-22C5-4A1B-AA8D-26CEB58B8375}"/>
          </ac:spMkLst>
        </pc:spChg>
        <pc:spChg chg="mod">
          <ac:chgData name="Chris Speller" userId="0a97f007-b978-4543-a8a0-9ee0abccdf0a" providerId="ADAL" clId="{B8B649C5-C549-4FEB-BF49-7EEBAD02D5DE}" dt="2020-12-21T23:40:26.092" v="24172" actId="1076"/>
          <ac:spMkLst>
            <pc:docMk/>
            <pc:sldMk cId="1781872043" sldId="4649"/>
            <ac:spMk id="12" creationId="{5E977CBE-1900-4FA1-ABF6-BE890D1BEE9C}"/>
          </ac:spMkLst>
        </pc:spChg>
      </pc:sldChg>
      <pc:sldChg chg="modSp add mod">
        <pc:chgData name="Chris Speller" userId="0a97f007-b978-4543-a8a0-9ee0abccdf0a" providerId="ADAL" clId="{B8B649C5-C549-4FEB-BF49-7EEBAD02D5DE}" dt="2020-12-21T23:41:21.318" v="24189" actId="20577"/>
        <pc:sldMkLst>
          <pc:docMk/>
          <pc:sldMk cId="2543983875" sldId="4650"/>
        </pc:sldMkLst>
        <pc:spChg chg="mod">
          <ac:chgData name="Chris Speller" userId="0a97f007-b978-4543-a8a0-9ee0abccdf0a" providerId="ADAL" clId="{B8B649C5-C549-4FEB-BF49-7EEBAD02D5DE}" dt="2020-12-21T23:41:21.318" v="24189" actId="20577"/>
          <ac:spMkLst>
            <pc:docMk/>
            <pc:sldMk cId="2543983875" sldId="4650"/>
            <ac:spMk id="10" creationId="{00000000-0000-0000-0000-000000000000}"/>
          </ac:spMkLst>
        </pc:spChg>
        <pc:spChg chg="mod">
          <ac:chgData name="Chris Speller" userId="0a97f007-b978-4543-a8a0-9ee0abccdf0a" providerId="ADAL" clId="{B8B649C5-C549-4FEB-BF49-7EEBAD02D5DE}" dt="2020-12-21T23:39:53.084" v="24154" actId="404"/>
          <ac:spMkLst>
            <pc:docMk/>
            <pc:sldMk cId="2543983875" sldId="4650"/>
            <ac:spMk id="11" creationId="{8E8498FE-22C5-4A1B-AA8D-26CEB58B8375}"/>
          </ac:spMkLst>
        </pc:spChg>
        <pc:spChg chg="mod">
          <ac:chgData name="Chris Speller" userId="0a97f007-b978-4543-a8a0-9ee0abccdf0a" providerId="ADAL" clId="{B8B649C5-C549-4FEB-BF49-7EEBAD02D5DE}" dt="2020-12-21T23:40:41.635" v="24177" actId="20577"/>
          <ac:spMkLst>
            <pc:docMk/>
            <pc:sldMk cId="2543983875" sldId="4650"/>
            <ac:spMk id="12" creationId="{5E977CBE-1900-4FA1-ABF6-BE890D1BEE9C}"/>
          </ac:spMkLst>
        </pc:spChg>
      </pc:sldChg>
      <pc:sldChg chg="addSp delSp modSp add mod delAnim modAnim">
        <pc:chgData name="Chris Speller" userId="0a97f007-b978-4543-a8a0-9ee0abccdf0a" providerId="ADAL" clId="{B8B649C5-C549-4FEB-BF49-7EEBAD02D5DE}" dt="2020-12-21T23:52:02.639" v="24418" actId="122"/>
        <pc:sldMkLst>
          <pc:docMk/>
          <pc:sldMk cId="986144933" sldId="4651"/>
        </pc:sldMkLst>
        <pc:spChg chg="mod">
          <ac:chgData name="Chris Speller" userId="0a97f007-b978-4543-a8a0-9ee0abccdf0a" providerId="ADAL" clId="{B8B649C5-C549-4FEB-BF49-7EEBAD02D5DE}" dt="2020-12-21T23:51:39.086" v="24402" actId="20577"/>
          <ac:spMkLst>
            <pc:docMk/>
            <pc:sldMk cId="986144933" sldId="4651"/>
            <ac:spMk id="10" creationId="{00000000-0000-0000-0000-000000000000}"/>
          </ac:spMkLst>
        </pc:spChg>
        <pc:spChg chg="mod">
          <ac:chgData name="Chris Speller" userId="0a97f007-b978-4543-a8a0-9ee0abccdf0a" providerId="ADAL" clId="{B8B649C5-C549-4FEB-BF49-7EEBAD02D5DE}" dt="2020-12-21T23:51:46.301" v="24408" actId="20577"/>
          <ac:spMkLst>
            <pc:docMk/>
            <pc:sldMk cId="986144933" sldId="4651"/>
            <ac:spMk id="11" creationId="{8E8498FE-22C5-4A1B-AA8D-26CEB58B8375}"/>
          </ac:spMkLst>
        </pc:spChg>
        <pc:spChg chg="mod">
          <ac:chgData name="Chris Speller" userId="0a97f007-b978-4543-a8a0-9ee0abccdf0a" providerId="ADAL" clId="{B8B649C5-C549-4FEB-BF49-7EEBAD02D5DE}" dt="2020-12-21T23:52:02.639" v="24418" actId="122"/>
          <ac:spMkLst>
            <pc:docMk/>
            <pc:sldMk cId="986144933" sldId="4651"/>
            <ac:spMk id="12" creationId="{73A11D92-BF57-436A-918B-3F23BAB418E6}"/>
          </ac:spMkLst>
        </pc:spChg>
        <pc:picChg chg="add del mod">
          <ac:chgData name="Chris Speller" userId="0a97f007-b978-4543-a8a0-9ee0abccdf0a" providerId="ADAL" clId="{B8B649C5-C549-4FEB-BF49-7EEBAD02D5DE}" dt="2020-12-21T23:51:30.813" v="24400" actId="478"/>
          <ac:picMkLst>
            <pc:docMk/>
            <pc:sldMk cId="986144933" sldId="4651"/>
            <ac:picMk id="13" creationId="{C64A94B4-0F77-463F-B883-B6A9F79831A4}"/>
          </ac:picMkLst>
        </pc:picChg>
      </pc:sldChg>
      <pc:sldChg chg="add del">
        <pc:chgData name="Chris Speller" userId="0a97f007-b978-4543-a8a0-9ee0abccdf0a" providerId="ADAL" clId="{B8B649C5-C549-4FEB-BF49-7EEBAD02D5DE}" dt="2020-12-21T23:45:01.437" v="24284"/>
        <pc:sldMkLst>
          <pc:docMk/>
          <pc:sldMk cId="3528231304" sldId="4651"/>
        </pc:sldMkLst>
      </pc:sldChg>
      <pc:sldChg chg="modSp add mod modAnim">
        <pc:chgData name="Chris Speller" userId="0a97f007-b978-4543-a8a0-9ee0abccdf0a" providerId="ADAL" clId="{B8B649C5-C549-4FEB-BF49-7EEBAD02D5DE}" dt="2020-12-22T09:21:00.649" v="24609" actId="20577"/>
        <pc:sldMkLst>
          <pc:docMk/>
          <pc:sldMk cId="3520853917" sldId="4652"/>
        </pc:sldMkLst>
        <pc:spChg chg="mod">
          <ac:chgData name="Chris Speller" userId="0a97f007-b978-4543-a8a0-9ee0abccdf0a" providerId="ADAL" clId="{B8B649C5-C549-4FEB-BF49-7EEBAD02D5DE}" dt="2020-12-22T09:21:00.649" v="24609" actId="20577"/>
          <ac:spMkLst>
            <pc:docMk/>
            <pc:sldMk cId="3520853917" sldId="4652"/>
            <ac:spMk id="10" creationId="{00000000-0000-0000-0000-000000000000}"/>
          </ac:spMkLst>
        </pc:spChg>
        <pc:spChg chg="mod">
          <ac:chgData name="Chris Speller" userId="0a97f007-b978-4543-a8a0-9ee0abccdf0a" providerId="ADAL" clId="{B8B649C5-C549-4FEB-BF49-7EEBAD02D5DE}" dt="2020-12-22T09:20:16.672" v="24602" actId="20577"/>
          <ac:spMkLst>
            <pc:docMk/>
            <pc:sldMk cId="3520853917" sldId="4652"/>
            <ac:spMk id="11" creationId="{00000000-0000-0000-0000-000000000000}"/>
          </ac:spMkLst>
        </pc:spChg>
        <pc:spChg chg="mod">
          <ac:chgData name="Chris Speller" userId="0a97f007-b978-4543-a8a0-9ee0abccdf0a" providerId="ADAL" clId="{B8B649C5-C549-4FEB-BF49-7EEBAD02D5DE}" dt="2020-12-22T09:20:21.648" v="24604" actId="207"/>
          <ac:spMkLst>
            <pc:docMk/>
            <pc:sldMk cId="3520853917" sldId="4652"/>
            <ac:spMk id="12" creationId="{00000000-0000-0000-0000-000000000000}"/>
          </ac:spMkLst>
        </pc:spChg>
      </pc:sldChg>
      <pc:sldChg chg="add">
        <pc:chgData name="Chris Speller" userId="0a97f007-b978-4543-a8a0-9ee0abccdf0a" providerId="ADAL" clId="{B8B649C5-C549-4FEB-BF49-7EEBAD02D5DE}" dt="2020-12-22T09:18:16.948" v="24580"/>
        <pc:sldMkLst>
          <pc:docMk/>
          <pc:sldMk cId="72694582" sldId="4653"/>
        </pc:sldMkLst>
      </pc:sldChg>
      <pc:sldChg chg="modSp add">
        <pc:chgData name="Chris Speller" userId="0a97f007-b978-4543-a8a0-9ee0abccdf0a" providerId="ADAL" clId="{B8B649C5-C549-4FEB-BF49-7EEBAD02D5DE}" dt="2020-12-22T09:22:55.781" v="24636" actId="20577"/>
        <pc:sldMkLst>
          <pc:docMk/>
          <pc:sldMk cId="3114374158" sldId="4654"/>
        </pc:sldMkLst>
        <pc:spChg chg="mod">
          <ac:chgData name="Chris Speller" userId="0a97f007-b978-4543-a8a0-9ee0abccdf0a" providerId="ADAL" clId="{B8B649C5-C549-4FEB-BF49-7EEBAD02D5DE}" dt="2020-12-22T09:22:41.785" v="24619" actId="20577"/>
          <ac:spMkLst>
            <pc:docMk/>
            <pc:sldMk cId="3114374158" sldId="4654"/>
            <ac:spMk id="10" creationId="{00000000-0000-0000-0000-000000000000}"/>
          </ac:spMkLst>
        </pc:spChg>
        <pc:spChg chg="mod">
          <ac:chgData name="Chris Speller" userId="0a97f007-b978-4543-a8a0-9ee0abccdf0a" providerId="ADAL" clId="{B8B649C5-C549-4FEB-BF49-7EEBAD02D5DE}" dt="2020-12-22T09:22:50.718" v="24628" actId="20577"/>
          <ac:spMkLst>
            <pc:docMk/>
            <pc:sldMk cId="3114374158" sldId="4654"/>
            <ac:spMk id="11" creationId="{00000000-0000-0000-0000-000000000000}"/>
          </ac:spMkLst>
        </pc:spChg>
        <pc:spChg chg="mod">
          <ac:chgData name="Chris Speller" userId="0a97f007-b978-4543-a8a0-9ee0abccdf0a" providerId="ADAL" clId="{B8B649C5-C549-4FEB-BF49-7EEBAD02D5DE}" dt="2020-12-22T09:22:55.781" v="24636" actId="20577"/>
          <ac:spMkLst>
            <pc:docMk/>
            <pc:sldMk cId="3114374158" sldId="4654"/>
            <ac:spMk id="12" creationId="{00000000-0000-0000-0000-000000000000}"/>
          </ac:spMkLst>
        </pc:spChg>
      </pc:sldChg>
      <pc:sldChg chg="modSp add mod">
        <pc:chgData name="Chris Speller" userId="0a97f007-b978-4543-a8a0-9ee0abccdf0a" providerId="ADAL" clId="{B8B649C5-C549-4FEB-BF49-7EEBAD02D5DE}" dt="2020-12-22T09:27:48.469" v="24754" actId="20577"/>
        <pc:sldMkLst>
          <pc:docMk/>
          <pc:sldMk cId="3617635658" sldId="4655"/>
        </pc:sldMkLst>
        <pc:spChg chg="mod">
          <ac:chgData name="Chris Speller" userId="0a97f007-b978-4543-a8a0-9ee0abccdf0a" providerId="ADAL" clId="{B8B649C5-C549-4FEB-BF49-7EEBAD02D5DE}" dt="2020-12-22T09:27:48.469" v="24754" actId="20577"/>
          <ac:spMkLst>
            <pc:docMk/>
            <pc:sldMk cId="3617635658" sldId="4655"/>
            <ac:spMk id="10" creationId="{00000000-0000-0000-0000-000000000000}"/>
          </ac:spMkLst>
        </pc:spChg>
        <pc:spChg chg="mod">
          <ac:chgData name="Chris Speller" userId="0a97f007-b978-4543-a8a0-9ee0abccdf0a" providerId="ADAL" clId="{B8B649C5-C549-4FEB-BF49-7EEBAD02D5DE}" dt="2020-12-22T09:26:08.291" v="24719"/>
          <ac:spMkLst>
            <pc:docMk/>
            <pc:sldMk cId="3617635658" sldId="4655"/>
            <ac:spMk id="11" creationId="{00000000-0000-0000-0000-000000000000}"/>
          </ac:spMkLst>
        </pc:spChg>
        <pc:spChg chg="mod">
          <ac:chgData name="Chris Speller" userId="0a97f007-b978-4543-a8a0-9ee0abccdf0a" providerId="ADAL" clId="{B8B649C5-C549-4FEB-BF49-7EEBAD02D5DE}" dt="2020-12-22T09:26:21.929" v="24733" actId="122"/>
          <ac:spMkLst>
            <pc:docMk/>
            <pc:sldMk cId="3617635658" sldId="4655"/>
            <ac:spMk id="12" creationId="{00000000-0000-0000-0000-000000000000}"/>
          </ac:spMkLst>
        </pc:spChg>
      </pc:sldChg>
      <pc:sldChg chg="modSp add mod">
        <pc:chgData name="Chris Speller" userId="0a97f007-b978-4543-a8a0-9ee0abccdf0a" providerId="ADAL" clId="{B8B649C5-C549-4FEB-BF49-7EEBAD02D5DE}" dt="2020-12-22T09:34:41.291" v="24954" actId="20577"/>
        <pc:sldMkLst>
          <pc:docMk/>
          <pc:sldMk cId="1086684156" sldId="4656"/>
        </pc:sldMkLst>
        <pc:spChg chg="mod">
          <ac:chgData name="Chris Speller" userId="0a97f007-b978-4543-a8a0-9ee0abccdf0a" providerId="ADAL" clId="{B8B649C5-C549-4FEB-BF49-7EEBAD02D5DE}" dt="2020-12-22T09:34:41.291" v="24954" actId="20577"/>
          <ac:spMkLst>
            <pc:docMk/>
            <pc:sldMk cId="1086684156" sldId="4656"/>
            <ac:spMk id="10" creationId="{00000000-0000-0000-0000-000000000000}"/>
          </ac:spMkLst>
        </pc:spChg>
        <pc:spChg chg="mod">
          <ac:chgData name="Chris Speller" userId="0a97f007-b978-4543-a8a0-9ee0abccdf0a" providerId="ADAL" clId="{B8B649C5-C549-4FEB-BF49-7EEBAD02D5DE}" dt="2020-12-22T09:34:22.647" v="24946" actId="2711"/>
          <ac:spMkLst>
            <pc:docMk/>
            <pc:sldMk cId="1086684156" sldId="4656"/>
            <ac:spMk id="11" creationId="{00000000-0000-0000-0000-000000000000}"/>
          </ac:spMkLst>
        </pc:spChg>
        <pc:spChg chg="mod">
          <ac:chgData name="Chris Speller" userId="0a97f007-b978-4543-a8a0-9ee0abccdf0a" providerId="ADAL" clId="{B8B649C5-C549-4FEB-BF49-7EEBAD02D5DE}" dt="2020-12-22T09:34:35.224" v="24951" actId="20577"/>
          <ac:spMkLst>
            <pc:docMk/>
            <pc:sldMk cId="1086684156" sldId="4656"/>
            <ac:spMk id="12" creationId="{00000000-0000-0000-0000-000000000000}"/>
          </ac:spMkLst>
        </pc:spChg>
      </pc:sldChg>
      <pc:sldChg chg="modSp add mod modAnim">
        <pc:chgData name="Chris Speller" userId="0a97f007-b978-4543-a8a0-9ee0abccdf0a" providerId="ADAL" clId="{B8B649C5-C549-4FEB-BF49-7EEBAD02D5DE}" dt="2020-12-22T09:32:31.869" v="24944" actId="6549"/>
        <pc:sldMkLst>
          <pc:docMk/>
          <pc:sldMk cId="4182490937" sldId="4657"/>
        </pc:sldMkLst>
        <pc:spChg chg="mod">
          <ac:chgData name="Chris Speller" userId="0a97f007-b978-4543-a8a0-9ee0abccdf0a" providerId="ADAL" clId="{B8B649C5-C549-4FEB-BF49-7EEBAD02D5DE}" dt="2020-12-22T09:32:07.922" v="24912" actId="20577"/>
          <ac:spMkLst>
            <pc:docMk/>
            <pc:sldMk cId="4182490937" sldId="4657"/>
            <ac:spMk id="10" creationId="{00000000-0000-0000-0000-000000000000}"/>
          </ac:spMkLst>
        </pc:spChg>
        <pc:spChg chg="mod">
          <ac:chgData name="Chris Speller" userId="0a97f007-b978-4543-a8a0-9ee0abccdf0a" providerId="ADAL" clId="{B8B649C5-C549-4FEB-BF49-7EEBAD02D5DE}" dt="2020-12-22T09:32:31.869" v="24944" actId="6549"/>
          <ac:spMkLst>
            <pc:docMk/>
            <pc:sldMk cId="4182490937" sldId="4657"/>
            <ac:spMk id="11" creationId="{00000000-0000-0000-0000-000000000000}"/>
          </ac:spMkLst>
        </pc:spChg>
        <pc:spChg chg="mod">
          <ac:chgData name="Chris Speller" userId="0a97f007-b978-4543-a8a0-9ee0abccdf0a" providerId="ADAL" clId="{B8B649C5-C549-4FEB-BF49-7EEBAD02D5DE}" dt="2020-12-22T09:32:30.118" v="24942" actId="1076"/>
          <ac:spMkLst>
            <pc:docMk/>
            <pc:sldMk cId="4182490937" sldId="4657"/>
            <ac:spMk id="12" creationId="{00000000-0000-0000-0000-000000000000}"/>
          </ac:spMkLst>
        </pc:spChg>
      </pc:sldChg>
      <pc:sldChg chg="modSp add">
        <pc:chgData name="Chris Speller" userId="0a97f007-b978-4543-a8a0-9ee0abccdf0a" providerId="ADAL" clId="{B8B649C5-C549-4FEB-BF49-7EEBAD02D5DE}" dt="2020-12-22T09:37:58.830" v="24985" actId="20577"/>
        <pc:sldMkLst>
          <pc:docMk/>
          <pc:sldMk cId="2285133159" sldId="4658"/>
        </pc:sldMkLst>
        <pc:spChg chg="mod">
          <ac:chgData name="Chris Speller" userId="0a97f007-b978-4543-a8a0-9ee0abccdf0a" providerId="ADAL" clId="{B8B649C5-C549-4FEB-BF49-7EEBAD02D5DE}" dt="2020-12-22T09:36:49.408" v="24971" actId="20577"/>
          <ac:spMkLst>
            <pc:docMk/>
            <pc:sldMk cId="2285133159" sldId="4658"/>
            <ac:spMk id="10" creationId="{00000000-0000-0000-0000-000000000000}"/>
          </ac:spMkLst>
        </pc:spChg>
        <pc:spChg chg="mod">
          <ac:chgData name="Chris Speller" userId="0a97f007-b978-4543-a8a0-9ee0abccdf0a" providerId="ADAL" clId="{B8B649C5-C549-4FEB-BF49-7EEBAD02D5DE}" dt="2020-12-22T09:37:45.001" v="24982" actId="20577"/>
          <ac:spMkLst>
            <pc:docMk/>
            <pc:sldMk cId="2285133159" sldId="4658"/>
            <ac:spMk id="11" creationId="{00000000-0000-0000-0000-000000000000}"/>
          </ac:spMkLst>
        </pc:spChg>
        <pc:spChg chg="mod">
          <ac:chgData name="Chris Speller" userId="0a97f007-b978-4543-a8a0-9ee0abccdf0a" providerId="ADAL" clId="{B8B649C5-C549-4FEB-BF49-7EEBAD02D5DE}" dt="2020-12-22T09:37:58.830" v="24985" actId="20577"/>
          <ac:spMkLst>
            <pc:docMk/>
            <pc:sldMk cId="2285133159" sldId="4658"/>
            <ac:spMk id="12" creationId="{00000000-0000-0000-0000-000000000000}"/>
          </ac:spMkLst>
        </pc:spChg>
      </pc:sldChg>
      <pc:sldChg chg="modSp add mod modAnim">
        <pc:chgData name="Chris Speller" userId="0a97f007-b978-4543-a8a0-9ee0abccdf0a" providerId="ADAL" clId="{B8B649C5-C549-4FEB-BF49-7EEBAD02D5DE}" dt="2020-12-22T09:42:12.382" v="25193" actId="5793"/>
        <pc:sldMkLst>
          <pc:docMk/>
          <pc:sldMk cId="3605042405" sldId="4659"/>
        </pc:sldMkLst>
        <pc:spChg chg="mod">
          <ac:chgData name="Chris Speller" userId="0a97f007-b978-4543-a8a0-9ee0abccdf0a" providerId="ADAL" clId="{B8B649C5-C549-4FEB-BF49-7EEBAD02D5DE}" dt="2020-12-22T09:42:12.382" v="25193" actId="5793"/>
          <ac:spMkLst>
            <pc:docMk/>
            <pc:sldMk cId="3605042405" sldId="4659"/>
            <ac:spMk id="10" creationId="{00000000-0000-0000-0000-000000000000}"/>
          </ac:spMkLst>
        </pc:spChg>
        <pc:spChg chg="mod">
          <ac:chgData name="Chris Speller" userId="0a97f007-b978-4543-a8a0-9ee0abccdf0a" providerId="ADAL" clId="{B8B649C5-C549-4FEB-BF49-7EEBAD02D5DE}" dt="2020-12-22T09:39:46.863" v="25032"/>
          <ac:spMkLst>
            <pc:docMk/>
            <pc:sldMk cId="3605042405" sldId="4659"/>
            <ac:spMk id="11" creationId="{00000000-0000-0000-0000-000000000000}"/>
          </ac:spMkLst>
        </pc:spChg>
        <pc:spChg chg="mod">
          <ac:chgData name="Chris Speller" userId="0a97f007-b978-4543-a8a0-9ee0abccdf0a" providerId="ADAL" clId="{B8B649C5-C549-4FEB-BF49-7EEBAD02D5DE}" dt="2020-12-22T09:40:42.151" v="25125" actId="20577"/>
          <ac:spMkLst>
            <pc:docMk/>
            <pc:sldMk cId="3605042405" sldId="4659"/>
            <ac:spMk id="12" creationId="{00000000-0000-0000-0000-000000000000}"/>
          </ac:spMkLst>
        </pc:spChg>
      </pc:sldChg>
      <pc:sldChg chg="modSp add mod">
        <pc:chgData name="Chris Speller" userId="0a97f007-b978-4543-a8a0-9ee0abccdf0a" providerId="ADAL" clId="{B8B649C5-C549-4FEB-BF49-7EEBAD02D5DE}" dt="2020-12-22T10:54:37.004" v="25327" actId="20577"/>
        <pc:sldMkLst>
          <pc:docMk/>
          <pc:sldMk cId="3967901817" sldId="4660"/>
        </pc:sldMkLst>
        <pc:spChg chg="mod">
          <ac:chgData name="Chris Speller" userId="0a97f007-b978-4543-a8a0-9ee0abccdf0a" providerId="ADAL" clId="{B8B649C5-C549-4FEB-BF49-7EEBAD02D5DE}" dt="2020-12-22T10:52:14.256" v="25207" actId="6549"/>
          <ac:spMkLst>
            <pc:docMk/>
            <pc:sldMk cId="3967901817" sldId="4660"/>
            <ac:spMk id="10" creationId="{00000000-0000-0000-0000-000000000000}"/>
          </ac:spMkLst>
        </pc:spChg>
        <pc:spChg chg="mod">
          <ac:chgData name="Chris Speller" userId="0a97f007-b978-4543-a8a0-9ee0abccdf0a" providerId="ADAL" clId="{B8B649C5-C549-4FEB-BF49-7EEBAD02D5DE}" dt="2020-12-22T10:52:20.031" v="25217" actId="20577"/>
          <ac:spMkLst>
            <pc:docMk/>
            <pc:sldMk cId="3967901817" sldId="4660"/>
            <ac:spMk id="11" creationId="{00000000-0000-0000-0000-000000000000}"/>
          </ac:spMkLst>
        </pc:spChg>
        <pc:spChg chg="mod">
          <ac:chgData name="Chris Speller" userId="0a97f007-b978-4543-a8a0-9ee0abccdf0a" providerId="ADAL" clId="{B8B649C5-C549-4FEB-BF49-7EEBAD02D5DE}" dt="2020-12-22T10:54:37.004" v="25327" actId="20577"/>
          <ac:spMkLst>
            <pc:docMk/>
            <pc:sldMk cId="3967901817" sldId="4660"/>
            <ac:spMk id="12" creationId="{00000000-0000-0000-0000-000000000000}"/>
          </ac:spMkLst>
        </pc:spChg>
      </pc:sldChg>
      <pc:sldChg chg="modSp add mod modAnim">
        <pc:chgData name="Chris Speller" userId="0a97f007-b978-4543-a8a0-9ee0abccdf0a" providerId="ADAL" clId="{B8B649C5-C549-4FEB-BF49-7EEBAD02D5DE}" dt="2020-12-22T10:57:29.911" v="25556" actId="20577"/>
        <pc:sldMkLst>
          <pc:docMk/>
          <pc:sldMk cId="48926013" sldId="4661"/>
        </pc:sldMkLst>
        <pc:spChg chg="mod">
          <ac:chgData name="Chris Speller" userId="0a97f007-b978-4543-a8a0-9ee0abccdf0a" providerId="ADAL" clId="{B8B649C5-C549-4FEB-BF49-7EEBAD02D5DE}" dt="2020-12-22T10:56:47.980" v="25517" actId="20577"/>
          <ac:spMkLst>
            <pc:docMk/>
            <pc:sldMk cId="48926013" sldId="4661"/>
            <ac:spMk id="10" creationId="{00000000-0000-0000-0000-000000000000}"/>
          </ac:spMkLst>
        </pc:spChg>
        <pc:spChg chg="mod">
          <ac:chgData name="Chris Speller" userId="0a97f007-b978-4543-a8a0-9ee0abccdf0a" providerId="ADAL" clId="{B8B649C5-C549-4FEB-BF49-7EEBAD02D5DE}" dt="2020-12-22T10:56:25.524" v="25501"/>
          <ac:spMkLst>
            <pc:docMk/>
            <pc:sldMk cId="48926013" sldId="4661"/>
            <ac:spMk id="11" creationId="{00000000-0000-0000-0000-000000000000}"/>
          </ac:spMkLst>
        </pc:spChg>
        <pc:spChg chg="mod">
          <ac:chgData name="Chris Speller" userId="0a97f007-b978-4543-a8a0-9ee0abccdf0a" providerId="ADAL" clId="{B8B649C5-C549-4FEB-BF49-7EEBAD02D5DE}" dt="2020-12-22T10:57:29.911" v="25556" actId="20577"/>
          <ac:spMkLst>
            <pc:docMk/>
            <pc:sldMk cId="48926013" sldId="4661"/>
            <ac:spMk id="12" creationId="{00000000-0000-0000-0000-000000000000}"/>
          </ac:spMkLst>
        </pc:spChg>
      </pc:sldChg>
      <pc:sldChg chg="add del">
        <pc:chgData name="Chris Speller" userId="0a97f007-b978-4543-a8a0-9ee0abccdf0a" providerId="ADAL" clId="{B8B649C5-C549-4FEB-BF49-7EEBAD02D5DE}" dt="2020-12-22T10:53:27.492" v="25283"/>
        <pc:sldMkLst>
          <pc:docMk/>
          <pc:sldMk cId="1240359051" sldId="4661"/>
        </pc:sldMkLst>
      </pc:sldChg>
      <pc:sldChg chg="modSp add del mod modAnim">
        <pc:chgData name="Chris Speller" userId="0a97f007-b978-4543-a8a0-9ee0abccdf0a" providerId="ADAL" clId="{B8B649C5-C549-4FEB-BF49-7EEBAD02D5DE}" dt="2020-12-22T11:09:26.569" v="25860" actId="47"/>
        <pc:sldMkLst>
          <pc:docMk/>
          <pc:sldMk cId="2662156395" sldId="4662"/>
        </pc:sldMkLst>
        <pc:spChg chg="mod">
          <ac:chgData name="Chris Speller" userId="0a97f007-b978-4543-a8a0-9ee0abccdf0a" providerId="ADAL" clId="{B8B649C5-C549-4FEB-BF49-7EEBAD02D5DE}" dt="2020-12-22T10:58:59.623" v="25631" actId="20577"/>
          <ac:spMkLst>
            <pc:docMk/>
            <pc:sldMk cId="2662156395" sldId="4662"/>
            <ac:spMk id="10" creationId="{00000000-0000-0000-0000-000000000000}"/>
          </ac:spMkLst>
        </pc:spChg>
        <pc:spChg chg="mod">
          <ac:chgData name="Chris Speller" userId="0a97f007-b978-4543-a8a0-9ee0abccdf0a" providerId="ADAL" clId="{B8B649C5-C549-4FEB-BF49-7EEBAD02D5DE}" dt="2020-12-22T10:58:43.768" v="25613"/>
          <ac:spMkLst>
            <pc:docMk/>
            <pc:sldMk cId="2662156395" sldId="4662"/>
            <ac:spMk id="11" creationId="{00000000-0000-0000-0000-000000000000}"/>
          </ac:spMkLst>
        </pc:spChg>
        <pc:spChg chg="mod">
          <ac:chgData name="Chris Speller" userId="0a97f007-b978-4543-a8a0-9ee0abccdf0a" providerId="ADAL" clId="{B8B649C5-C549-4FEB-BF49-7EEBAD02D5DE}" dt="2020-12-22T10:58:55.624" v="25628" actId="403"/>
          <ac:spMkLst>
            <pc:docMk/>
            <pc:sldMk cId="2662156395" sldId="4662"/>
            <ac:spMk id="12" creationId="{00000000-0000-0000-0000-000000000000}"/>
          </ac:spMkLst>
        </pc:spChg>
      </pc:sldChg>
      <pc:sldChg chg="modSp add del mod">
        <pc:chgData name="Chris Speller" userId="0a97f007-b978-4543-a8a0-9ee0abccdf0a" providerId="ADAL" clId="{B8B649C5-C549-4FEB-BF49-7EEBAD02D5DE}" dt="2020-12-22T11:09:31.199" v="25862" actId="47"/>
        <pc:sldMkLst>
          <pc:docMk/>
          <pc:sldMk cId="935012429" sldId="4663"/>
        </pc:sldMkLst>
        <pc:spChg chg="mod">
          <ac:chgData name="Chris Speller" userId="0a97f007-b978-4543-a8a0-9ee0abccdf0a" providerId="ADAL" clId="{B8B649C5-C549-4FEB-BF49-7EEBAD02D5DE}" dt="2020-12-22T11:01:08.408" v="25708" actId="20577"/>
          <ac:spMkLst>
            <pc:docMk/>
            <pc:sldMk cId="935012429" sldId="4663"/>
            <ac:spMk id="10" creationId="{00000000-0000-0000-0000-000000000000}"/>
          </ac:spMkLst>
        </pc:spChg>
        <pc:spChg chg="mod">
          <ac:chgData name="Chris Speller" userId="0a97f007-b978-4543-a8a0-9ee0abccdf0a" providerId="ADAL" clId="{B8B649C5-C549-4FEB-BF49-7EEBAD02D5DE}" dt="2020-12-22T11:01:12.745" v="25710"/>
          <ac:spMkLst>
            <pc:docMk/>
            <pc:sldMk cId="935012429" sldId="4663"/>
            <ac:spMk id="11" creationId="{00000000-0000-0000-0000-000000000000}"/>
          </ac:spMkLst>
        </pc:spChg>
        <pc:spChg chg="mod">
          <ac:chgData name="Chris Speller" userId="0a97f007-b978-4543-a8a0-9ee0abccdf0a" providerId="ADAL" clId="{B8B649C5-C549-4FEB-BF49-7EEBAD02D5DE}" dt="2020-12-22T11:02:53.026" v="25779" actId="20577"/>
          <ac:spMkLst>
            <pc:docMk/>
            <pc:sldMk cId="935012429" sldId="4663"/>
            <ac:spMk id="12" creationId="{00000000-0000-0000-0000-000000000000}"/>
          </ac:spMkLst>
        </pc:spChg>
      </pc:sldChg>
      <pc:sldChg chg="modSp add del">
        <pc:chgData name="Chris Speller" userId="0a97f007-b978-4543-a8a0-9ee0abccdf0a" providerId="ADAL" clId="{B8B649C5-C549-4FEB-BF49-7EEBAD02D5DE}" dt="2020-12-22T11:09:29.509" v="25861" actId="47"/>
        <pc:sldMkLst>
          <pc:docMk/>
          <pc:sldMk cId="3345701504" sldId="4664"/>
        </pc:sldMkLst>
        <pc:spChg chg="mod">
          <ac:chgData name="Chris Speller" userId="0a97f007-b978-4543-a8a0-9ee0abccdf0a" providerId="ADAL" clId="{B8B649C5-C549-4FEB-BF49-7EEBAD02D5DE}" dt="2020-12-22T11:02:16.472" v="25732" actId="20577"/>
          <ac:spMkLst>
            <pc:docMk/>
            <pc:sldMk cId="3345701504" sldId="4664"/>
            <ac:spMk id="10" creationId="{00000000-0000-0000-0000-000000000000}"/>
          </ac:spMkLst>
        </pc:spChg>
        <pc:spChg chg="mod">
          <ac:chgData name="Chris Speller" userId="0a97f007-b978-4543-a8a0-9ee0abccdf0a" providerId="ADAL" clId="{B8B649C5-C549-4FEB-BF49-7EEBAD02D5DE}" dt="2020-12-22T11:02:30.034" v="25738" actId="20577"/>
          <ac:spMkLst>
            <pc:docMk/>
            <pc:sldMk cId="3345701504" sldId="4664"/>
            <ac:spMk id="11" creationId="{00000000-0000-0000-0000-000000000000}"/>
          </ac:spMkLst>
        </pc:spChg>
        <pc:spChg chg="mod">
          <ac:chgData name="Chris Speller" userId="0a97f007-b978-4543-a8a0-9ee0abccdf0a" providerId="ADAL" clId="{B8B649C5-C549-4FEB-BF49-7EEBAD02D5DE}" dt="2020-12-22T11:02:49.030" v="25775" actId="20577"/>
          <ac:spMkLst>
            <pc:docMk/>
            <pc:sldMk cId="3345701504" sldId="4664"/>
            <ac:spMk id="12" creationId="{00000000-0000-0000-0000-000000000000}"/>
          </ac:spMkLst>
        </pc:spChg>
      </pc:sldChg>
      <pc:sldChg chg="modSp add">
        <pc:chgData name="Chris Speller" userId="0a97f007-b978-4543-a8a0-9ee0abccdf0a" providerId="ADAL" clId="{B8B649C5-C549-4FEB-BF49-7EEBAD02D5DE}" dt="2020-12-22T11:04:05.147" v="25812" actId="20577"/>
        <pc:sldMkLst>
          <pc:docMk/>
          <pc:sldMk cId="669520978" sldId="4665"/>
        </pc:sldMkLst>
        <pc:spChg chg="mod">
          <ac:chgData name="Chris Speller" userId="0a97f007-b978-4543-a8a0-9ee0abccdf0a" providerId="ADAL" clId="{B8B649C5-C549-4FEB-BF49-7EEBAD02D5DE}" dt="2020-12-22T11:03:39.888" v="25787" actId="20577"/>
          <ac:spMkLst>
            <pc:docMk/>
            <pc:sldMk cId="669520978" sldId="4665"/>
            <ac:spMk id="10" creationId="{00000000-0000-0000-0000-000000000000}"/>
          </ac:spMkLst>
        </pc:spChg>
        <pc:spChg chg="mod">
          <ac:chgData name="Chris Speller" userId="0a97f007-b978-4543-a8a0-9ee0abccdf0a" providerId="ADAL" clId="{B8B649C5-C549-4FEB-BF49-7EEBAD02D5DE}" dt="2020-12-22T11:03:44.840" v="25795" actId="20577"/>
          <ac:spMkLst>
            <pc:docMk/>
            <pc:sldMk cId="669520978" sldId="4665"/>
            <ac:spMk id="11" creationId="{00000000-0000-0000-0000-000000000000}"/>
          </ac:spMkLst>
        </pc:spChg>
        <pc:spChg chg="mod">
          <ac:chgData name="Chris Speller" userId="0a97f007-b978-4543-a8a0-9ee0abccdf0a" providerId="ADAL" clId="{B8B649C5-C549-4FEB-BF49-7EEBAD02D5DE}" dt="2020-12-22T11:04:05.147" v="25812" actId="20577"/>
          <ac:spMkLst>
            <pc:docMk/>
            <pc:sldMk cId="669520978" sldId="4665"/>
            <ac:spMk id="12" creationId="{00000000-0000-0000-0000-000000000000}"/>
          </ac:spMkLst>
        </pc:spChg>
      </pc:sldChg>
      <pc:sldChg chg="modSp add">
        <pc:chgData name="Chris Speller" userId="0a97f007-b978-4543-a8a0-9ee0abccdf0a" providerId="ADAL" clId="{B8B649C5-C549-4FEB-BF49-7EEBAD02D5DE}" dt="2020-12-22T11:07:49.578" v="25858" actId="207"/>
        <pc:sldMkLst>
          <pc:docMk/>
          <pc:sldMk cId="1923248070" sldId="4666"/>
        </pc:sldMkLst>
        <pc:spChg chg="mod">
          <ac:chgData name="Chris Speller" userId="0a97f007-b978-4543-a8a0-9ee0abccdf0a" providerId="ADAL" clId="{B8B649C5-C549-4FEB-BF49-7EEBAD02D5DE}" dt="2020-12-22T11:06:48.278" v="25821" actId="20577"/>
          <ac:spMkLst>
            <pc:docMk/>
            <pc:sldMk cId="1923248070" sldId="4666"/>
            <ac:spMk id="10" creationId="{00000000-0000-0000-0000-000000000000}"/>
          </ac:spMkLst>
        </pc:spChg>
        <pc:spChg chg="mod">
          <ac:chgData name="Chris Speller" userId="0a97f007-b978-4543-a8a0-9ee0abccdf0a" providerId="ADAL" clId="{B8B649C5-C549-4FEB-BF49-7EEBAD02D5DE}" dt="2020-12-22T11:06:58.150" v="25830" actId="20577"/>
          <ac:spMkLst>
            <pc:docMk/>
            <pc:sldMk cId="1923248070" sldId="4666"/>
            <ac:spMk id="11" creationId="{00000000-0000-0000-0000-000000000000}"/>
          </ac:spMkLst>
        </pc:spChg>
        <pc:spChg chg="mod">
          <ac:chgData name="Chris Speller" userId="0a97f007-b978-4543-a8a0-9ee0abccdf0a" providerId="ADAL" clId="{B8B649C5-C549-4FEB-BF49-7EEBAD02D5DE}" dt="2020-12-22T11:07:49.578" v="25858" actId="207"/>
          <ac:spMkLst>
            <pc:docMk/>
            <pc:sldMk cId="1923248070" sldId="4666"/>
            <ac:spMk id="12" creationId="{00000000-0000-0000-0000-000000000000}"/>
          </ac:spMkLst>
        </pc:spChg>
      </pc:sldChg>
      <pc:sldChg chg="add">
        <pc:chgData name="Chris Speller" userId="0a97f007-b978-4543-a8a0-9ee0abccdf0a" providerId="ADAL" clId="{B8B649C5-C549-4FEB-BF49-7EEBAD02D5DE}" dt="2020-12-22T11:13:51.369" v="26183"/>
        <pc:sldMkLst>
          <pc:docMk/>
          <pc:sldMk cId="400772245" sldId="4667"/>
        </pc:sldMkLst>
      </pc:sldChg>
      <pc:sldChg chg="add del">
        <pc:chgData name="Chris Speller" userId="0a97f007-b978-4543-a8a0-9ee0abccdf0a" providerId="ADAL" clId="{B8B649C5-C549-4FEB-BF49-7EEBAD02D5DE}" dt="2020-12-22T11:13:49.673" v="26182" actId="47"/>
        <pc:sldMkLst>
          <pc:docMk/>
          <pc:sldMk cId="4044212561" sldId="4667"/>
        </pc:sldMkLst>
      </pc:sldChg>
      <pc:sldChg chg="add del">
        <pc:chgData name="Chris Speller" userId="0a97f007-b978-4543-a8a0-9ee0abccdf0a" providerId="ADAL" clId="{B8B649C5-C549-4FEB-BF49-7EEBAD02D5DE}" dt="2020-12-22T11:13:49.673" v="26182" actId="47"/>
        <pc:sldMkLst>
          <pc:docMk/>
          <pc:sldMk cId="2437058060" sldId="4668"/>
        </pc:sldMkLst>
      </pc:sldChg>
      <pc:sldChg chg="add">
        <pc:chgData name="Chris Speller" userId="0a97f007-b978-4543-a8a0-9ee0abccdf0a" providerId="ADAL" clId="{B8B649C5-C549-4FEB-BF49-7EEBAD02D5DE}" dt="2020-12-22T11:13:51.369" v="26183"/>
        <pc:sldMkLst>
          <pc:docMk/>
          <pc:sldMk cId="3456158154" sldId="4668"/>
        </pc:sldMkLst>
      </pc:sldChg>
      <pc:sldChg chg="add">
        <pc:chgData name="Chris Speller" userId="0a97f007-b978-4543-a8a0-9ee0abccdf0a" providerId="ADAL" clId="{B8B649C5-C549-4FEB-BF49-7EEBAD02D5DE}" dt="2020-12-22T11:13:51.369" v="26183"/>
        <pc:sldMkLst>
          <pc:docMk/>
          <pc:sldMk cId="1787520619" sldId="4669"/>
        </pc:sldMkLst>
      </pc:sldChg>
      <pc:sldChg chg="add del">
        <pc:chgData name="Chris Speller" userId="0a97f007-b978-4543-a8a0-9ee0abccdf0a" providerId="ADAL" clId="{B8B649C5-C549-4FEB-BF49-7EEBAD02D5DE}" dt="2020-12-22T11:13:49.673" v="26182" actId="47"/>
        <pc:sldMkLst>
          <pc:docMk/>
          <pc:sldMk cId="2388248873" sldId="4669"/>
        </pc:sldMkLst>
      </pc:sldChg>
      <pc:sldChg chg="modSp add mod">
        <pc:chgData name="Chris Speller" userId="0a97f007-b978-4543-a8a0-9ee0abccdf0a" providerId="ADAL" clId="{B8B649C5-C549-4FEB-BF49-7EEBAD02D5DE}" dt="2020-12-22T11:12:09.692" v="26114" actId="20577"/>
        <pc:sldMkLst>
          <pc:docMk/>
          <pc:sldMk cId="3757492660" sldId="4670"/>
        </pc:sldMkLst>
        <pc:spChg chg="mod">
          <ac:chgData name="Chris Speller" userId="0a97f007-b978-4543-a8a0-9ee0abccdf0a" providerId="ADAL" clId="{B8B649C5-C549-4FEB-BF49-7EEBAD02D5DE}" dt="2020-12-22T11:12:09.692" v="26114" actId="20577"/>
          <ac:spMkLst>
            <pc:docMk/>
            <pc:sldMk cId="3757492660" sldId="4670"/>
            <ac:spMk id="10" creationId="{00000000-0000-0000-0000-000000000000}"/>
          </ac:spMkLst>
        </pc:spChg>
        <pc:spChg chg="mod">
          <ac:chgData name="Chris Speller" userId="0a97f007-b978-4543-a8a0-9ee0abccdf0a" providerId="ADAL" clId="{B8B649C5-C549-4FEB-BF49-7EEBAD02D5DE}" dt="2020-12-22T11:12:00.664" v="26109" actId="20577"/>
          <ac:spMkLst>
            <pc:docMk/>
            <pc:sldMk cId="3757492660" sldId="4670"/>
            <ac:spMk id="11" creationId="{00000000-0000-0000-0000-000000000000}"/>
          </ac:spMkLst>
        </pc:spChg>
        <pc:spChg chg="mod">
          <ac:chgData name="Chris Speller" userId="0a97f007-b978-4543-a8a0-9ee0abccdf0a" providerId="ADAL" clId="{B8B649C5-C549-4FEB-BF49-7EEBAD02D5DE}" dt="2020-12-22T11:12:04.632" v="26111" actId="1076"/>
          <ac:spMkLst>
            <pc:docMk/>
            <pc:sldMk cId="3757492660" sldId="4670"/>
            <ac:spMk id="12" creationId="{00000000-0000-0000-0000-000000000000}"/>
          </ac:spMkLst>
        </pc:spChg>
      </pc:sldChg>
      <pc:sldChg chg="modSp add">
        <pc:chgData name="Chris Speller" userId="0a97f007-b978-4543-a8a0-9ee0abccdf0a" providerId="ADAL" clId="{B8B649C5-C549-4FEB-BF49-7EEBAD02D5DE}" dt="2020-12-22T11:13:20.588" v="26179" actId="20577"/>
        <pc:sldMkLst>
          <pc:docMk/>
          <pc:sldMk cId="3315389213" sldId="4671"/>
        </pc:sldMkLst>
        <pc:spChg chg="mod">
          <ac:chgData name="Chris Speller" userId="0a97f007-b978-4543-a8a0-9ee0abccdf0a" providerId="ADAL" clId="{B8B649C5-C549-4FEB-BF49-7EEBAD02D5DE}" dt="2020-12-22T11:12:27.739" v="26125" actId="20577"/>
          <ac:spMkLst>
            <pc:docMk/>
            <pc:sldMk cId="3315389213" sldId="4671"/>
            <ac:spMk id="10" creationId="{00000000-0000-0000-0000-000000000000}"/>
          </ac:spMkLst>
        </pc:spChg>
        <pc:spChg chg="mod">
          <ac:chgData name="Chris Speller" userId="0a97f007-b978-4543-a8a0-9ee0abccdf0a" providerId="ADAL" clId="{B8B649C5-C549-4FEB-BF49-7EEBAD02D5DE}" dt="2020-12-22T11:12:34.681" v="26129" actId="20577"/>
          <ac:spMkLst>
            <pc:docMk/>
            <pc:sldMk cId="3315389213" sldId="4671"/>
            <ac:spMk id="11" creationId="{00000000-0000-0000-0000-000000000000}"/>
          </ac:spMkLst>
        </pc:spChg>
        <pc:spChg chg="mod">
          <ac:chgData name="Chris Speller" userId="0a97f007-b978-4543-a8a0-9ee0abccdf0a" providerId="ADAL" clId="{B8B649C5-C549-4FEB-BF49-7EEBAD02D5DE}" dt="2020-12-22T11:13:20.588" v="26179" actId="20577"/>
          <ac:spMkLst>
            <pc:docMk/>
            <pc:sldMk cId="3315389213" sldId="4671"/>
            <ac:spMk id="12" creationId="{00000000-0000-0000-0000-000000000000}"/>
          </ac:spMkLst>
        </pc:spChg>
      </pc:sldChg>
      <pc:sldChg chg="add del">
        <pc:chgData name="Chris Speller" userId="0a97f007-b978-4543-a8a0-9ee0abccdf0a" providerId="ADAL" clId="{B8B649C5-C549-4FEB-BF49-7EEBAD02D5DE}" dt="2020-12-22T11:13:45.075" v="26181"/>
        <pc:sldMkLst>
          <pc:docMk/>
          <pc:sldMk cId="3349942369" sldId="4672"/>
        </pc:sldMkLst>
      </pc:sldChg>
      <pc:sldChg chg="modSp add">
        <pc:chgData name="Chris Speller" userId="0a97f007-b978-4543-a8a0-9ee0abccdf0a" providerId="ADAL" clId="{B8B649C5-C549-4FEB-BF49-7EEBAD02D5DE}" dt="2020-12-22T11:14:01.455" v="26186" actId="20577"/>
        <pc:sldMkLst>
          <pc:docMk/>
          <pc:sldMk cId="4273149637" sldId="4672"/>
        </pc:sldMkLst>
        <pc:spChg chg="mod">
          <ac:chgData name="Chris Speller" userId="0a97f007-b978-4543-a8a0-9ee0abccdf0a" providerId="ADAL" clId="{B8B649C5-C549-4FEB-BF49-7EEBAD02D5DE}" dt="2020-12-22T11:14:00.095" v="26185" actId="20577"/>
          <ac:spMkLst>
            <pc:docMk/>
            <pc:sldMk cId="4273149637" sldId="4672"/>
            <ac:spMk id="10" creationId="{00000000-0000-0000-0000-000000000000}"/>
          </ac:spMkLst>
        </pc:spChg>
        <pc:spChg chg="mod">
          <ac:chgData name="Chris Speller" userId="0a97f007-b978-4543-a8a0-9ee0abccdf0a" providerId="ADAL" clId="{B8B649C5-C549-4FEB-BF49-7EEBAD02D5DE}" dt="2020-12-22T11:14:01.455" v="26186" actId="20577"/>
          <ac:spMkLst>
            <pc:docMk/>
            <pc:sldMk cId="4273149637" sldId="4672"/>
            <ac:spMk id="11" creationId="{00000000-0000-0000-0000-000000000000}"/>
          </ac:spMkLst>
        </pc:spChg>
      </pc:sldChg>
      <pc:sldChg chg="modSp add mod">
        <pc:chgData name="Chris Speller" userId="0a97f007-b978-4543-a8a0-9ee0abccdf0a" providerId="ADAL" clId="{B8B649C5-C549-4FEB-BF49-7EEBAD02D5DE}" dt="2020-12-22T11:59:48.160" v="26398" actId="20577"/>
        <pc:sldMkLst>
          <pc:docMk/>
          <pc:sldMk cId="3824088707" sldId="4673"/>
        </pc:sldMkLst>
        <pc:spChg chg="mod">
          <ac:chgData name="Chris Speller" userId="0a97f007-b978-4543-a8a0-9ee0abccdf0a" providerId="ADAL" clId="{B8B649C5-C549-4FEB-BF49-7EEBAD02D5DE}" dt="2020-12-22T11:59:21.382" v="26345" actId="20577"/>
          <ac:spMkLst>
            <pc:docMk/>
            <pc:sldMk cId="3824088707" sldId="4673"/>
            <ac:spMk id="10" creationId="{00000000-0000-0000-0000-000000000000}"/>
          </ac:spMkLst>
        </pc:spChg>
        <pc:spChg chg="mod">
          <ac:chgData name="Chris Speller" userId="0a97f007-b978-4543-a8a0-9ee0abccdf0a" providerId="ADAL" clId="{B8B649C5-C549-4FEB-BF49-7EEBAD02D5DE}" dt="2020-12-22T11:59:30.980" v="26360" actId="20577"/>
          <ac:spMkLst>
            <pc:docMk/>
            <pc:sldMk cId="3824088707" sldId="4673"/>
            <ac:spMk id="11" creationId="{00000000-0000-0000-0000-000000000000}"/>
          </ac:spMkLst>
        </pc:spChg>
        <pc:spChg chg="mod">
          <ac:chgData name="Chris Speller" userId="0a97f007-b978-4543-a8a0-9ee0abccdf0a" providerId="ADAL" clId="{B8B649C5-C549-4FEB-BF49-7EEBAD02D5DE}" dt="2020-12-22T11:59:48.160" v="26398" actId="20577"/>
          <ac:spMkLst>
            <pc:docMk/>
            <pc:sldMk cId="3824088707" sldId="4673"/>
            <ac:spMk id="12" creationId="{00000000-0000-0000-0000-000000000000}"/>
          </ac:spMkLst>
        </pc:spChg>
      </pc:sldChg>
      <pc:sldChg chg="modSp add">
        <pc:chgData name="Chris Speller" userId="0a97f007-b978-4543-a8a0-9ee0abccdf0a" providerId="ADAL" clId="{B8B649C5-C549-4FEB-BF49-7EEBAD02D5DE}" dt="2020-12-22T12:03:22.515" v="26432" actId="20577"/>
        <pc:sldMkLst>
          <pc:docMk/>
          <pc:sldMk cId="2664168530" sldId="4674"/>
        </pc:sldMkLst>
        <pc:spChg chg="mod">
          <ac:chgData name="Chris Speller" userId="0a97f007-b978-4543-a8a0-9ee0abccdf0a" providerId="ADAL" clId="{B8B649C5-C549-4FEB-BF49-7EEBAD02D5DE}" dt="2020-12-22T12:03:22.515" v="26432" actId="20577"/>
          <ac:spMkLst>
            <pc:docMk/>
            <pc:sldMk cId="2664168530" sldId="4674"/>
            <ac:spMk id="10" creationId="{00000000-0000-0000-0000-000000000000}"/>
          </ac:spMkLst>
        </pc:spChg>
        <pc:spChg chg="mod">
          <ac:chgData name="Chris Speller" userId="0a97f007-b978-4543-a8a0-9ee0abccdf0a" providerId="ADAL" clId="{B8B649C5-C549-4FEB-BF49-7EEBAD02D5DE}" dt="2020-12-22T12:02:49.296" v="26403"/>
          <ac:spMkLst>
            <pc:docMk/>
            <pc:sldMk cId="2664168530" sldId="4674"/>
            <ac:spMk id="11" creationId="{00000000-0000-0000-0000-000000000000}"/>
          </ac:spMkLst>
        </pc:spChg>
        <pc:spChg chg="mod">
          <ac:chgData name="Chris Speller" userId="0a97f007-b978-4543-a8a0-9ee0abccdf0a" providerId="ADAL" clId="{B8B649C5-C549-4FEB-BF49-7EEBAD02D5DE}" dt="2020-12-22T12:03:18.841" v="26430" actId="207"/>
          <ac:spMkLst>
            <pc:docMk/>
            <pc:sldMk cId="2664168530" sldId="4674"/>
            <ac:spMk id="12" creationId="{00000000-0000-0000-0000-000000000000}"/>
          </ac:spMkLst>
        </pc:spChg>
      </pc:sldChg>
      <pc:sldChg chg="modSp add mod modAnim">
        <pc:chgData name="Chris Speller" userId="0a97f007-b978-4543-a8a0-9ee0abccdf0a" providerId="ADAL" clId="{B8B649C5-C549-4FEB-BF49-7EEBAD02D5DE}" dt="2020-12-22T12:09:50.902" v="26733" actId="20577"/>
        <pc:sldMkLst>
          <pc:docMk/>
          <pc:sldMk cId="2669029292" sldId="4675"/>
        </pc:sldMkLst>
        <pc:spChg chg="mod">
          <ac:chgData name="Chris Speller" userId="0a97f007-b978-4543-a8a0-9ee0abccdf0a" providerId="ADAL" clId="{B8B649C5-C549-4FEB-BF49-7EEBAD02D5DE}" dt="2020-12-22T12:09:50.902" v="26733" actId="20577"/>
          <ac:spMkLst>
            <pc:docMk/>
            <pc:sldMk cId="2669029292" sldId="4675"/>
            <ac:spMk id="10" creationId="{00000000-0000-0000-0000-000000000000}"/>
          </ac:spMkLst>
        </pc:spChg>
        <pc:spChg chg="mod">
          <ac:chgData name="Chris Speller" userId="0a97f007-b978-4543-a8a0-9ee0abccdf0a" providerId="ADAL" clId="{B8B649C5-C549-4FEB-BF49-7EEBAD02D5DE}" dt="2020-12-22T12:08:18.752" v="26635"/>
          <ac:spMkLst>
            <pc:docMk/>
            <pc:sldMk cId="2669029292" sldId="4675"/>
            <ac:spMk id="11" creationId="{00000000-0000-0000-0000-000000000000}"/>
          </ac:spMkLst>
        </pc:spChg>
        <pc:spChg chg="mod">
          <ac:chgData name="Chris Speller" userId="0a97f007-b978-4543-a8a0-9ee0abccdf0a" providerId="ADAL" clId="{B8B649C5-C549-4FEB-BF49-7EEBAD02D5DE}" dt="2020-12-22T12:09:16.887" v="26716" actId="6549"/>
          <ac:spMkLst>
            <pc:docMk/>
            <pc:sldMk cId="2669029292" sldId="4675"/>
            <ac:spMk id="12" creationId="{00000000-0000-0000-0000-000000000000}"/>
          </ac:spMkLst>
        </pc:spChg>
      </pc:sldChg>
      <pc:sldChg chg="modSp add mod">
        <pc:chgData name="Chris Speller" userId="0a97f007-b978-4543-a8a0-9ee0abccdf0a" providerId="ADAL" clId="{B8B649C5-C549-4FEB-BF49-7EEBAD02D5DE}" dt="2020-12-22T12:34:57.765" v="26866"/>
        <pc:sldMkLst>
          <pc:docMk/>
          <pc:sldMk cId="768522656" sldId="4676"/>
        </pc:sldMkLst>
        <pc:spChg chg="mod">
          <ac:chgData name="Chris Speller" userId="0a97f007-b978-4543-a8a0-9ee0abccdf0a" providerId="ADAL" clId="{B8B649C5-C549-4FEB-BF49-7EEBAD02D5DE}" dt="2020-12-22T12:34:55.322" v="26865" actId="20577"/>
          <ac:spMkLst>
            <pc:docMk/>
            <pc:sldMk cId="768522656" sldId="4676"/>
            <ac:spMk id="10" creationId="{00000000-0000-0000-0000-000000000000}"/>
          </ac:spMkLst>
        </pc:spChg>
        <pc:spChg chg="mod">
          <ac:chgData name="Chris Speller" userId="0a97f007-b978-4543-a8a0-9ee0abccdf0a" providerId="ADAL" clId="{B8B649C5-C549-4FEB-BF49-7EEBAD02D5DE}" dt="2020-12-22T12:34:57.765" v="26866"/>
          <ac:spMkLst>
            <pc:docMk/>
            <pc:sldMk cId="768522656" sldId="4676"/>
            <ac:spMk id="11" creationId="{00000000-0000-0000-0000-000000000000}"/>
          </ac:spMkLst>
        </pc:spChg>
        <pc:spChg chg="mod">
          <ac:chgData name="Chris Speller" userId="0a97f007-b978-4543-a8a0-9ee0abccdf0a" providerId="ADAL" clId="{B8B649C5-C549-4FEB-BF49-7EEBAD02D5DE}" dt="2020-12-22T12:31:49.400" v="26765" actId="1076"/>
          <ac:spMkLst>
            <pc:docMk/>
            <pc:sldMk cId="768522656" sldId="4676"/>
            <ac:spMk id="12" creationId="{00000000-0000-0000-0000-000000000000}"/>
          </ac:spMkLst>
        </pc:spChg>
      </pc:sldChg>
      <pc:sldChg chg="modSp add mod">
        <pc:chgData name="Chris Speller" userId="0a97f007-b978-4543-a8a0-9ee0abccdf0a" providerId="ADAL" clId="{B8B649C5-C549-4FEB-BF49-7EEBAD02D5DE}" dt="2020-12-22T12:35:04.930" v="26870"/>
        <pc:sldMkLst>
          <pc:docMk/>
          <pc:sldMk cId="3521198949" sldId="4677"/>
        </pc:sldMkLst>
        <pc:spChg chg="mod">
          <ac:chgData name="Chris Speller" userId="0a97f007-b978-4543-a8a0-9ee0abccdf0a" providerId="ADAL" clId="{B8B649C5-C549-4FEB-BF49-7EEBAD02D5DE}" dt="2020-12-22T12:35:03.676" v="26869"/>
          <ac:spMkLst>
            <pc:docMk/>
            <pc:sldMk cId="3521198949" sldId="4677"/>
            <ac:spMk id="10" creationId="{00000000-0000-0000-0000-000000000000}"/>
          </ac:spMkLst>
        </pc:spChg>
        <pc:spChg chg="mod">
          <ac:chgData name="Chris Speller" userId="0a97f007-b978-4543-a8a0-9ee0abccdf0a" providerId="ADAL" clId="{B8B649C5-C549-4FEB-BF49-7EEBAD02D5DE}" dt="2020-12-22T12:35:04.930" v="26870"/>
          <ac:spMkLst>
            <pc:docMk/>
            <pc:sldMk cId="3521198949" sldId="4677"/>
            <ac:spMk id="11" creationId="{00000000-0000-0000-0000-000000000000}"/>
          </ac:spMkLst>
        </pc:spChg>
        <pc:spChg chg="mod">
          <ac:chgData name="Chris Speller" userId="0a97f007-b978-4543-a8a0-9ee0abccdf0a" providerId="ADAL" clId="{B8B649C5-C549-4FEB-BF49-7EEBAD02D5DE}" dt="2020-12-22T12:33:56.664" v="26793" actId="20577"/>
          <ac:spMkLst>
            <pc:docMk/>
            <pc:sldMk cId="3521198949" sldId="4677"/>
            <ac:spMk id="12" creationId="{00000000-0000-0000-0000-000000000000}"/>
          </ac:spMkLst>
        </pc:spChg>
      </pc:sldChg>
      <pc:sldChg chg="modSp add mod ord">
        <pc:chgData name="Chris Speller" userId="0a97f007-b978-4543-a8a0-9ee0abccdf0a" providerId="ADAL" clId="{B8B649C5-C549-4FEB-BF49-7EEBAD02D5DE}" dt="2020-12-22T12:36:10.782" v="26877" actId="20577"/>
        <pc:sldMkLst>
          <pc:docMk/>
          <pc:sldMk cId="1198700382" sldId="4678"/>
        </pc:sldMkLst>
        <pc:spChg chg="mod">
          <ac:chgData name="Chris Speller" userId="0a97f007-b978-4543-a8a0-9ee0abccdf0a" providerId="ADAL" clId="{B8B649C5-C549-4FEB-BF49-7EEBAD02D5DE}" dt="2020-12-22T12:35:00.135" v="26867"/>
          <ac:spMkLst>
            <pc:docMk/>
            <pc:sldMk cId="1198700382" sldId="4678"/>
            <ac:spMk id="10" creationId="{00000000-0000-0000-0000-000000000000}"/>
          </ac:spMkLst>
        </pc:spChg>
        <pc:spChg chg="mod">
          <ac:chgData name="Chris Speller" userId="0a97f007-b978-4543-a8a0-9ee0abccdf0a" providerId="ADAL" clId="{B8B649C5-C549-4FEB-BF49-7EEBAD02D5DE}" dt="2020-12-22T12:35:01.341" v="26868"/>
          <ac:spMkLst>
            <pc:docMk/>
            <pc:sldMk cId="1198700382" sldId="4678"/>
            <ac:spMk id="11" creationId="{00000000-0000-0000-0000-000000000000}"/>
          </ac:spMkLst>
        </pc:spChg>
        <pc:spChg chg="mod">
          <ac:chgData name="Chris Speller" userId="0a97f007-b978-4543-a8a0-9ee0abccdf0a" providerId="ADAL" clId="{B8B649C5-C549-4FEB-BF49-7EEBAD02D5DE}" dt="2020-12-22T12:36:10.782" v="26877" actId="20577"/>
          <ac:spMkLst>
            <pc:docMk/>
            <pc:sldMk cId="1198700382" sldId="4678"/>
            <ac:spMk id="12" creationId="{00000000-0000-0000-0000-000000000000}"/>
          </ac:spMkLst>
        </pc:spChg>
      </pc:sldChg>
      <pc:sldChg chg="modSp add mod modAnim">
        <pc:chgData name="Chris Speller" userId="0a97f007-b978-4543-a8a0-9ee0abccdf0a" providerId="ADAL" clId="{B8B649C5-C549-4FEB-BF49-7EEBAD02D5DE}" dt="2020-12-22T12:38:42.674" v="26979" actId="122"/>
        <pc:sldMkLst>
          <pc:docMk/>
          <pc:sldMk cId="3557773184" sldId="4679"/>
        </pc:sldMkLst>
        <pc:spChg chg="mod">
          <ac:chgData name="Chris Speller" userId="0a97f007-b978-4543-a8a0-9ee0abccdf0a" providerId="ADAL" clId="{B8B649C5-C549-4FEB-BF49-7EEBAD02D5DE}" dt="2020-12-22T12:38:36.624" v="26972" actId="20577"/>
          <ac:spMkLst>
            <pc:docMk/>
            <pc:sldMk cId="3557773184" sldId="4679"/>
            <ac:spMk id="10" creationId="{00000000-0000-0000-0000-000000000000}"/>
          </ac:spMkLst>
        </pc:spChg>
        <pc:spChg chg="mod">
          <ac:chgData name="Chris Speller" userId="0a97f007-b978-4543-a8a0-9ee0abccdf0a" providerId="ADAL" clId="{B8B649C5-C549-4FEB-BF49-7EEBAD02D5DE}" dt="2020-12-22T12:37:41.054" v="26970"/>
          <ac:spMkLst>
            <pc:docMk/>
            <pc:sldMk cId="3557773184" sldId="4679"/>
            <ac:spMk id="11" creationId="{00000000-0000-0000-0000-000000000000}"/>
          </ac:spMkLst>
        </pc:spChg>
        <pc:spChg chg="mod">
          <ac:chgData name="Chris Speller" userId="0a97f007-b978-4543-a8a0-9ee0abccdf0a" providerId="ADAL" clId="{B8B649C5-C549-4FEB-BF49-7EEBAD02D5DE}" dt="2020-12-22T12:38:42.674" v="26979" actId="122"/>
          <ac:spMkLst>
            <pc:docMk/>
            <pc:sldMk cId="3557773184" sldId="4679"/>
            <ac:spMk id="12" creationId="{00000000-0000-0000-0000-000000000000}"/>
          </ac:spMkLst>
        </pc:spChg>
      </pc:sldChg>
      <pc:sldChg chg="modSp add">
        <pc:chgData name="Chris Speller" userId="0a97f007-b978-4543-a8a0-9ee0abccdf0a" providerId="ADAL" clId="{B8B649C5-C549-4FEB-BF49-7EEBAD02D5DE}" dt="2020-12-22T12:39:33.207" v="26991" actId="20577"/>
        <pc:sldMkLst>
          <pc:docMk/>
          <pc:sldMk cId="1513839990" sldId="4680"/>
        </pc:sldMkLst>
        <pc:spChg chg="mod">
          <ac:chgData name="Chris Speller" userId="0a97f007-b978-4543-a8a0-9ee0abccdf0a" providerId="ADAL" clId="{B8B649C5-C549-4FEB-BF49-7EEBAD02D5DE}" dt="2020-12-22T12:39:24.282" v="26986" actId="20577"/>
          <ac:spMkLst>
            <pc:docMk/>
            <pc:sldMk cId="1513839990" sldId="4680"/>
            <ac:spMk id="10" creationId="{00000000-0000-0000-0000-000000000000}"/>
          </ac:spMkLst>
        </pc:spChg>
        <pc:spChg chg="mod">
          <ac:chgData name="Chris Speller" userId="0a97f007-b978-4543-a8a0-9ee0abccdf0a" providerId="ADAL" clId="{B8B649C5-C549-4FEB-BF49-7EEBAD02D5DE}" dt="2020-12-22T12:39:33.207" v="26991" actId="20577"/>
          <ac:spMkLst>
            <pc:docMk/>
            <pc:sldMk cId="1513839990" sldId="4680"/>
            <ac:spMk id="11" creationId="{00000000-0000-0000-0000-000000000000}"/>
          </ac:spMkLst>
        </pc:spChg>
      </pc:sldChg>
      <pc:sldChg chg="modSp add mod">
        <pc:chgData name="Chris Speller" userId="0a97f007-b978-4543-a8a0-9ee0abccdf0a" providerId="ADAL" clId="{B8B649C5-C549-4FEB-BF49-7EEBAD02D5DE}" dt="2020-12-22T12:49:47.386" v="27097"/>
        <pc:sldMkLst>
          <pc:docMk/>
          <pc:sldMk cId="1530931488" sldId="4681"/>
        </pc:sldMkLst>
        <pc:spChg chg="mod">
          <ac:chgData name="Chris Speller" userId="0a97f007-b978-4543-a8a0-9ee0abccdf0a" providerId="ADAL" clId="{B8B649C5-C549-4FEB-BF49-7EEBAD02D5DE}" dt="2020-12-22T12:42:13.387" v="27052" actId="20577"/>
          <ac:spMkLst>
            <pc:docMk/>
            <pc:sldMk cId="1530931488" sldId="4681"/>
            <ac:spMk id="10" creationId="{00000000-0000-0000-0000-000000000000}"/>
          </ac:spMkLst>
        </pc:spChg>
        <pc:spChg chg="mod">
          <ac:chgData name="Chris Speller" userId="0a97f007-b978-4543-a8a0-9ee0abccdf0a" providerId="ADAL" clId="{B8B649C5-C549-4FEB-BF49-7EEBAD02D5DE}" dt="2020-12-22T12:41:56.242" v="27045"/>
          <ac:spMkLst>
            <pc:docMk/>
            <pc:sldMk cId="1530931488" sldId="4681"/>
            <ac:spMk id="11" creationId="{00000000-0000-0000-0000-000000000000}"/>
          </ac:spMkLst>
        </pc:spChg>
        <pc:spChg chg="mod">
          <ac:chgData name="Chris Speller" userId="0a97f007-b978-4543-a8a0-9ee0abccdf0a" providerId="ADAL" clId="{B8B649C5-C549-4FEB-BF49-7EEBAD02D5DE}" dt="2020-12-22T12:49:47.386" v="27097"/>
          <ac:spMkLst>
            <pc:docMk/>
            <pc:sldMk cId="1530931488" sldId="4681"/>
            <ac:spMk id="12" creationId="{00000000-0000-0000-0000-000000000000}"/>
          </ac:spMkLst>
        </pc:spChg>
      </pc:sldChg>
      <pc:sldChg chg="modSp add mod modAnim">
        <pc:chgData name="Chris Speller" userId="0a97f007-b978-4543-a8a0-9ee0abccdf0a" providerId="ADAL" clId="{B8B649C5-C549-4FEB-BF49-7EEBAD02D5DE}" dt="2020-12-22T12:51:10.993" v="27113" actId="20577"/>
        <pc:sldMkLst>
          <pc:docMk/>
          <pc:sldMk cId="2400900236" sldId="4682"/>
        </pc:sldMkLst>
        <pc:spChg chg="mod">
          <ac:chgData name="Chris Speller" userId="0a97f007-b978-4543-a8a0-9ee0abccdf0a" providerId="ADAL" clId="{B8B649C5-C549-4FEB-BF49-7EEBAD02D5DE}" dt="2020-12-22T12:51:10.993" v="27113" actId="20577"/>
          <ac:spMkLst>
            <pc:docMk/>
            <pc:sldMk cId="2400900236" sldId="4682"/>
            <ac:spMk id="10" creationId="{00000000-0000-0000-0000-000000000000}"/>
          </ac:spMkLst>
        </pc:spChg>
        <pc:spChg chg="mod">
          <ac:chgData name="Chris Speller" userId="0a97f007-b978-4543-a8a0-9ee0abccdf0a" providerId="ADAL" clId="{B8B649C5-C549-4FEB-BF49-7EEBAD02D5DE}" dt="2020-12-22T12:49:41.500" v="27092"/>
          <ac:spMkLst>
            <pc:docMk/>
            <pc:sldMk cId="2400900236" sldId="4682"/>
            <ac:spMk id="11" creationId="{00000000-0000-0000-0000-000000000000}"/>
          </ac:spMkLst>
        </pc:spChg>
        <pc:spChg chg="mod">
          <ac:chgData name="Chris Speller" userId="0a97f007-b978-4543-a8a0-9ee0abccdf0a" providerId="ADAL" clId="{B8B649C5-C549-4FEB-BF49-7EEBAD02D5DE}" dt="2020-12-22T12:49:44.217" v="27096" actId="20577"/>
          <ac:spMkLst>
            <pc:docMk/>
            <pc:sldMk cId="2400900236" sldId="4682"/>
            <ac:spMk id="12" creationId="{00000000-0000-0000-0000-000000000000}"/>
          </ac:spMkLst>
        </pc:spChg>
      </pc:sldChg>
      <pc:sldChg chg="modSp add mod modAnim">
        <pc:chgData name="Chris Speller" userId="0a97f007-b978-4543-a8a0-9ee0abccdf0a" providerId="ADAL" clId="{B8B649C5-C549-4FEB-BF49-7EEBAD02D5DE}" dt="2020-12-22T12:55:30.503" v="27201" actId="20577"/>
        <pc:sldMkLst>
          <pc:docMk/>
          <pc:sldMk cId="518902891" sldId="4683"/>
        </pc:sldMkLst>
        <pc:spChg chg="mod">
          <ac:chgData name="Chris Speller" userId="0a97f007-b978-4543-a8a0-9ee0abccdf0a" providerId="ADAL" clId="{B8B649C5-C549-4FEB-BF49-7EEBAD02D5DE}" dt="2020-12-22T12:55:06.134" v="27180" actId="20577"/>
          <ac:spMkLst>
            <pc:docMk/>
            <pc:sldMk cId="518902891" sldId="4683"/>
            <ac:spMk id="10" creationId="{00000000-0000-0000-0000-000000000000}"/>
          </ac:spMkLst>
        </pc:spChg>
        <pc:spChg chg="mod">
          <ac:chgData name="Chris Speller" userId="0a97f007-b978-4543-a8a0-9ee0abccdf0a" providerId="ADAL" clId="{B8B649C5-C549-4FEB-BF49-7EEBAD02D5DE}" dt="2020-12-22T12:55:30.503" v="27201" actId="20577"/>
          <ac:spMkLst>
            <pc:docMk/>
            <pc:sldMk cId="518902891" sldId="4683"/>
            <ac:spMk id="11" creationId="{00000000-0000-0000-0000-000000000000}"/>
          </ac:spMkLst>
        </pc:spChg>
        <pc:spChg chg="mod">
          <ac:chgData name="Chris Speller" userId="0a97f007-b978-4543-a8a0-9ee0abccdf0a" providerId="ADAL" clId="{B8B649C5-C549-4FEB-BF49-7EEBAD02D5DE}" dt="2020-12-22T12:55:10.808" v="27188" actId="20577"/>
          <ac:spMkLst>
            <pc:docMk/>
            <pc:sldMk cId="518902891" sldId="4683"/>
            <ac:spMk id="12" creationId="{00000000-0000-0000-0000-000000000000}"/>
          </ac:spMkLst>
        </pc:spChg>
      </pc:sldChg>
      <pc:sldChg chg="modSp add mod modAnim">
        <pc:chgData name="Chris Speller" userId="0a97f007-b978-4543-a8a0-9ee0abccdf0a" providerId="ADAL" clId="{B8B649C5-C549-4FEB-BF49-7EEBAD02D5DE}" dt="2020-12-22T12:58:23.329" v="27264" actId="20577"/>
        <pc:sldMkLst>
          <pc:docMk/>
          <pc:sldMk cId="1166153105" sldId="4684"/>
        </pc:sldMkLst>
        <pc:spChg chg="mod">
          <ac:chgData name="Chris Speller" userId="0a97f007-b978-4543-a8a0-9ee0abccdf0a" providerId="ADAL" clId="{B8B649C5-C549-4FEB-BF49-7EEBAD02D5DE}" dt="2020-12-22T12:58:13.833" v="27259" actId="20577"/>
          <ac:spMkLst>
            <pc:docMk/>
            <pc:sldMk cId="1166153105" sldId="4684"/>
            <ac:spMk id="10" creationId="{00000000-0000-0000-0000-000000000000}"/>
          </ac:spMkLst>
        </pc:spChg>
        <pc:spChg chg="mod">
          <ac:chgData name="Chris Speller" userId="0a97f007-b978-4543-a8a0-9ee0abccdf0a" providerId="ADAL" clId="{B8B649C5-C549-4FEB-BF49-7EEBAD02D5DE}" dt="2020-12-22T12:58:03.692" v="27252" actId="20577"/>
          <ac:spMkLst>
            <pc:docMk/>
            <pc:sldMk cId="1166153105" sldId="4684"/>
            <ac:spMk id="11" creationId="{00000000-0000-0000-0000-000000000000}"/>
          </ac:spMkLst>
        </pc:spChg>
        <pc:spChg chg="mod">
          <ac:chgData name="Chris Speller" userId="0a97f007-b978-4543-a8a0-9ee0abccdf0a" providerId="ADAL" clId="{B8B649C5-C549-4FEB-BF49-7EEBAD02D5DE}" dt="2020-12-22T12:58:23.329" v="27264" actId="20577"/>
          <ac:spMkLst>
            <pc:docMk/>
            <pc:sldMk cId="1166153105" sldId="4684"/>
            <ac:spMk id="12" creationId="{00000000-0000-0000-0000-000000000000}"/>
          </ac:spMkLst>
        </pc:spChg>
      </pc:sldChg>
      <pc:sldChg chg="modSp add mod">
        <pc:chgData name="Chris Speller" userId="0a97f007-b978-4543-a8a0-9ee0abccdf0a" providerId="ADAL" clId="{B8B649C5-C549-4FEB-BF49-7EEBAD02D5DE}" dt="2020-12-22T13:04:25.494" v="27298" actId="20577"/>
        <pc:sldMkLst>
          <pc:docMk/>
          <pc:sldMk cId="3318029915" sldId="4685"/>
        </pc:sldMkLst>
        <pc:spChg chg="mod">
          <ac:chgData name="Chris Speller" userId="0a97f007-b978-4543-a8a0-9ee0abccdf0a" providerId="ADAL" clId="{B8B649C5-C549-4FEB-BF49-7EEBAD02D5DE}" dt="2020-12-22T13:04:25.494" v="27298" actId="20577"/>
          <ac:spMkLst>
            <pc:docMk/>
            <pc:sldMk cId="3318029915" sldId="4685"/>
            <ac:spMk id="10" creationId="{00000000-0000-0000-0000-000000000000}"/>
          </ac:spMkLst>
        </pc:spChg>
        <pc:spChg chg="mod">
          <ac:chgData name="Chris Speller" userId="0a97f007-b978-4543-a8a0-9ee0abccdf0a" providerId="ADAL" clId="{B8B649C5-C549-4FEB-BF49-7EEBAD02D5DE}" dt="2020-12-22T13:01:54.900" v="27268"/>
          <ac:spMkLst>
            <pc:docMk/>
            <pc:sldMk cId="3318029915" sldId="4685"/>
            <ac:spMk id="11" creationId="{00000000-0000-0000-0000-000000000000}"/>
          </ac:spMkLst>
        </pc:spChg>
        <pc:spChg chg="mod">
          <ac:chgData name="Chris Speller" userId="0a97f007-b978-4543-a8a0-9ee0abccdf0a" providerId="ADAL" clId="{B8B649C5-C549-4FEB-BF49-7EEBAD02D5DE}" dt="2020-12-22T13:02:18.558" v="27282" actId="20577"/>
          <ac:spMkLst>
            <pc:docMk/>
            <pc:sldMk cId="3318029915" sldId="4685"/>
            <ac:spMk id="12" creationId="{00000000-0000-0000-0000-000000000000}"/>
          </ac:spMkLst>
        </pc:spChg>
      </pc:sldChg>
      <pc:sldChg chg="modSp add mod modAnim">
        <pc:chgData name="Chris Speller" userId="0a97f007-b978-4543-a8a0-9ee0abccdf0a" providerId="ADAL" clId="{B8B649C5-C549-4FEB-BF49-7EEBAD02D5DE}" dt="2020-12-22T13:11:17.266" v="27385" actId="20577"/>
        <pc:sldMkLst>
          <pc:docMk/>
          <pc:sldMk cId="1564258006" sldId="4686"/>
        </pc:sldMkLst>
        <pc:spChg chg="mod">
          <ac:chgData name="Chris Speller" userId="0a97f007-b978-4543-a8a0-9ee0abccdf0a" providerId="ADAL" clId="{B8B649C5-C549-4FEB-BF49-7EEBAD02D5DE}" dt="2020-12-22T13:11:17.266" v="27385" actId="20577"/>
          <ac:spMkLst>
            <pc:docMk/>
            <pc:sldMk cId="1564258006" sldId="4686"/>
            <ac:spMk id="10" creationId="{00000000-0000-0000-0000-000000000000}"/>
          </ac:spMkLst>
        </pc:spChg>
        <pc:spChg chg="mod">
          <ac:chgData name="Chris Speller" userId="0a97f007-b978-4543-a8a0-9ee0abccdf0a" providerId="ADAL" clId="{B8B649C5-C549-4FEB-BF49-7EEBAD02D5DE}" dt="2020-12-22T13:08:25.599" v="27365" actId="20577"/>
          <ac:spMkLst>
            <pc:docMk/>
            <pc:sldMk cId="1564258006" sldId="4686"/>
            <ac:spMk id="11" creationId="{00000000-0000-0000-0000-000000000000}"/>
          </ac:spMkLst>
        </pc:spChg>
        <pc:spChg chg="mod">
          <ac:chgData name="Chris Speller" userId="0a97f007-b978-4543-a8a0-9ee0abccdf0a" providerId="ADAL" clId="{B8B649C5-C549-4FEB-BF49-7EEBAD02D5DE}" dt="2020-12-22T13:08:34.651" v="27369" actId="20577"/>
          <ac:spMkLst>
            <pc:docMk/>
            <pc:sldMk cId="1564258006" sldId="4686"/>
            <ac:spMk id="12" creationId="{00000000-0000-0000-0000-000000000000}"/>
          </ac:spMkLst>
        </pc:spChg>
      </pc:sldChg>
      <pc:sldChg chg="modSp add">
        <pc:chgData name="Chris Speller" userId="0a97f007-b978-4543-a8a0-9ee0abccdf0a" providerId="ADAL" clId="{B8B649C5-C549-4FEB-BF49-7EEBAD02D5DE}" dt="2020-12-22T14:56:19.239" v="27467" actId="20577"/>
        <pc:sldMkLst>
          <pc:docMk/>
          <pc:sldMk cId="2350007303" sldId="4687"/>
        </pc:sldMkLst>
        <pc:spChg chg="mod">
          <ac:chgData name="Chris Speller" userId="0a97f007-b978-4543-a8a0-9ee0abccdf0a" providerId="ADAL" clId="{B8B649C5-C549-4FEB-BF49-7EEBAD02D5DE}" dt="2020-12-22T14:56:19.239" v="27467" actId="20577"/>
          <ac:spMkLst>
            <pc:docMk/>
            <pc:sldMk cId="2350007303" sldId="4687"/>
            <ac:spMk id="10" creationId="{00000000-0000-0000-0000-000000000000}"/>
          </ac:spMkLst>
        </pc:spChg>
        <pc:spChg chg="mod">
          <ac:chgData name="Chris Speller" userId="0a97f007-b978-4543-a8a0-9ee0abccdf0a" providerId="ADAL" clId="{B8B649C5-C549-4FEB-BF49-7EEBAD02D5DE}" dt="2020-12-22T14:55:21.019" v="27442"/>
          <ac:spMkLst>
            <pc:docMk/>
            <pc:sldMk cId="2350007303" sldId="4687"/>
            <ac:spMk id="11" creationId="{00000000-0000-0000-0000-000000000000}"/>
          </ac:spMkLst>
        </pc:spChg>
        <pc:spChg chg="mod">
          <ac:chgData name="Chris Speller" userId="0a97f007-b978-4543-a8a0-9ee0abccdf0a" providerId="ADAL" clId="{B8B649C5-C549-4FEB-BF49-7EEBAD02D5DE}" dt="2020-12-22T14:55:32.555" v="27450" actId="16959"/>
          <ac:spMkLst>
            <pc:docMk/>
            <pc:sldMk cId="2350007303" sldId="4687"/>
            <ac:spMk id="12" creationId="{00000000-0000-0000-0000-000000000000}"/>
          </ac:spMkLst>
        </pc:spChg>
      </pc:sldChg>
      <pc:sldChg chg="modSp add mod">
        <pc:chgData name="Chris Speller" userId="0a97f007-b978-4543-a8a0-9ee0abccdf0a" providerId="ADAL" clId="{B8B649C5-C549-4FEB-BF49-7EEBAD02D5DE}" dt="2020-12-22T14:58:49.938" v="27578" actId="20577"/>
        <pc:sldMkLst>
          <pc:docMk/>
          <pc:sldMk cId="2651819508" sldId="4688"/>
        </pc:sldMkLst>
        <pc:spChg chg="mod">
          <ac:chgData name="Chris Speller" userId="0a97f007-b978-4543-a8a0-9ee0abccdf0a" providerId="ADAL" clId="{B8B649C5-C549-4FEB-BF49-7EEBAD02D5DE}" dt="2020-12-22T14:58:49.938" v="27578" actId="20577"/>
          <ac:spMkLst>
            <pc:docMk/>
            <pc:sldMk cId="2651819508" sldId="4688"/>
            <ac:spMk id="10" creationId="{00000000-0000-0000-0000-000000000000}"/>
          </ac:spMkLst>
        </pc:spChg>
        <pc:spChg chg="mod">
          <ac:chgData name="Chris Speller" userId="0a97f007-b978-4543-a8a0-9ee0abccdf0a" providerId="ADAL" clId="{B8B649C5-C549-4FEB-BF49-7EEBAD02D5DE}" dt="2020-12-22T14:58:15.806" v="27577" actId="20577"/>
          <ac:spMkLst>
            <pc:docMk/>
            <pc:sldMk cId="2651819508" sldId="4688"/>
            <ac:spMk id="11" creationId="{00000000-0000-0000-0000-000000000000}"/>
          </ac:spMkLst>
        </pc:spChg>
        <pc:spChg chg="mod">
          <ac:chgData name="Chris Speller" userId="0a97f007-b978-4543-a8a0-9ee0abccdf0a" providerId="ADAL" clId="{B8B649C5-C549-4FEB-BF49-7EEBAD02D5DE}" dt="2020-12-22T14:57:23.973" v="27553" actId="20577"/>
          <ac:spMkLst>
            <pc:docMk/>
            <pc:sldMk cId="2651819508" sldId="4688"/>
            <ac:spMk id="12" creationId="{00000000-0000-0000-0000-000000000000}"/>
          </ac:spMkLst>
        </pc:spChg>
      </pc:sldChg>
      <pc:sldChg chg="modSp add modAnim">
        <pc:chgData name="Chris Speller" userId="0a97f007-b978-4543-a8a0-9ee0abccdf0a" providerId="ADAL" clId="{B8B649C5-C549-4FEB-BF49-7EEBAD02D5DE}" dt="2020-12-22T15:00:22.034" v="27602" actId="20577"/>
        <pc:sldMkLst>
          <pc:docMk/>
          <pc:sldMk cId="2344529361" sldId="4689"/>
        </pc:sldMkLst>
        <pc:spChg chg="mod">
          <ac:chgData name="Chris Speller" userId="0a97f007-b978-4543-a8a0-9ee0abccdf0a" providerId="ADAL" clId="{B8B649C5-C549-4FEB-BF49-7EEBAD02D5DE}" dt="2020-12-22T15:00:22.034" v="27602" actId="20577"/>
          <ac:spMkLst>
            <pc:docMk/>
            <pc:sldMk cId="2344529361" sldId="4689"/>
            <ac:spMk id="10" creationId="{00000000-0000-0000-0000-000000000000}"/>
          </ac:spMkLst>
        </pc:spChg>
        <pc:spChg chg="mod">
          <ac:chgData name="Chris Speller" userId="0a97f007-b978-4543-a8a0-9ee0abccdf0a" providerId="ADAL" clId="{B8B649C5-C549-4FEB-BF49-7EEBAD02D5DE}" dt="2020-12-22T15:00:01.483" v="27593"/>
          <ac:spMkLst>
            <pc:docMk/>
            <pc:sldMk cId="2344529361" sldId="4689"/>
            <ac:spMk id="11" creationId="{00000000-0000-0000-0000-000000000000}"/>
          </ac:spMkLst>
        </pc:spChg>
        <pc:spChg chg="mod">
          <ac:chgData name="Chris Speller" userId="0a97f007-b978-4543-a8a0-9ee0abccdf0a" providerId="ADAL" clId="{B8B649C5-C549-4FEB-BF49-7EEBAD02D5DE}" dt="2020-12-22T15:00:07.892" v="27598" actId="20577"/>
          <ac:spMkLst>
            <pc:docMk/>
            <pc:sldMk cId="2344529361" sldId="4689"/>
            <ac:spMk id="12" creationId="{00000000-0000-0000-0000-000000000000}"/>
          </ac:spMkLst>
        </pc:spChg>
      </pc:sldChg>
      <pc:sldChg chg="modSp add mod modAnim">
        <pc:chgData name="Chris Speller" userId="0a97f007-b978-4543-a8a0-9ee0abccdf0a" providerId="ADAL" clId="{B8B649C5-C549-4FEB-BF49-7EEBAD02D5DE}" dt="2020-12-22T15:03:16.549" v="27711" actId="20577"/>
        <pc:sldMkLst>
          <pc:docMk/>
          <pc:sldMk cId="2838456479" sldId="4690"/>
        </pc:sldMkLst>
        <pc:spChg chg="mod">
          <ac:chgData name="Chris Speller" userId="0a97f007-b978-4543-a8a0-9ee0abccdf0a" providerId="ADAL" clId="{B8B649C5-C549-4FEB-BF49-7EEBAD02D5DE}" dt="2020-12-22T15:02:51.491" v="27685" actId="20577"/>
          <ac:spMkLst>
            <pc:docMk/>
            <pc:sldMk cId="2838456479" sldId="4690"/>
            <ac:spMk id="10" creationId="{00000000-0000-0000-0000-000000000000}"/>
          </ac:spMkLst>
        </pc:spChg>
        <pc:spChg chg="mod">
          <ac:chgData name="Chris Speller" userId="0a97f007-b978-4543-a8a0-9ee0abccdf0a" providerId="ADAL" clId="{B8B649C5-C549-4FEB-BF49-7EEBAD02D5DE}" dt="2020-12-22T15:03:00.404" v="27690" actId="403"/>
          <ac:spMkLst>
            <pc:docMk/>
            <pc:sldMk cId="2838456479" sldId="4690"/>
            <ac:spMk id="11" creationId="{00000000-0000-0000-0000-000000000000}"/>
          </ac:spMkLst>
        </pc:spChg>
        <pc:spChg chg="mod">
          <ac:chgData name="Chris Speller" userId="0a97f007-b978-4543-a8a0-9ee0abccdf0a" providerId="ADAL" clId="{B8B649C5-C549-4FEB-BF49-7EEBAD02D5DE}" dt="2020-12-22T15:03:16.549" v="27711" actId="20577"/>
          <ac:spMkLst>
            <pc:docMk/>
            <pc:sldMk cId="2838456479" sldId="4690"/>
            <ac:spMk id="12" creationId="{00000000-0000-0000-0000-000000000000}"/>
          </ac:spMkLst>
        </pc:spChg>
      </pc:sldChg>
      <pc:sldChg chg="modSp add modAnim">
        <pc:chgData name="Chris Speller" userId="0a97f007-b978-4543-a8a0-9ee0abccdf0a" providerId="ADAL" clId="{B8B649C5-C549-4FEB-BF49-7EEBAD02D5DE}" dt="2020-12-22T15:04:12.040" v="27754" actId="20577"/>
        <pc:sldMkLst>
          <pc:docMk/>
          <pc:sldMk cId="1537404804" sldId="4691"/>
        </pc:sldMkLst>
        <pc:spChg chg="mod">
          <ac:chgData name="Chris Speller" userId="0a97f007-b978-4543-a8a0-9ee0abccdf0a" providerId="ADAL" clId="{B8B649C5-C549-4FEB-BF49-7EEBAD02D5DE}" dt="2020-12-22T15:03:41.467" v="27724" actId="20577"/>
          <ac:spMkLst>
            <pc:docMk/>
            <pc:sldMk cId="1537404804" sldId="4691"/>
            <ac:spMk id="10" creationId="{00000000-0000-0000-0000-000000000000}"/>
          </ac:spMkLst>
        </pc:spChg>
        <pc:spChg chg="mod">
          <ac:chgData name="Chris Speller" userId="0a97f007-b978-4543-a8a0-9ee0abccdf0a" providerId="ADAL" clId="{B8B649C5-C549-4FEB-BF49-7EEBAD02D5DE}" dt="2020-12-22T15:03:48.710" v="27730" actId="20577"/>
          <ac:spMkLst>
            <pc:docMk/>
            <pc:sldMk cId="1537404804" sldId="4691"/>
            <ac:spMk id="11" creationId="{00000000-0000-0000-0000-000000000000}"/>
          </ac:spMkLst>
        </pc:spChg>
        <pc:spChg chg="mod">
          <ac:chgData name="Chris Speller" userId="0a97f007-b978-4543-a8a0-9ee0abccdf0a" providerId="ADAL" clId="{B8B649C5-C549-4FEB-BF49-7EEBAD02D5DE}" dt="2020-12-22T15:04:12.040" v="27754" actId="20577"/>
          <ac:spMkLst>
            <pc:docMk/>
            <pc:sldMk cId="1537404804" sldId="4691"/>
            <ac:spMk id="12" creationId="{00000000-0000-0000-0000-000000000000}"/>
          </ac:spMkLst>
        </pc:spChg>
      </pc:sldChg>
      <pc:sldChg chg="modSp add mod">
        <pc:chgData name="Chris Speller" userId="0a97f007-b978-4543-a8a0-9ee0abccdf0a" providerId="ADAL" clId="{B8B649C5-C549-4FEB-BF49-7EEBAD02D5DE}" dt="2020-12-22T22:59:15.198" v="35590" actId="20577"/>
        <pc:sldMkLst>
          <pc:docMk/>
          <pc:sldMk cId="3411240283" sldId="4692"/>
        </pc:sldMkLst>
        <pc:spChg chg="mod">
          <ac:chgData name="Chris Speller" userId="0a97f007-b978-4543-a8a0-9ee0abccdf0a" providerId="ADAL" clId="{B8B649C5-C549-4FEB-BF49-7EEBAD02D5DE}" dt="2020-12-22T15:05:45.332" v="27781" actId="20577"/>
          <ac:spMkLst>
            <pc:docMk/>
            <pc:sldMk cId="3411240283" sldId="4692"/>
            <ac:spMk id="10" creationId="{00000000-0000-0000-0000-000000000000}"/>
          </ac:spMkLst>
        </pc:spChg>
        <pc:spChg chg="mod">
          <ac:chgData name="Chris Speller" userId="0a97f007-b978-4543-a8a0-9ee0abccdf0a" providerId="ADAL" clId="{B8B649C5-C549-4FEB-BF49-7EEBAD02D5DE}" dt="2020-12-22T22:59:15.198" v="35590" actId="20577"/>
          <ac:spMkLst>
            <pc:docMk/>
            <pc:sldMk cId="3411240283" sldId="4692"/>
            <ac:spMk id="11" creationId="{00000000-0000-0000-0000-000000000000}"/>
          </ac:spMkLst>
        </pc:spChg>
        <pc:spChg chg="mod">
          <ac:chgData name="Chris Speller" userId="0a97f007-b978-4543-a8a0-9ee0abccdf0a" providerId="ADAL" clId="{B8B649C5-C549-4FEB-BF49-7EEBAD02D5DE}" dt="2020-12-22T15:05:54.643" v="27784" actId="207"/>
          <ac:spMkLst>
            <pc:docMk/>
            <pc:sldMk cId="3411240283" sldId="4692"/>
            <ac:spMk id="12" creationId="{00000000-0000-0000-0000-000000000000}"/>
          </ac:spMkLst>
        </pc:spChg>
      </pc:sldChg>
      <pc:sldChg chg="modSp add mod">
        <pc:chgData name="Chris Speller" userId="0a97f007-b978-4543-a8a0-9ee0abccdf0a" providerId="ADAL" clId="{B8B649C5-C549-4FEB-BF49-7EEBAD02D5DE}" dt="2020-12-22T15:06:24.157" v="27808" actId="20577"/>
        <pc:sldMkLst>
          <pc:docMk/>
          <pc:sldMk cId="3920678769" sldId="4693"/>
        </pc:sldMkLst>
        <pc:spChg chg="mod">
          <ac:chgData name="Chris Speller" userId="0a97f007-b978-4543-a8a0-9ee0abccdf0a" providerId="ADAL" clId="{B8B649C5-C549-4FEB-BF49-7EEBAD02D5DE}" dt="2020-12-22T15:06:24.157" v="27808" actId="20577"/>
          <ac:spMkLst>
            <pc:docMk/>
            <pc:sldMk cId="3920678769" sldId="4693"/>
            <ac:spMk id="10" creationId="{00000000-0000-0000-0000-000000000000}"/>
          </ac:spMkLst>
        </pc:spChg>
        <pc:spChg chg="mod">
          <ac:chgData name="Chris Speller" userId="0a97f007-b978-4543-a8a0-9ee0abccdf0a" providerId="ADAL" clId="{B8B649C5-C549-4FEB-BF49-7EEBAD02D5DE}" dt="2020-12-22T15:06:13.788" v="27794" actId="403"/>
          <ac:spMkLst>
            <pc:docMk/>
            <pc:sldMk cId="3920678769" sldId="4693"/>
            <ac:spMk id="11" creationId="{00000000-0000-0000-0000-000000000000}"/>
          </ac:spMkLst>
        </pc:spChg>
        <pc:spChg chg="mod">
          <ac:chgData name="Chris Speller" userId="0a97f007-b978-4543-a8a0-9ee0abccdf0a" providerId="ADAL" clId="{B8B649C5-C549-4FEB-BF49-7EEBAD02D5DE}" dt="2020-12-22T15:06:20.396" v="27804" actId="20577"/>
          <ac:spMkLst>
            <pc:docMk/>
            <pc:sldMk cId="3920678769" sldId="4693"/>
            <ac:spMk id="12" creationId="{00000000-0000-0000-0000-000000000000}"/>
          </ac:spMkLst>
        </pc:spChg>
      </pc:sldChg>
      <pc:sldChg chg="modSp add mod modAnim">
        <pc:chgData name="Chris Speller" userId="0a97f007-b978-4543-a8a0-9ee0abccdf0a" providerId="ADAL" clId="{B8B649C5-C549-4FEB-BF49-7EEBAD02D5DE}" dt="2020-12-22T15:10:08.161" v="27878" actId="1076"/>
        <pc:sldMkLst>
          <pc:docMk/>
          <pc:sldMk cId="1218608361" sldId="4694"/>
        </pc:sldMkLst>
        <pc:spChg chg="mod">
          <ac:chgData name="Chris Speller" userId="0a97f007-b978-4543-a8a0-9ee0abccdf0a" providerId="ADAL" clId="{B8B649C5-C549-4FEB-BF49-7EEBAD02D5DE}" dt="2020-12-22T15:08:50.785" v="27849" actId="20577"/>
          <ac:spMkLst>
            <pc:docMk/>
            <pc:sldMk cId="1218608361" sldId="4694"/>
            <ac:spMk id="10" creationId="{00000000-0000-0000-0000-000000000000}"/>
          </ac:spMkLst>
        </pc:spChg>
        <pc:spChg chg="mod">
          <ac:chgData name="Chris Speller" userId="0a97f007-b978-4543-a8a0-9ee0abccdf0a" providerId="ADAL" clId="{B8B649C5-C549-4FEB-BF49-7EEBAD02D5DE}" dt="2020-12-22T15:10:03.206" v="27877" actId="20577"/>
          <ac:spMkLst>
            <pc:docMk/>
            <pc:sldMk cId="1218608361" sldId="4694"/>
            <ac:spMk id="11" creationId="{00000000-0000-0000-0000-000000000000}"/>
          </ac:spMkLst>
        </pc:spChg>
        <pc:spChg chg="mod">
          <ac:chgData name="Chris Speller" userId="0a97f007-b978-4543-a8a0-9ee0abccdf0a" providerId="ADAL" clId="{B8B649C5-C549-4FEB-BF49-7EEBAD02D5DE}" dt="2020-12-22T15:10:08.161" v="27878" actId="1076"/>
          <ac:spMkLst>
            <pc:docMk/>
            <pc:sldMk cId="1218608361" sldId="4694"/>
            <ac:spMk id="12" creationId="{00000000-0000-0000-0000-000000000000}"/>
          </ac:spMkLst>
        </pc:spChg>
      </pc:sldChg>
      <pc:sldChg chg="modSp add mod">
        <pc:chgData name="Chris Speller" userId="0a97f007-b978-4543-a8a0-9ee0abccdf0a" providerId="ADAL" clId="{B8B649C5-C549-4FEB-BF49-7EEBAD02D5DE}" dt="2020-12-22T15:31:51.672" v="28116" actId="20577"/>
        <pc:sldMkLst>
          <pc:docMk/>
          <pc:sldMk cId="472327846" sldId="4695"/>
        </pc:sldMkLst>
        <pc:spChg chg="mod">
          <ac:chgData name="Chris Speller" userId="0a97f007-b978-4543-a8a0-9ee0abccdf0a" providerId="ADAL" clId="{B8B649C5-C549-4FEB-BF49-7EEBAD02D5DE}" dt="2020-12-22T15:31:51.672" v="28116" actId="20577"/>
          <ac:spMkLst>
            <pc:docMk/>
            <pc:sldMk cId="472327846" sldId="4695"/>
            <ac:spMk id="10" creationId="{00000000-0000-0000-0000-000000000000}"/>
          </ac:spMkLst>
        </pc:spChg>
        <pc:spChg chg="mod">
          <ac:chgData name="Chris Speller" userId="0a97f007-b978-4543-a8a0-9ee0abccdf0a" providerId="ADAL" clId="{B8B649C5-C549-4FEB-BF49-7EEBAD02D5DE}" dt="2020-12-22T15:27:45.257" v="28035" actId="404"/>
          <ac:spMkLst>
            <pc:docMk/>
            <pc:sldMk cId="472327846" sldId="4695"/>
            <ac:spMk id="11" creationId="{00000000-0000-0000-0000-000000000000}"/>
          </ac:spMkLst>
        </pc:spChg>
      </pc:sldChg>
      <pc:sldChg chg="modSp add mod">
        <pc:chgData name="Chris Speller" userId="0a97f007-b978-4543-a8a0-9ee0abccdf0a" providerId="ADAL" clId="{B8B649C5-C549-4FEB-BF49-7EEBAD02D5DE}" dt="2020-12-22T15:27:38.264" v="28033" actId="403"/>
        <pc:sldMkLst>
          <pc:docMk/>
          <pc:sldMk cId="397156148" sldId="4696"/>
        </pc:sldMkLst>
        <pc:spChg chg="mod">
          <ac:chgData name="Chris Speller" userId="0a97f007-b978-4543-a8a0-9ee0abccdf0a" providerId="ADAL" clId="{B8B649C5-C549-4FEB-BF49-7EEBAD02D5DE}" dt="2020-12-22T15:27:33.495" v="28031" actId="404"/>
          <ac:spMkLst>
            <pc:docMk/>
            <pc:sldMk cId="397156148" sldId="4696"/>
            <ac:spMk id="10" creationId="{00000000-0000-0000-0000-000000000000}"/>
          </ac:spMkLst>
        </pc:spChg>
        <pc:spChg chg="mod">
          <ac:chgData name="Chris Speller" userId="0a97f007-b978-4543-a8a0-9ee0abccdf0a" providerId="ADAL" clId="{B8B649C5-C549-4FEB-BF49-7EEBAD02D5DE}" dt="2020-12-22T15:27:38.264" v="28033" actId="403"/>
          <ac:spMkLst>
            <pc:docMk/>
            <pc:sldMk cId="397156148" sldId="4696"/>
            <ac:spMk id="11" creationId="{00000000-0000-0000-0000-000000000000}"/>
          </ac:spMkLst>
        </pc:spChg>
      </pc:sldChg>
      <pc:sldChg chg="modSp add mod">
        <pc:chgData name="Chris Speller" userId="0a97f007-b978-4543-a8a0-9ee0abccdf0a" providerId="ADAL" clId="{B8B649C5-C549-4FEB-BF49-7EEBAD02D5DE}" dt="2020-12-22T15:28:28.930" v="28045" actId="207"/>
        <pc:sldMkLst>
          <pc:docMk/>
          <pc:sldMk cId="1051181830" sldId="4697"/>
        </pc:sldMkLst>
        <pc:spChg chg="mod">
          <ac:chgData name="Chris Speller" userId="0a97f007-b978-4543-a8a0-9ee0abccdf0a" providerId="ADAL" clId="{B8B649C5-C549-4FEB-BF49-7EEBAD02D5DE}" dt="2020-12-22T15:28:15.741" v="28043" actId="20577"/>
          <ac:spMkLst>
            <pc:docMk/>
            <pc:sldMk cId="1051181830" sldId="4697"/>
            <ac:spMk id="10" creationId="{00000000-0000-0000-0000-000000000000}"/>
          </ac:spMkLst>
        </pc:spChg>
        <pc:spChg chg="mod">
          <ac:chgData name="Chris Speller" userId="0a97f007-b978-4543-a8a0-9ee0abccdf0a" providerId="ADAL" clId="{B8B649C5-C549-4FEB-BF49-7EEBAD02D5DE}" dt="2020-12-22T15:28:12.614" v="28041"/>
          <ac:spMkLst>
            <pc:docMk/>
            <pc:sldMk cId="1051181830" sldId="4697"/>
            <ac:spMk id="11" creationId="{00000000-0000-0000-0000-000000000000}"/>
          </ac:spMkLst>
        </pc:spChg>
        <pc:spChg chg="mod">
          <ac:chgData name="Chris Speller" userId="0a97f007-b978-4543-a8a0-9ee0abccdf0a" providerId="ADAL" clId="{B8B649C5-C549-4FEB-BF49-7EEBAD02D5DE}" dt="2020-12-22T15:28:28.930" v="28045" actId="207"/>
          <ac:spMkLst>
            <pc:docMk/>
            <pc:sldMk cId="1051181830" sldId="4697"/>
            <ac:spMk id="12" creationId="{00000000-0000-0000-0000-000000000000}"/>
          </ac:spMkLst>
        </pc:spChg>
      </pc:sldChg>
      <pc:sldChg chg="modSp add">
        <pc:chgData name="Chris Speller" userId="0a97f007-b978-4543-a8a0-9ee0abccdf0a" providerId="ADAL" clId="{B8B649C5-C549-4FEB-BF49-7EEBAD02D5DE}" dt="2020-12-22T15:29:55.195" v="28068" actId="20577"/>
        <pc:sldMkLst>
          <pc:docMk/>
          <pc:sldMk cId="2640223970" sldId="4698"/>
        </pc:sldMkLst>
        <pc:spChg chg="mod">
          <ac:chgData name="Chris Speller" userId="0a97f007-b978-4543-a8a0-9ee0abccdf0a" providerId="ADAL" clId="{B8B649C5-C549-4FEB-BF49-7EEBAD02D5DE}" dt="2020-12-22T15:29:10.011" v="28059" actId="20577"/>
          <ac:spMkLst>
            <pc:docMk/>
            <pc:sldMk cId="2640223970" sldId="4698"/>
            <ac:spMk id="10" creationId="{00000000-0000-0000-0000-000000000000}"/>
          </ac:spMkLst>
        </pc:spChg>
        <pc:spChg chg="mod">
          <ac:chgData name="Chris Speller" userId="0a97f007-b978-4543-a8a0-9ee0abccdf0a" providerId="ADAL" clId="{B8B649C5-C549-4FEB-BF49-7EEBAD02D5DE}" dt="2020-12-22T15:28:47.546" v="28048"/>
          <ac:spMkLst>
            <pc:docMk/>
            <pc:sldMk cId="2640223970" sldId="4698"/>
            <ac:spMk id="11" creationId="{00000000-0000-0000-0000-000000000000}"/>
          </ac:spMkLst>
        </pc:spChg>
        <pc:spChg chg="mod">
          <ac:chgData name="Chris Speller" userId="0a97f007-b978-4543-a8a0-9ee0abccdf0a" providerId="ADAL" clId="{B8B649C5-C549-4FEB-BF49-7EEBAD02D5DE}" dt="2020-12-22T15:29:55.195" v="28068" actId="20577"/>
          <ac:spMkLst>
            <pc:docMk/>
            <pc:sldMk cId="2640223970" sldId="4698"/>
            <ac:spMk id="12" creationId="{00000000-0000-0000-0000-000000000000}"/>
          </ac:spMkLst>
        </pc:spChg>
      </pc:sldChg>
      <pc:sldChg chg="modSp add">
        <pc:chgData name="Chris Speller" userId="0a97f007-b978-4543-a8a0-9ee0abccdf0a" providerId="ADAL" clId="{B8B649C5-C549-4FEB-BF49-7EEBAD02D5DE}" dt="2020-12-22T15:33:01.788" v="28125" actId="20577"/>
        <pc:sldMkLst>
          <pc:docMk/>
          <pc:sldMk cId="2529744694" sldId="4699"/>
        </pc:sldMkLst>
        <pc:spChg chg="mod">
          <ac:chgData name="Chris Speller" userId="0a97f007-b978-4543-a8a0-9ee0abccdf0a" providerId="ADAL" clId="{B8B649C5-C549-4FEB-BF49-7EEBAD02D5DE}" dt="2020-12-22T15:33:01.788" v="28125" actId="20577"/>
          <ac:spMkLst>
            <pc:docMk/>
            <pc:sldMk cId="2529744694" sldId="4699"/>
            <ac:spMk id="10" creationId="{00000000-0000-0000-0000-000000000000}"/>
          </ac:spMkLst>
        </pc:spChg>
        <pc:spChg chg="mod">
          <ac:chgData name="Chris Speller" userId="0a97f007-b978-4543-a8a0-9ee0abccdf0a" providerId="ADAL" clId="{B8B649C5-C549-4FEB-BF49-7EEBAD02D5DE}" dt="2020-12-22T15:30:07.383" v="28071"/>
          <ac:spMkLst>
            <pc:docMk/>
            <pc:sldMk cId="2529744694" sldId="4699"/>
            <ac:spMk id="11" creationId="{00000000-0000-0000-0000-000000000000}"/>
          </ac:spMkLst>
        </pc:spChg>
        <pc:spChg chg="mod">
          <ac:chgData name="Chris Speller" userId="0a97f007-b978-4543-a8a0-9ee0abccdf0a" providerId="ADAL" clId="{B8B649C5-C549-4FEB-BF49-7EEBAD02D5DE}" dt="2020-12-22T15:31:22.447" v="28088" actId="20577"/>
          <ac:spMkLst>
            <pc:docMk/>
            <pc:sldMk cId="2529744694" sldId="4699"/>
            <ac:spMk id="12" creationId="{00000000-0000-0000-0000-000000000000}"/>
          </ac:spMkLst>
        </pc:spChg>
      </pc:sldChg>
      <pc:sldChg chg="modSp add">
        <pc:chgData name="Chris Speller" userId="0a97f007-b978-4543-a8a0-9ee0abccdf0a" providerId="ADAL" clId="{B8B649C5-C549-4FEB-BF49-7EEBAD02D5DE}" dt="2020-12-22T15:35:36.299" v="28132" actId="20577"/>
        <pc:sldMkLst>
          <pc:docMk/>
          <pc:sldMk cId="3402671952" sldId="4700"/>
        </pc:sldMkLst>
        <pc:spChg chg="mod">
          <ac:chgData name="Chris Speller" userId="0a97f007-b978-4543-a8a0-9ee0abccdf0a" providerId="ADAL" clId="{B8B649C5-C549-4FEB-BF49-7EEBAD02D5DE}" dt="2020-12-22T15:35:36.299" v="28132" actId="20577"/>
          <ac:spMkLst>
            <pc:docMk/>
            <pc:sldMk cId="3402671952" sldId="4700"/>
            <ac:spMk id="10" creationId="{00000000-0000-0000-0000-000000000000}"/>
          </ac:spMkLst>
        </pc:spChg>
        <pc:spChg chg="mod">
          <ac:chgData name="Chris Speller" userId="0a97f007-b978-4543-a8a0-9ee0abccdf0a" providerId="ADAL" clId="{B8B649C5-C549-4FEB-BF49-7EEBAD02D5DE}" dt="2020-12-22T15:34:20.889" v="28128"/>
          <ac:spMkLst>
            <pc:docMk/>
            <pc:sldMk cId="3402671952" sldId="4700"/>
            <ac:spMk id="11" creationId="{00000000-0000-0000-0000-000000000000}"/>
          </ac:spMkLst>
        </pc:spChg>
        <pc:spChg chg="mod">
          <ac:chgData name="Chris Speller" userId="0a97f007-b978-4543-a8a0-9ee0abccdf0a" providerId="ADAL" clId="{B8B649C5-C549-4FEB-BF49-7EEBAD02D5DE}" dt="2020-12-22T15:34:55.529" v="28130" actId="207"/>
          <ac:spMkLst>
            <pc:docMk/>
            <pc:sldMk cId="3402671952" sldId="4700"/>
            <ac:spMk id="12" creationId="{00000000-0000-0000-0000-000000000000}"/>
          </ac:spMkLst>
        </pc:spChg>
      </pc:sldChg>
      <pc:sldChg chg="modSp add">
        <pc:chgData name="Chris Speller" userId="0a97f007-b978-4543-a8a0-9ee0abccdf0a" providerId="ADAL" clId="{B8B649C5-C549-4FEB-BF49-7EEBAD02D5DE}" dt="2020-12-22T15:37:38.413" v="28196" actId="20577"/>
        <pc:sldMkLst>
          <pc:docMk/>
          <pc:sldMk cId="2455455967" sldId="4701"/>
        </pc:sldMkLst>
        <pc:spChg chg="mod">
          <ac:chgData name="Chris Speller" userId="0a97f007-b978-4543-a8a0-9ee0abccdf0a" providerId="ADAL" clId="{B8B649C5-C549-4FEB-BF49-7EEBAD02D5DE}" dt="2020-12-22T15:37:13.408" v="28161" actId="20577"/>
          <ac:spMkLst>
            <pc:docMk/>
            <pc:sldMk cId="2455455967" sldId="4701"/>
            <ac:spMk id="10" creationId="{00000000-0000-0000-0000-000000000000}"/>
          </ac:spMkLst>
        </pc:spChg>
        <pc:spChg chg="mod">
          <ac:chgData name="Chris Speller" userId="0a97f007-b978-4543-a8a0-9ee0abccdf0a" providerId="ADAL" clId="{B8B649C5-C549-4FEB-BF49-7EEBAD02D5DE}" dt="2020-12-22T15:36:29.056" v="28158"/>
          <ac:spMkLst>
            <pc:docMk/>
            <pc:sldMk cId="2455455967" sldId="4701"/>
            <ac:spMk id="11" creationId="{00000000-0000-0000-0000-000000000000}"/>
          </ac:spMkLst>
        </pc:spChg>
        <pc:spChg chg="mod">
          <ac:chgData name="Chris Speller" userId="0a97f007-b978-4543-a8a0-9ee0abccdf0a" providerId="ADAL" clId="{B8B649C5-C549-4FEB-BF49-7EEBAD02D5DE}" dt="2020-12-22T15:37:38.413" v="28196" actId="20577"/>
          <ac:spMkLst>
            <pc:docMk/>
            <pc:sldMk cId="2455455967" sldId="4701"/>
            <ac:spMk id="12" creationId="{00000000-0000-0000-0000-000000000000}"/>
          </ac:spMkLst>
        </pc:spChg>
      </pc:sldChg>
      <pc:sldChg chg="addSp delSp modSp add mod">
        <pc:chgData name="Chris Speller" userId="0a97f007-b978-4543-a8a0-9ee0abccdf0a" providerId="ADAL" clId="{B8B649C5-C549-4FEB-BF49-7EEBAD02D5DE}" dt="2020-12-22T15:40:04.690" v="28270" actId="20577"/>
        <pc:sldMkLst>
          <pc:docMk/>
          <pc:sldMk cId="349865826" sldId="4702"/>
        </pc:sldMkLst>
        <pc:spChg chg="mod">
          <ac:chgData name="Chris Speller" userId="0a97f007-b978-4543-a8a0-9ee0abccdf0a" providerId="ADAL" clId="{B8B649C5-C549-4FEB-BF49-7EEBAD02D5DE}" dt="2020-12-22T15:40:04.690" v="28270" actId="20577"/>
          <ac:spMkLst>
            <pc:docMk/>
            <pc:sldMk cId="349865826" sldId="4702"/>
            <ac:spMk id="10" creationId="{00000000-0000-0000-0000-000000000000}"/>
          </ac:spMkLst>
        </pc:spChg>
        <pc:spChg chg="mod">
          <ac:chgData name="Chris Speller" userId="0a97f007-b978-4543-a8a0-9ee0abccdf0a" providerId="ADAL" clId="{B8B649C5-C549-4FEB-BF49-7EEBAD02D5DE}" dt="2020-12-22T15:38:56.364" v="28217"/>
          <ac:spMkLst>
            <pc:docMk/>
            <pc:sldMk cId="349865826" sldId="4702"/>
            <ac:spMk id="11" creationId="{00000000-0000-0000-0000-000000000000}"/>
          </ac:spMkLst>
        </pc:spChg>
        <pc:spChg chg="mod">
          <ac:chgData name="Chris Speller" userId="0a97f007-b978-4543-a8a0-9ee0abccdf0a" providerId="ADAL" clId="{B8B649C5-C549-4FEB-BF49-7EEBAD02D5DE}" dt="2020-12-22T15:39:47.545" v="28264" actId="20577"/>
          <ac:spMkLst>
            <pc:docMk/>
            <pc:sldMk cId="349865826" sldId="4702"/>
            <ac:spMk id="12" creationId="{00000000-0000-0000-0000-000000000000}"/>
          </ac:spMkLst>
        </pc:spChg>
        <pc:picChg chg="add del">
          <ac:chgData name="Chris Speller" userId="0a97f007-b978-4543-a8a0-9ee0abccdf0a" providerId="ADAL" clId="{B8B649C5-C549-4FEB-BF49-7EEBAD02D5DE}" dt="2020-12-22T15:39:49.380" v="28265" actId="478"/>
          <ac:picMkLst>
            <pc:docMk/>
            <pc:sldMk cId="349865826" sldId="4702"/>
            <ac:picMk id="3" creationId="{A25C1676-D08D-4833-9ED8-4D4027FA01D5}"/>
          </ac:picMkLst>
        </pc:picChg>
      </pc:sldChg>
      <pc:sldChg chg="modSp add mod">
        <pc:chgData name="Chris Speller" userId="0a97f007-b978-4543-a8a0-9ee0abccdf0a" providerId="ADAL" clId="{B8B649C5-C549-4FEB-BF49-7EEBAD02D5DE}" dt="2020-12-22T15:42:48.281" v="28278" actId="20577"/>
        <pc:sldMkLst>
          <pc:docMk/>
          <pc:sldMk cId="310787479" sldId="4703"/>
        </pc:sldMkLst>
        <pc:spChg chg="mod">
          <ac:chgData name="Chris Speller" userId="0a97f007-b978-4543-a8a0-9ee0abccdf0a" providerId="ADAL" clId="{B8B649C5-C549-4FEB-BF49-7EEBAD02D5DE}" dt="2020-12-22T15:42:48.281" v="28278" actId="20577"/>
          <ac:spMkLst>
            <pc:docMk/>
            <pc:sldMk cId="310787479" sldId="4703"/>
            <ac:spMk id="10" creationId="{00000000-0000-0000-0000-000000000000}"/>
          </ac:spMkLst>
        </pc:spChg>
        <pc:spChg chg="mod">
          <ac:chgData name="Chris Speller" userId="0a97f007-b978-4543-a8a0-9ee0abccdf0a" providerId="ADAL" clId="{B8B649C5-C549-4FEB-BF49-7EEBAD02D5DE}" dt="2020-12-22T15:42:17.456" v="28273"/>
          <ac:spMkLst>
            <pc:docMk/>
            <pc:sldMk cId="310787479" sldId="4703"/>
            <ac:spMk id="11" creationId="{00000000-0000-0000-0000-000000000000}"/>
          </ac:spMkLst>
        </pc:spChg>
        <pc:spChg chg="mod">
          <ac:chgData name="Chris Speller" userId="0a97f007-b978-4543-a8a0-9ee0abccdf0a" providerId="ADAL" clId="{B8B649C5-C549-4FEB-BF49-7EEBAD02D5DE}" dt="2020-12-22T15:42:27.030" v="28276" actId="1076"/>
          <ac:spMkLst>
            <pc:docMk/>
            <pc:sldMk cId="310787479" sldId="4703"/>
            <ac:spMk id="12" creationId="{00000000-0000-0000-0000-000000000000}"/>
          </ac:spMkLst>
        </pc:spChg>
      </pc:sldChg>
      <pc:sldChg chg="modSp add modAnim">
        <pc:chgData name="Chris Speller" userId="0a97f007-b978-4543-a8a0-9ee0abccdf0a" providerId="ADAL" clId="{B8B649C5-C549-4FEB-BF49-7EEBAD02D5DE}" dt="2020-12-22T15:45:26.642" v="28421" actId="20577"/>
        <pc:sldMkLst>
          <pc:docMk/>
          <pc:sldMk cId="415256568" sldId="4704"/>
        </pc:sldMkLst>
        <pc:spChg chg="mod">
          <ac:chgData name="Chris Speller" userId="0a97f007-b978-4543-a8a0-9ee0abccdf0a" providerId="ADAL" clId="{B8B649C5-C549-4FEB-BF49-7EEBAD02D5DE}" dt="2020-12-22T15:45:26.642" v="28421" actId="20577"/>
          <ac:spMkLst>
            <pc:docMk/>
            <pc:sldMk cId="415256568" sldId="4704"/>
            <ac:spMk id="10" creationId="{00000000-0000-0000-0000-000000000000}"/>
          </ac:spMkLst>
        </pc:spChg>
        <pc:spChg chg="mod">
          <ac:chgData name="Chris Speller" userId="0a97f007-b978-4543-a8a0-9ee0abccdf0a" providerId="ADAL" clId="{B8B649C5-C549-4FEB-BF49-7EEBAD02D5DE}" dt="2020-12-22T15:43:48.543" v="28281"/>
          <ac:spMkLst>
            <pc:docMk/>
            <pc:sldMk cId="415256568" sldId="4704"/>
            <ac:spMk id="11" creationId="{00000000-0000-0000-0000-000000000000}"/>
          </ac:spMkLst>
        </pc:spChg>
        <pc:spChg chg="mod">
          <ac:chgData name="Chris Speller" userId="0a97f007-b978-4543-a8a0-9ee0abccdf0a" providerId="ADAL" clId="{B8B649C5-C549-4FEB-BF49-7EEBAD02D5DE}" dt="2020-12-22T15:45:07.222" v="28418" actId="404"/>
          <ac:spMkLst>
            <pc:docMk/>
            <pc:sldMk cId="415256568" sldId="4704"/>
            <ac:spMk id="12" creationId="{00000000-0000-0000-0000-000000000000}"/>
          </ac:spMkLst>
        </pc:spChg>
      </pc:sldChg>
      <pc:sldChg chg="modSp add ord">
        <pc:chgData name="Chris Speller" userId="0a97f007-b978-4543-a8a0-9ee0abccdf0a" providerId="ADAL" clId="{B8B649C5-C549-4FEB-BF49-7EEBAD02D5DE}" dt="2020-12-22T15:49:40.237" v="28519" actId="20577"/>
        <pc:sldMkLst>
          <pc:docMk/>
          <pc:sldMk cId="2550158573" sldId="4705"/>
        </pc:sldMkLst>
        <pc:spChg chg="mod">
          <ac:chgData name="Chris Speller" userId="0a97f007-b978-4543-a8a0-9ee0abccdf0a" providerId="ADAL" clId="{B8B649C5-C549-4FEB-BF49-7EEBAD02D5DE}" dt="2020-12-22T15:49:40.237" v="28519" actId="20577"/>
          <ac:spMkLst>
            <pc:docMk/>
            <pc:sldMk cId="2550158573" sldId="4705"/>
            <ac:spMk id="10" creationId="{00000000-0000-0000-0000-000000000000}"/>
          </ac:spMkLst>
        </pc:spChg>
        <pc:spChg chg="mod">
          <ac:chgData name="Chris Speller" userId="0a97f007-b978-4543-a8a0-9ee0abccdf0a" providerId="ADAL" clId="{B8B649C5-C549-4FEB-BF49-7EEBAD02D5DE}" dt="2020-12-22T15:47:31.094" v="28471"/>
          <ac:spMkLst>
            <pc:docMk/>
            <pc:sldMk cId="2550158573" sldId="4705"/>
            <ac:spMk id="11" creationId="{00000000-0000-0000-0000-000000000000}"/>
          </ac:spMkLst>
        </pc:spChg>
        <pc:spChg chg="mod">
          <ac:chgData name="Chris Speller" userId="0a97f007-b978-4543-a8a0-9ee0abccdf0a" providerId="ADAL" clId="{B8B649C5-C549-4FEB-BF49-7EEBAD02D5DE}" dt="2020-12-22T15:48:26.373" v="28508" actId="20577"/>
          <ac:spMkLst>
            <pc:docMk/>
            <pc:sldMk cId="2550158573" sldId="4705"/>
            <ac:spMk id="12" creationId="{00000000-0000-0000-0000-000000000000}"/>
          </ac:spMkLst>
        </pc:spChg>
      </pc:sldChg>
      <pc:sldChg chg="modSp add mod">
        <pc:chgData name="Chris Speller" userId="0a97f007-b978-4543-a8a0-9ee0abccdf0a" providerId="ADAL" clId="{B8B649C5-C549-4FEB-BF49-7EEBAD02D5DE}" dt="2020-12-22T15:55:19.977" v="28589" actId="20577"/>
        <pc:sldMkLst>
          <pc:docMk/>
          <pc:sldMk cId="1767509249" sldId="4706"/>
        </pc:sldMkLst>
        <pc:spChg chg="mod">
          <ac:chgData name="Chris Speller" userId="0a97f007-b978-4543-a8a0-9ee0abccdf0a" providerId="ADAL" clId="{B8B649C5-C549-4FEB-BF49-7EEBAD02D5DE}" dt="2020-12-22T15:55:18.385" v="28588" actId="20577"/>
          <ac:spMkLst>
            <pc:docMk/>
            <pc:sldMk cId="1767509249" sldId="4706"/>
            <ac:spMk id="10" creationId="{00000000-0000-0000-0000-000000000000}"/>
          </ac:spMkLst>
        </pc:spChg>
        <pc:spChg chg="mod">
          <ac:chgData name="Chris Speller" userId="0a97f007-b978-4543-a8a0-9ee0abccdf0a" providerId="ADAL" clId="{B8B649C5-C549-4FEB-BF49-7EEBAD02D5DE}" dt="2020-12-22T15:55:19.977" v="28589" actId="20577"/>
          <ac:spMkLst>
            <pc:docMk/>
            <pc:sldMk cId="1767509249" sldId="4706"/>
            <ac:spMk id="11" creationId="{00000000-0000-0000-0000-000000000000}"/>
          </ac:spMkLst>
        </pc:spChg>
        <pc:spChg chg="mod">
          <ac:chgData name="Chris Speller" userId="0a97f007-b978-4543-a8a0-9ee0abccdf0a" providerId="ADAL" clId="{B8B649C5-C549-4FEB-BF49-7EEBAD02D5DE}" dt="2020-12-22T15:51:14.219" v="28582" actId="20577"/>
          <ac:spMkLst>
            <pc:docMk/>
            <pc:sldMk cId="1767509249" sldId="4706"/>
            <ac:spMk id="12" creationId="{00000000-0000-0000-0000-000000000000}"/>
          </ac:spMkLst>
        </pc:spChg>
      </pc:sldChg>
      <pc:sldChg chg="modSp add mod">
        <pc:chgData name="Chris Speller" userId="0a97f007-b978-4543-a8a0-9ee0abccdf0a" providerId="ADAL" clId="{B8B649C5-C549-4FEB-BF49-7EEBAD02D5DE}" dt="2020-12-22T15:56:50.211" v="28668" actId="20577"/>
        <pc:sldMkLst>
          <pc:docMk/>
          <pc:sldMk cId="1019856518" sldId="4707"/>
        </pc:sldMkLst>
        <pc:spChg chg="mod">
          <ac:chgData name="Chris Speller" userId="0a97f007-b978-4543-a8a0-9ee0abccdf0a" providerId="ADAL" clId="{B8B649C5-C549-4FEB-BF49-7EEBAD02D5DE}" dt="2020-12-22T15:56:50.211" v="28668" actId="20577"/>
          <ac:spMkLst>
            <pc:docMk/>
            <pc:sldMk cId="1019856518" sldId="4707"/>
            <ac:spMk id="10" creationId="{00000000-0000-0000-0000-000000000000}"/>
          </ac:spMkLst>
        </pc:spChg>
        <pc:spChg chg="mod">
          <ac:chgData name="Chris Speller" userId="0a97f007-b978-4543-a8a0-9ee0abccdf0a" providerId="ADAL" clId="{B8B649C5-C549-4FEB-BF49-7EEBAD02D5DE}" dt="2020-12-22T15:56:13.386" v="28619"/>
          <ac:spMkLst>
            <pc:docMk/>
            <pc:sldMk cId="1019856518" sldId="4707"/>
            <ac:spMk id="11" creationId="{00000000-0000-0000-0000-000000000000}"/>
          </ac:spMkLst>
        </pc:spChg>
        <pc:spChg chg="mod">
          <ac:chgData name="Chris Speller" userId="0a97f007-b978-4543-a8a0-9ee0abccdf0a" providerId="ADAL" clId="{B8B649C5-C549-4FEB-BF49-7EEBAD02D5DE}" dt="2020-12-22T15:56:45.862" v="28667" actId="403"/>
          <ac:spMkLst>
            <pc:docMk/>
            <pc:sldMk cId="1019856518" sldId="4707"/>
            <ac:spMk id="12" creationId="{00000000-0000-0000-0000-000000000000}"/>
          </ac:spMkLst>
        </pc:spChg>
      </pc:sldChg>
      <pc:sldChg chg="modSp add">
        <pc:chgData name="Chris Speller" userId="0a97f007-b978-4543-a8a0-9ee0abccdf0a" providerId="ADAL" clId="{B8B649C5-C549-4FEB-BF49-7EEBAD02D5DE}" dt="2020-12-22T16:02:38.824" v="28774" actId="20577"/>
        <pc:sldMkLst>
          <pc:docMk/>
          <pc:sldMk cId="1871808626" sldId="4708"/>
        </pc:sldMkLst>
        <pc:spChg chg="mod">
          <ac:chgData name="Chris Speller" userId="0a97f007-b978-4543-a8a0-9ee0abccdf0a" providerId="ADAL" clId="{B8B649C5-C549-4FEB-BF49-7EEBAD02D5DE}" dt="2020-12-22T16:02:38.824" v="28774" actId="20577"/>
          <ac:spMkLst>
            <pc:docMk/>
            <pc:sldMk cId="1871808626" sldId="4708"/>
            <ac:spMk id="10" creationId="{00000000-0000-0000-0000-000000000000}"/>
          </ac:spMkLst>
        </pc:spChg>
        <pc:spChg chg="mod">
          <ac:chgData name="Chris Speller" userId="0a97f007-b978-4543-a8a0-9ee0abccdf0a" providerId="ADAL" clId="{B8B649C5-C549-4FEB-BF49-7EEBAD02D5DE}" dt="2020-12-22T15:58:31.872" v="28686"/>
          <ac:spMkLst>
            <pc:docMk/>
            <pc:sldMk cId="1871808626" sldId="4708"/>
            <ac:spMk id="11" creationId="{00000000-0000-0000-0000-000000000000}"/>
          </ac:spMkLst>
        </pc:spChg>
        <pc:spChg chg="mod">
          <ac:chgData name="Chris Speller" userId="0a97f007-b978-4543-a8a0-9ee0abccdf0a" providerId="ADAL" clId="{B8B649C5-C549-4FEB-BF49-7EEBAD02D5DE}" dt="2020-12-22T15:59:27.883" v="28753" actId="20577"/>
          <ac:spMkLst>
            <pc:docMk/>
            <pc:sldMk cId="1871808626" sldId="4708"/>
            <ac:spMk id="12" creationId="{00000000-0000-0000-0000-000000000000}"/>
          </ac:spMkLst>
        </pc:spChg>
      </pc:sldChg>
      <pc:sldChg chg="add del">
        <pc:chgData name="Chris Speller" userId="0a97f007-b978-4543-a8a0-9ee0abccdf0a" providerId="ADAL" clId="{B8B649C5-C549-4FEB-BF49-7EEBAD02D5DE}" dt="2020-12-22T15:58:29.531" v="28685"/>
        <pc:sldMkLst>
          <pc:docMk/>
          <pc:sldMk cId="2785976356" sldId="4709"/>
        </pc:sldMkLst>
      </pc:sldChg>
      <pc:sldChg chg="modSp add mod">
        <pc:chgData name="Chris Speller" userId="0a97f007-b978-4543-a8a0-9ee0abccdf0a" providerId="ADAL" clId="{B8B649C5-C549-4FEB-BF49-7EEBAD02D5DE}" dt="2020-12-22T16:22:18.662" v="28924" actId="20577"/>
        <pc:sldMkLst>
          <pc:docMk/>
          <pc:sldMk cId="3277389902" sldId="4709"/>
        </pc:sldMkLst>
        <pc:spChg chg="mod">
          <ac:chgData name="Chris Speller" userId="0a97f007-b978-4543-a8a0-9ee0abccdf0a" providerId="ADAL" clId="{B8B649C5-C549-4FEB-BF49-7EEBAD02D5DE}" dt="2020-12-22T16:22:08.273" v="28916" actId="2711"/>
          <ac:spMkLst>
            <pc:docMk/>
            <pc:sldMk cId="3277389902" sldId="4709"/>
            <ac:spMk id="10" creationId="{00000000-0000-0000-0000-000000000000}"/>
          </ac:spMkLst>
        </pc:spChg>
        <pc:spChg chg="mod">
          <ac:chgData name="Chris Speller" userId="0a97f007-b978-4543-a8a0-9ee0abccdf0a" providerId="ADAL" clId="{B8B649C5-C549-4FEB-BF49-7EEBAD02D5DE}" dt="2020-12-22T16:22:11.720" v="28917" actId="2711"/>
          <ac:spMkLst>
            <pc:docMk/>
            <pc:sldMk cId="3277389902" sldId="4709"/>
            <ac:spMk id="11" creationId="{00000000-0000-0000-0000-000000000000}"/>
          </ac:spMkLst>
        </pc:spChg>
        <pc:spChg chg="mod">
          <ac:chgData name="Chris Speller" userId="0a97f007-b978-4543-a8a0-9ee0abccdf0a" providerId="ADAL" clId="{B8B649C5-C549-4FEB-BF49-7EEBAD02D5DE}" dt="2020-12-22T16:22:18.662" v="28924" actId="20577"/>
          <ac:spMkLst>
            <pc:docMk/>
            <pc:sldMk cId="3277389902" sldId="4709"/>
            <ac:spMk id="12" creationId="{00000000-0000-0000-0000-000000000000}"/>
          </ac:spMkLst>
        </pc:spChg>
      </pc:sldChg>
      <pc:sldChg chg="modSp add mod modAnim">
        <pc:chgData name="Chris Speller" userId="0a97f007-b978-4543-a8a0-9ee0abccdf0a" providerId="ADAL" clId="{B8B649C5-C549-4FEB-BF49-7EEBAD02D5DE}" dt="2020-12-22T16:26:14.442" v="28991" actId="1076"/>
        <pc:sldMkLst>
          <pc:docMk/>
          <pc:sldMk cId="2654510441" sldId="4710"/>
        </pc:sldMkLst>
        <pc:spChg chg="mod">
          <ac:chgData name="Chris Speller" userId="0a97f007-b978-4543-a8a0-9ee0abccdf0a" providerId="ADAL" clId="{B8B649C5-C549-4FEB-BF49-7EEBAD02D5DE}" dt="2020-12-22T16:26:00.698" v="28989" actId="20577"/>
          <ac:spMkLst>
            <pc:docMk/>
            <pc:sldMk cId="2654510441" sldId="4710"/>
            <ac:spMk id="10" creationId="{00000000-0000-0000-0000-000000000000}"/>
          </ac:spMkLst>
        </pc:spChg>
        <pc:spChg chg="mod">
          <ac:chgData name="Chris Speller" userId="0a97f007-b978-4543-a8a0-9ee0abccdf0a" providerId="ADAL" clId="{B8B649C5-C549-4FEB-BF49-7EEBAD02D5DE}" dt="2020-12-22T16:26:06.613" v="28990"/>
          <ac:spMkLst>
            <pc:docMk/>
            <pc:sldMk cId="2654510441" sldId="4710"/>
            <ac:spMk id="11" creationId="{00000000-0000-0000-0000-000000000000}"/>
          </ac:spMkLst>
        </pc:spChg>
        <pc:spChg chg="mod">
          <ac:chgData name="Chris Speller" userId="0a97f007-b978-4543-a8a0-9ee0abccdf0a" providerId="ADAL" clId="{B8B649C5-C549-4FEB-BF49-7EEBAD02D5DE}" dt="2020-12-22T16:26:14.442" v="28991" actId="1076"/>
          <ac:spMkLst>
            <pc:docMk/>
            <pc:sldMk cId="2654510441" sldId="4710"/>
            <ac:spMk id="12" creationId="{00000000-0000-0000-0000-000000000000}"/>
          </ac:spMkLst>
        </pc:spChg>
      </pc:sldChg>
      <pc:sldChg chg="modSp add mod">
        <pc:chgData name="Chris Speller" userId="0a97f007-b978-4543-a8a0-9ee0abccdf0a" providerId="ADAL" clId="{B8B649C5-C549-4FEB-BF49-7EEBAD02D5DE}" dt="2020-12-22T16:31:17.909" v="29130" actId="20577"/>
        <pc:sldMkLst>
          <pc:docMk/>
          <pc:sldMk cId="3300339484" sldId="4711"/>
        </pc:sldMkLst>
        <pc:spChg chg="mod">
          <ac:chgData name="Chris Speller" userId="0a97f007-b978-4543-a8a0-9ee0abccdf0a" providerId="ADAL" clId="{B8B649C5-C549-4FEB-BF49-7EEBAD02D5DE}" dt="2020-12-22T16:31:16.347" v="29129" actId="20577"/>
          <ac:spMkLst>
            <pc:docMk/>
            <pc:sldMk cId="3300339484" sldId="4711"/>
            <ac:spMk id="10" creationId="{00000000-0000-0000-0000-000000000000}"/>
          </ac:spMkLst>
        </pc:spChg>
        <pc:spChg chg="mod">
          <ac:chgData name="Chris Speller" userId="0a97f007-b978-4543-a8a0-9ee0abccdf0a" providerId="ADAL" clId="{B8B649C5-C549-4FEB-BF49-7EEBAD02D5DE}" dt="2020-12-22T16:31:17.909" v="29130" actId="20577"/>
          <ac:spMkLst>
            <pc:docMk/>
            <pc:sldMk cId="3300339484" sldId="4711"/>
            <ac:spMk id="11" creationId="{00000000-0000-0000-0000-000000000000}"/>
          </ac:spMkLst>
        </pc:spChg>
        <pc:spChg chg="mod">
          <ac:chgData name="Chris Speller" userId="0a97f007-b978-4543-a8a0-9ee0abccdf0a" providerId="ADAL" clId="{B8B649C5-C549-4FEB-BF49-7EEBAD02D5DE}" dt="2020-12-22T16:28:53.118" v="29097" actId="20577"/>
          <ac:spMkLst>
            <pc:docMk/>
            <pc:sldMk cId="3300339484" sldId="4711"/>
            <ac:spMk id="12" creationId="{00000000-0000-0000-0000-000000000000}"/>
          </ac:spMkLst>
        </pc:spChg>
      </pc:sldChg>
      <pc:sldChg chg="modSp add">
        <pc:chgData name="Chris Speller" userId="0a97f007-b978-4543-a8a0-9ee0abccdf0a" providerId="ADAL" clId="{B8B649C5-C549-4FEB-BF49-7EEBAD02D5DE}" dt="2020-12-22T16:33:26.595" v="29202" actId="20577"/>
        <pc:sldMkLst>
          <pc:docMk/>
          <pc:sldMk cId="2691464434" sldId="4712"/>
        </pc:sldMkLst>
        <pc:spChg chg="mod">
          <ac:chgData name="Chris Speller" userId="0a97f007-b978-4543-a8a0-9ee0abccdf0a" providerId="ADAL" clId="{B8B649C5-C549-4FEB-BF49-7EEBAD02D5DE}" dt="2020-12-22T16:33:26.595" v="29202" actId="20577"/>
          <ac:spMkLst>
            <pc:docMk/>
            <pc:sldMk cId="2691464434" sldId="4712"/>
            <ac:spMk id="10" creationId="{00000000-0000-0000-0000-000000000000}"/>
          </ac:spMkLst>
        </pc:spChg>
        <pc:spChg chg="mod">
          <ac:chgData name="Chris Speller" userId="0a97f007-b978-4543-a8a0-9ee0abccdf0a" providerId="ADAL" clId="{B8B649C5-C549-4FEB-BF49-7EEBAD02D5DE}" dt="2020-12-22T16:32:02.164" v="29187"/>
          <ac:spMkLst>
            <pc:docMk/>
            <pc:sldMk cId="2691464434" sldId="4712"/>
            <ac:spMk id="11" creationId="{00000000-0000-0000-0000-000000000000}"/>
          </ac:spMkLst>
        </pc:spChg>
        <pc:spChg chg="mod">
          <ac:chgData name="Chris Speller" userId="0a97f007-b978-4543-a8a0-9ee0abccdf0a" providerId="ADAL" clId="{B8B649C5-C549-4FEB-BF49-7EEBAD02D5DE}" dt="2020-12-22T16:32:20.619" v="29200" actId="20577"/>
          <ac:spMkLst>
            <pc:docMk/>
            <pc:sldMk cId="2691464434" sldId="4712"/>
            <ac:spMk id="12" creationId="{00000000-0000-0000-0000-000000000000}"/>
          </ac:spMkLst>
        </pc:spChg>
      </pc:sldChg>
      <pc:sldChg chg="modSp add mod">
        <pc:chgData name="Chris Speller" userId="0a97f007-b978-4543-a8a0-9ee0abccdf0a" providerId="ADAL" clId="{B8B649C5-C549-4FEB-BF49-7EEBAD02D5DE}" dt="2020-12-22T16:38:01.368" v="29406" actId="20577"/>
        <pc:sldMkLst>
          <pc:docMk/>
          <pc:sldMk cId="650826284" sldId="4713"/>
        </pc:sldMkLst>
        <pc:spChg chg="mod">
          <ac:chgData name="Chris Speller" userId="0a97f007-b978-4543-a8a0-9ee0abccdf0a" providerId="ADAL" clId="{B8B649C5-C549-4FEB-BF49-7EEBAD02D5DE}" dt="2020-12-22T16:37:51.318" v="29399" actId="20577"/>
          <ac:spMkLst>
            <pc:docMk/>
            <pc:sldMk cId="650826284" sldId="4713"/>
            <ac:spMk id="10" creationId="{00000000-0000-0000-0000-000000000000}"/>
          </ac:spMkLst>
        </pc:spChg>
        <pc:spChg chg="mod">
          <ac:chgData name="Chris Speller" userId="0a97f007-b978-4543-a8a0-9ee0abccdf0a" providerId="ADAL" clId="{B8B649C5-C549-4FEB-BF49-7EEBAD02D5DE}" dt="2020-12-22T16:36:41.320" v="29396"/>
          <ac:spMkLst>
            <pc:docMk/>
            <pc:sldMk cId="650826284" sldId="4713"/>
            <ac:spMk id="11" creationId="{00000000-0000-0000-0000-000000000000}"/>
          </ac:spMkLst>
        </pc:spChg>
        <pc:spChg chg="mod">
          <ac:chgData name="Chris Speller" userId="0a97f007-b978-4543-a8a0-9ee0abccdf0a" providerId="ADAL" clId="{B8B649C5-C549-4FEB-BF49-7EEBAD02D5DE}" dt="2020-12-22T16:38:01.368" v="29406" actId="20577"/>
          <ac:spMkLst>
            <pc:docMk/>
            <pc:sldMk cId="650826284" sldId="4713"/>
            <ac:spMk id="12" creationId="{00000000-0000-0000-0000-000000000000}"/>
          </ac:spMkLst>
        </pc:spChg>
      </pc:sldChg>
      <pc:sldChg chg="add del">
        <pc:chgData name="Chris Speller" userId="0a97f007-b978-4543-a8a0-9ee0abccdf0a" providerId="ADAL" clId="{B8B649C5-C549-4FEB-BF49-7EEBAD02D5DE}" dt="2020-12-22T16:35:21.134" v="29204" actId="47"/>
        <pc:sldMkLst>
          <pc:docMk/>
          <pc:sldMk cId="4129742906" sldId="4713"/>
        </pc:sldMkLst>
      </pc:sldChg>
      <pc:sldChg chg="modSp add mod">
        <pc:chgData name="Chris Speller" userId="0a97f007-b978-4543-a8a0-9ee0abccdf0a" providerId="ADAL" clId="{B8B649C5-C549-4FEB-BF49-7EEBAD02D5DE}" dt="2020-12-22T16:41:51.619" v="29503" actId="20577"/>
        <pc:sldMkLst>
          <pc:docMk/>
          <pc:sldMk cId="1003184656" sldId="4714"/>
        </pc:sldMkLst>
        <pc:spChg chg="mod">
          <ac:chgData name="Chris Speller" userId="0a97f007-b978-4543-a8a0-9ee0abccdf0a" providerId="ADAL" clId="{B8B649C5-C549-4FEB-BF49-7EEBAD02D5DE}" dt="2020-12-22T16:41:51.619" v="29503" actId="20577"/>
          <ac:spMkLst>
            <pc:docMk/>
            <pc:sldMk cId="1003184656" sldId="4714"/>
            <ac:spMk id="10" creationId="{00000000-0000-0000-0000-000000000000}"/>
          </ac:spMkLst>
        </pc:spChg>
        <pc:spChg chg="mod">
          <ac:chgData name="Chris Speller" userId="0a97f007-b978-4543-a8a0-9ee0abccdf0a" providerId="ADAL" clId="{B8B649C5-C549-4FEB-BF49-7EEBAD02D5DE}" dt="2020-12-22T16:41:11.118" v="29481"/>
          <ac:spMkLst>
            <pc:docMk/>
            <pc:sldMk cId="1003184656" sldId="4714"/>
            <ac:spMk id="11" creationId="{00000000-0000-0000-0000-000000000000}"/>
          </ac:spMkLst>
        </pc:spChg>
        <pc:spChg chg="mod">
          <ac:chgData name="Chris Speller" userId="0a97f007-b978-4543-a8a0-9ee0abccdf0a" providerId="ADAL" clId="{B8B649C5-C549-4FEB-BF49-7EEBAD02D5DE}" dt="2020-12-22T16:39:32.814" v="29438" actId="1076"/>
          <ac:spMkLst>
            <pc:docMk/>
            <pc:sldMk cId="1003184656" sldId="4714"/>
            <ac:spMk id="12" creationId="{00000000-0000-0000-0000-000000000000}"/>
          </ac:spMkLst>
        </pc:spChg>
      </pc:sldChg>
      <pc:sldChg chg="addSp modSp add mod modAnim">
        <pc:chgData name="Chris Speller" userId="0a97f007-b978-4543-a8a0-9ee0abccdf0a" providerId="ADAL" clId="{B8B649C5-C549-4FEB-BF49-7EEBAD02D5DE}" dt="2020-12-22T16:44:42.501" v="29575"/>
        <pc:sldMkLst>
          <pc:docMk/>
          <pc:sldMk cId="3197123677" sldId="4715"/>
        </pc:sldMkLst>
        <pc:spChg chg="mod">
          <ac:chgData name="Chris Speller" userId="0a97f007-b978-4543-a8a0-9ee0abccdf0a" providerId="ADAL" clId="{B8B649C5-C549-4FEB-BF49-7EEBAD02D5DE}" dt="2020-12-22T16:43:59.896" v="29563" actId="20577"/>
          <ac:spMkLst>
            <pc:docMk/>
            <pc:sldMk cId="3197123677" sldId="4715"/>
            <ac:spMk id="10" creationId="{00000000-0000-0000-0000-000000000000}"/>
          </ac:spMkLst>
        </pc:spChg>
        <pc:spChg chg="mod">
          <ac:chgData name="Chris Speller" userId="0a97f007-b978-4543-a8a0-9ee0abccdf0a" providerId="ADAL" clId="{B8B649C5-C549-4FEB-BF49-7EEBAD02D5DE}" dt="2020-12-22T16:42:58.288" v="29544" actId="20577"/>
          <ac:spMkLst>
            <pc:docMk/>
            <pc:sldMk cId="3197123677" sldId="4715"/>
            <ac:spMk id="11" creationId="{00000000-0000-0000-0000-000000000000}"/>
          </ac:spMkLst>
        </pc:spChg>
        <pc:spChg chg="mod">
          <ac:chgData name="Chris Speller" userId="0a97f007-b978-4543-a8a0-9ee0abccdf0a" providerId="ADAL" clId="{B8B649C5-C549-4FEB-BF49-7EEBAD02D5DE}" dt="2020-12-22T16:44:32.990" v="29571" actId="688"/>
          <ac:spMkLst>
            <pc:docMk/>
            <pc:sldMk cId="3197123677" sldId="4715"/>
            <ac:spMk id="12" creationId="{00000000-0000-0000-0000-000000000000}"/>
          </ac:spMkLst>
        </pc:spChg>
        <pc:picChg chg="add mod">
          <ac:chgData name="Chris Speller" userId="0a97f007-b978-4543-a8a0-9ee0abccdf0a" providerId="ADAL" clId="{B8B649C5-C549-4FEB-BF49-7EEBAD02D5DE}" dt="2020-12-22T16:43:50.272" v="29560" actId="14100"/>
          <ac:picMkLst>
            <pc:docMk/>
            <pc:sldMk cId="3197123677" sldId="4715"/>
            <ac:picMk id="3" creationId="{A710E9B6-790E-4792-AE28-5276CD697132}"/>
          </ac:picMkLst>
        </pc:picChg>
        <pc:picChg chg="add mod">
          <ac:chgData name="Chris Speller" userId="0a97f007-b978-4543-a8a0-9ee0abccdf0a" providerId="ADAL" clId="{B8B649C5-C549-4FEB-BF49-7EEBAD02D5DE}" dt="2020-12-22T16:44:35.674" v="29572" actId="1076"/>
          <ac:picMkLst>
            <pc:docMk/>
            <pc:sldMk cId="3197123677" sldId="4715"/>
            <ac:picMk id="7" creationId="{110AD4F1-E743-4904-AED4-670AC0B858F3}"/>
          </ac:picMkLst>
        </pc:picChg>
      </pc:sldChg>
      <pc:sldChg chg="modSp add">
        <pc:chgData name="Chris Speller" userId="0a97f007-b978-4543-a8a0-9ee0abccdf0a" providerId="ADAL" clId="{B8B649C5-C549-4FEB-BF49-7EEBAD02D5DE}" dt="2020-12-22T16:46:37.667" v="29609" actId="20577"/>
        <pc:sldMkLst>
          <pc:docMk/>
          <pc:sldMk cId="956989546" sldId="4716"/>
        </pc:sldMkLst>
        <pc:spChg chg="mod">
          <ac:chgData name="Chris Speller" userId="0a97f007-b978-4543-a8a0-9ee0abccdf0a" providerId="ADAL" clId="{B8B649C5-C549-4FEB-BF49-7EEBAD02D5DE}" dt="2020-12-22T16:46:23.873" v="29595" actId="20577"/>
          <ac:spMkLst>
            <pc:docMk/>
            <pc:sldMk cId="956989546" sldId="4716"/>
            <ac:spMk id="10" creationId="{00000000-0000-0000-0000-000000000000}"/>
          </ac:spMkLst>
        </pc:spChg>
        <pc:spChg chg="mod">
          <ac:chgData name="Chris Speller" userId="0a97f007-b978-4543-a8a0-9ee0abccdf0a" providerId="ADAL" clId="{B8B649C5-C549-4FEB-BF49-7EEBAD02D5DE}" dt="2020-12-22T16:46:20.656" v="29593"/>
          <ac:spMkLst>
            <pc:docMk/>
            <pc:sldMk cId="956989546" sldId="4716"/>
            <ac:spMk id="11" creationId="{00000000-0000-0000-0000-000000000000}"/>
          </ac:spMkLst>
        </pc:spChg>
        <pc:spChg chg="mod">
          <ac:chgData name="Chris Speller" userId="0a97f007-b978-4543-a8a0-9ee0abccdf0a" providerId="ADAL" clId="{B8B649C5-C549-4FEB-BF49-7EEBAD02D5DE}" dt="2020-12-22T16:46:37.667" v="29609" actId="20577"/>
          <ac:spMkLst>
            <pc:docMk/>
            <pc:sldMk cId="956989546" sldId="4716"/>
            <ac:spMk id="12" creationId="{00000000-0000-0000-0000-000000000000}"/>
          </ac:spMkLst>
        </pc:spChg>
      </pc:sldChg>
      <pc:sldChg chg="modSp add modAnim">
        <pc:chgData name="Chris Speller" userId="0a97f007-b978-4543-a8a0-9ee0abccdf0a" providerId="ADAL" clId="{B8B649C5-C549-4FEB-BF49-7EEBAD02D5DE}" dt="2020-12-22T16:48:39.913" v="29685" actId="20577"/>
        <pc:sldMkLst>
          <pc:docMk/>
          <pc:sldMk cId="919021932" sldId="4717"/>
        </pc:sldMkLst>
        <pc:spChg chg="mod">
          <ac:chgData name="Chris Speller" userId="0a97f007-b978-4543-a8a0-9ee0abccdf0a" providerId="ADAL" clId="{B8B649C5-C549-4FEB-BF49-7EEBAD02D5DE}" dt="2020-12-22T16:48:39.913" v="29685" actId="20577"/>
          <ac:spMkLst>
            <pc:docMk/>
            <pc:sldMk cId="919021932" sldId="4717"/>
            <ac:spMk id="10" creationId="{00000000-0000-0000-0000-000000000000}"/>
          </ac:spMkLst>
        </pc:spChg>
        <pc:spChg chg="mod">
          <ac:chgData name="Chris Speller" userId="0a97f007-b978-4543-a8a0-9ee0abccdf0a" providerId="ADAL" clId="{B8B649C5-C549-4FEB-BF49-7EEBAD02D5DE}" dt="2020-12-22T16:48:15.304" v="29662"/>
          <ac:spMkLst>
            <pc:docMk/>
            <pc:sldMk cId="919021932" sldId="4717"/>
            <ac:spMk id="11" creationId="{00000000-0000-0000-0000-000000000000}"/>
          </ac:spMkLst>
        </pc:spChg>
        <pc:spChg chg="mod">
          <ac:chgData name="Chris Speller" userId="0a97f007-b978-4543-a8a0-9ee0abccdf0a" providerId="ADAL" clId="{B8B649C5-C549-4FEB-BF49-7EEBAD02D5DE}" dt="2020-12-22T16:48:33.049" v="29683" actId="20577"/>
          <ac:spMkLst>
            <pc:docMk/>
            <pc:sldMk cId="919021932" sldId="4717"/>
            <ac:spMk id="12" creationId="{00000000-0000-0000-0000-000000000000}"/>
          </ac:spMkLst>
        </pc:spChg>
      </pc:sldChg>
      <pc:sldChg chg="modSp add">
        <pc:chgData name="Chris Speller" userId="0a97f007-b978-4543-a8a0-9ee0abccdf0a" providerId="ADAL" clId="{B8B649C5-C549-4FEB-BF49-7EEBAD02D5DE}" dt="2020-12-22T16:50:48.429" v="29708" actId="20577"/>
        <pc:sldMkLst>
          <pc:docMk/>
          <pc:sldMk cId="3409833731" sldId="4718"/>
        </pc:sldMkLst>
        <pc:spChg chg="mod">
          <ac:chgData name="Chris Speller" userId="0a97f007-b978-4543-a8a0-9ee0abccdf0a" providerId="ADAL" clId="{B8B649C5-C549-4FEB-BF49-7EEBAD02D5DE}" dt="2020-12-22T16:50:30.578" v="29705" actId="20577"/>
          <ac:spMkLst>
            <pc:docMk/>
            <pc:sldMk cId="3409833731" sldId="4718"/>
            <ac:spMk id="10" creationId="{00000000-0000-0000-0000-000000000000}"/>
          </ac:spMkLst>
        </pc:spChg>
        <pc:spChg chg="mod">
          <ac:chgData name="Chris Speller" userId="0a97f007-b978-4543-a8a0-9ee0abccdf0a" providerId="ADAL" clId="{B8B649C5-C549-4FEB-BF49-7EEBAD02D5DE}" dt="2020-12-22T16:49:42.762" v="29696"/>
          <ac:spMkLst>
            <pc:docMk/>
            <pc:sldMk cId="3409833731" sldId="4718"/>
            <ac:spMk id="11" creationId="{00000000-0000-0000-0000-000000000000}"/>
          </ac:spMkLst>
        </pc:spChg>
        <pc:spChg chg="mod">
          <ac:chgData name="Chris Speller" userId="0a97f007-b978-4543-a8a0-9ee0abccdf0a" providerId="ADAL" clId="{B8B649C5-C549-4FEB-BF49-7EEBAD02D5DE}" dt="2020-12-22T16:50:48.429" v="29708" actId="20577"/>
          <ac:spMkLst>
            <pc:docMk/>
            <pc:sldMk cId="3409833731" sldId="4718"/>
            <ac:spMk id="12" creationId="{00000000-0000-0000-0000-000000000000}"/>
          </ac:spMkLst>
        </pc:spChg>
      </pc:sldChg>
      <pc:sldChg chg="modSp add modAnim">
        <pc:chgData name="Chris Speller" userId="0a97f007-b978-4543-a8a0-9ee0abccdf0a" providerId="ADAL" clId="{B8B649C5-C549-4FEB-BF49-7EEBAD02D5DE}" dt="2020-12-22T16:51:51.345" v="29764" actId="20577"/>
        <pc:sldMkLst>
          <pc:docMk/>
          <pc:sldMk cId="1719506396" sldId="4719"/>
        </pc:sldMkLst>
        <pc:spChg chg="mod">
          <ac:chgData name="Chris Speller" userId="0a97f007-b978-4543-a8a0-9ee0abccdf0a" providerId="ADAL" clId="{B8B649C5-C549-4FEB-BF49-7EEBAD02D5DE}" dt="2020-12-22T16:51:36.867" v="29752" actId="20577"/>
          <ac:spMkLst>
            <pc:docMk/>
            <pc:sldMk cId="1719506396" sldId="4719"/>
            <ac:spMk id="10" creationId="{00000000-0000-0000-0000-000000000000}"/>
          </ac:spMkLst>
        </pc:spChg>
        <pc:spChg chg="mod">
          <ac:chgData name="Chris Speller" userId="0a97f007-b978-4543-a8a0-9ee0abccdf0a" providerId="ADAL" clId="{B8B649C5-C549-4FEB-BF49-7EEBAD02D5DE}" dt="2020-12-22T16:51:27.012" v="29741"/>
          <ac:spMkLst>
            <pc:docMk/>
            <pc:sldMk cId="1719506396" sldId="4719"/>
            <ac:spMk id="11" creationId="{00000000-0000-0000-0000-000000000000}"/>
          </ac:spMkLst>
        </pc:spChg>
        <pc:spChg chg="mod">
          <ac:chgData name="Chris Speller" userId="0a97f007-b978-4543-a8a0-9ee0abccdf0a" providerId="ADAL" clId="{B8B649C5-C549-4FEB-BF49-7EEBAD02D5DE}" dt="2020-12-22T16:51:51.345" v="29764" actId="20577"/>
          <ac:spMkLst>
            <pc:docMk/>
            <pc:sldMk cId="1719506396" sldId="4719"/>
            <ac:spMk id="12" creationId="{00000000-0000-0000-0000-000000000000}"/>
          </ac:spMkLst>
        </pc:spChg>
      </pc:sldChg>
      <pc:sldChg chg="modSp add modAnim">
        <pc:chgData name="Chris Speller" userId="0a97f007-b978-4543-a8a0-9ee0abccdf0a" providerId="ADAL" clId="{B8B649C5-C549-4FEB-BF49-7EEBAD02D5DE}" dt="2020-12-22T16:53:01.854" v="29791" actId="20577"/>
        <pc:sldMkLst>
          <pc:docMk/>
          <pc:sldMk cId="4165990354" sldId="4720"/>
        </pc:sldMkLst>
        <pc:spChg chg="mod">
          <ac:chgData name="Chris Speller" userId="0a97f007-b978-4543-a8a0-9ee0abccdf0a" providerId="ADAL" clId="{B8B649C5-C549-4FEB-BF49-7EEBAD02D5DE}" dt="2020-12-22T16:53:01.854" v="29791" actId="20577"/>
          <ac:spMkLst>
            <pc:docMk/>
            <pc:sldMk cId="4165990354" sldId="4720"/>
            <ac:spMk id="10" creationId="{00000000-0000-0000-0000-000000000000}"/>
          </ac:spMkLst>
        </pc:spChg>
        <pc:spChg chg="mod">
          <ac:chgData name="Chris Speller" userId="0a97f007-b978-4543-a8a0-9ee0abccdf0a" providerId="ADAL" clId="{B8B649C5-C549-4FEB-BF49-7EEBAD02D5DE}" dt="2020-12-22T16:52:21.633" v="29776"/>
          <ac:spMkLst>
            <pc:docMk/>
            <pc:sldMk cId="4165990354" sldId="4720"/>
            <ac:spMk id="11" creationId="{00000000-0000-0000-0000-000000000000}"/>
          </ac:spMkLst>
        </pc:spChg>
        <pc:spChg chg="mod">
          <ac:chgData name="Chris Speller" userId="0a97f007-b978-4543-a8a0-9ee0abccdf0a" providerId="ADAL" clId="{B8B649C5-C549-4FEB-BF49-7EEBAD02D5DE}" dt="2020-12-22T16:52:38.221" v="29787" actId="20577"/>
          <ac:spMkLst>
            <pc:docMk/>
            <pc:sldMk cId="4165990354" sldId="4720"/>
            <ac:spMk id="12" creationId="{00000000-0000-0000-0000-000000000000}"/>
          </ac:spMkLst>
        </pc:spChg>
      </pc:sldChg>
      <pc:sldChg chg="add">
        <pc:chgData name="Chris Speller" userId="0a97f007-b978-4543-a8a0-9ee0abccdf0a" providerId="ADAL" clId="{B8B649C5-C549-4FEB-BF49-7EEBAD02D5DE}" dt="2020-12-22T16:53:54.211" v="29792"/>
        <pc:sldMkLst>
          <pc:docMk/>
          <pc:sldMk cId="4294905586" sldId="4721"/>
        </pc:sldMkLst>
      </pc:sldChg>
      <pc:sldChg chg="modSp add">
        <pc:chgData name="Chris Speller" userId="0a97f007-b978-4543-a8a0-9ee0abccdf0a" providerId="ADAL" clId="{B8B649C5-C549-4FEB-BF49-7EEBAD02D5DE}" dt="2020-12-22T17:03:47.601" v="29827" actId="20577"/>
        <pc:sldMkLst>
          <pc:docMk/>
          <pc:sldMk cId="481416649" sldId="4722"/>
        </pc:sldMkLst>
        <pc:spChg chg="mod">
          <ac:chgData name="Chris Speller" userId="0a97f007-b978-4543-a8a0-9ee0abccdf0a" providerId="ADAL" clId="{B8B649C5-C549-4FEB-BF49-7EEBAD02D5DE}" dt="2020-12-22T17:03:47.601" v="29827" actId="20577"/>
          <ac:spMkLst>
            <pc:docMk/>
            <pc:sldMk cId="481416649" sldId="4722"/>
            <ac:spMk id="10" creationId="{00000000-0000-0000-0000-000000000000}"/>
          </ac:spMkLst>
        </pc:spChg>
        <pc:spChg chg="mod">
          <ac:chgData name="Chris Speller" userId="0a97f007-b978-4543-a8a0-9ee0abccdf0a" providerId="ADAL" clId="{B8B649C5-C549-4FEB-BF49-7EEBAD02D5DE}" dt="2020-12-22T17:03:24.066" v="29809"/>
          <ac:spMkLst>
            <pc:docMk/>
            <pc:sldMk cId="481416649" sldId="4722"/>
            <ac:spMk id="11" creationId="{00000000-0000-0000-0000-000000000000}"/>
          </ac:spMkLst>
        </pc:spChg>
        <pc:spChg chg="mod">
          <ac:chgData name="Chris Speller" userId="0a97f007-b978-4543-a8a0-9ee0abccdf0a" providerId="ADAL" clId="{B8B649C5-C549-4FEB-BF49-7EEBAD02D5DE}" dt="2020-12-22T17:03:42.601" v="29818" actId="20577"/>
          <ac:spMkLst>
            <pc:docMk/>
            <pc:sldMk cId="481416649" sldId="4722"/>
            <ac:spMk id="12" creationId="{00000000-0000-0000-0000-000000000000}"/>
          </ac:spMkLst>
        </pc:spChg>
      </pc:sldChg>
      <pc:sldChg chg="modSp add mod">
        <pc:chgData name="Chris Speller" userId="0a97f007-b978-4543-a8a0-9ee0abccdf0a" providerId="ADAL" clId="{B8B649C5-C549-4FEB-BF49-7EEBAD02D5DE}" dt="2020-12-22T17:09:46.852" v="30191" actId="20577"/>
        <pc:sldMkLst>
          <pc:docMk/>
          <pc:sldMk cId="3887761073" sldId="4723"/>
        </pc:sldMkLst>
        <pc:spChg chg="mod">
          <ac:chgData name="Chris Speller" userId="0a97f007-b978-4543-a8a0-9ee0abccdf0a" providerId="ADAL" clId="{B8B649C5-C549-4FEB-BF49-7EEBAD02D5DE}" dt="2020-12-22T17:09:46.852" v="30191" actId="20577"/>
          <ac:spMkLst>
            <pc:docMk/>
            <pc:sldMk cId="3887761073" sldId="4723"/>
            <ac:spMk id="10" creationId="{00000000-0000-0000-0000-000000000000}"/>
          </ac:spMkLst>
        </pc:spChg>
        <pc:spChg chg="mod">
          <ac:chgData name="Chris Speller" userId="0a97f007-b978-4543-a8a0-9ee0abccdf0a" providerId="ADAL" clId="{B8B649C5-C549-4FEB-BF49-7EEBAD02D5DE}" dt="2020-12-22T17:06:11.888" v="30176" actId="404"/>
          <ac:spMkLst>
            <pc:docMk/>
            <pc:sldMk cId="3887761073" sldId="4723"/>
            <ac:spMk id="11" creationId="{00000000-0000-0000-0000-000000000000}"/>
          </ac:spMkLst>
        </pc:spChg>
        <pc:spChg chg="mod">
          <ac:chgData name="Chris Speller" userId="0a97f007-b978-4543-a8a0-9ee0abccdf0a" providerId="ADAL" clId="{B8B649C5-C549-4FEB-BF49-7EEBAD02D5DE}" dt="2020-12-22T17:06:34.706" v="30186" actId="1076"/>
          <ac:spMkLst>
            <pc:docMk/>
            <pc:sldMk cId="3887761073" sldId="4723"/>
            <ac:spMk id="12" creationId="{00000000-0000-0000-0000-000000000000}"/>
          </ac:spMkLst>
        </pc:spChg>
      </pc:sldChg>
      <pc:sldChg chg="modSp add mod">
        <pc:chgData name="Chris Speller" userId="0a97f007-b978-4543-a8a0-9ee0abccdf0a" providerId="ADAL" clId="{B8B649C5-C549-4FEB-BF49-7EEBAD02D5DE}" dt="2020-12-22T17:17:30.907" v="30224" actId="20577"/>
        <pc:sldMkLst>
          <pc:docMk/>
          <pc:sldMk cId="1247337459" sldId="4724"/>
        </pc:sldMkLst>
        <pc:spChg chg="mod">
          <ac:chgData name="Chris Speller" userId="0a97f007-b978-4543-a8a0-9ee0abccdf0a" providerId="ADAL" clId="{B8B649C5-C549-4FEB-BF49-7EEBAD02D5DE}" dt="2020-12-22T17:17:22.901" v="30223" actId="20577"/>
          <ac:spMkLst>
            <pc:docMk/>
            <pc:sldMk cId="1247337459" sldId="4724"/>
            <ac:spMk id="10" creationId="{00000000-0000-0000-0000-000000000000}"/>
          </ac:spMkLst>
        </pc:spChg>
        <pc:spChg chg="mod">
          <ac:chgData name="Chris Speller" userId="0a97f007-b978-4543-a8a0-9ee0abccdf0a" providerId="ADAL" clId="{B8B649C5-C549-4FEB-BF49-7EEBAD02D5DE}" dt="2020-12-22T17:17:30.907" v="30224" actId="20577"/>
          <ac:spMkLst>
            <pc:docMk/>
            <pc:sldMk cId="1247337459" sldId="4724"/>
            <ac:spMk id="11" creationId="{00000000-0000-0000-0000-000000000000}"/>
          </ac:spMkLst>
        </pc:spChg>
        <pc:spChg chg="mod">
          <ac:chgData name="Chris Speller" userId="0a97f007-b978-4543-a8a0-9ee0abccdf0a" providerId="ADAL" clId="{B8B649C5-C549-4FEB-BF49-7EEBAD02D5DE}" dt="2020-12-22T17:12:57.768" v="30213" actId="20577"/>
          <ac:spMkLst>
            <pc:docMk/>
            <pc:sldMk cId="1247337459" sldId="4724"/>
            <ac:spMk id="12" creationId="{00000000-0000-0000-0000-000000000000}"/>
          </ac:spMkLst>
        </pc:spChg>
      </pc:sldChg>
      <pc:sldChg chg="modSp add mod">
        <pc:chgData name="Chris Speller" userId="0a97f007-b978-4543-a8a0-9ee0abccdf0a" providerId="ADAL" clId="{B8B649C5-C549-4FEB-BF49-7EEBAD02D5DE}" dt="2020-12-22T17:24:38.153" v="30641" actId="20577"/>
        <pc:sldMkLst>
          <pc:docMk/>
          <pc:sldMk cId="2577155042" sldId="4725"/>
        </pc:sldMkLst>
        <pc:spChg chg="mod">
          <ac:chgData name="Chris Speller" userId="0a97f007-b978-4543-a8a0-9ee0abccdf0a" providerId="ADAL" clId="{B8B649C5-C549-4FEB-BF49-7EEBAD02D5DE}" dt="2020-12-22T17:24:38.153" v="30641" actId="20577"/>
          <ac:spMkLst>
            <pc:docMk/>
            <pc:sldMk cId="2577155042" sldId="4725"/>
            <ac:spMk id="10" creationId="{00000000-0000-0000-0000-000000000000}"/>
          </ac:spMkLst>
        </pc:spChg>
        <pc:spChg chg="mod">
          <ac:chgData name="Chris Speller" userId="0a97f007-b978-4543-a8a0-9ee0abccdf0a" providerId="ADAL" clId="{B8B649C5-C549-4FEB-BF49-7EEBAD02D5DE}" dt="2020-12-22T17:23:02.426" v="30586"/>
          <ac:spMkLst>
            <pc:docMk/>
            <pc:sldMk cId="2577155042" sldId="4725"/>
            <ac:spMk id="11" creationId="{00000000-0000-0000-0000-000000000000}"/>
          </ac:spMkLst>
        </pc:spChg>
        <pc:spChg chg="mod">
          <ac:chgData name="Chris Speller" userId="0a97f007-b978-4543-a8a0-9ee0abccdf0a" providerId="ADAL" clId="{B8B649C5-C549-4FEB-BF49-7EEBAD02D5DE}" dt="2020-12-22T17:23:11.353" v="30589" actId="113"/>
          <ac:spMkLst>
            <pc:docMk/>
            <pc:sldMk cId="2577155042" sldId="4725"/>
            <ac:spMk id="12" creationId="{00000000-0000-0000-0000-000000000000}"/>
          </ac:spMkLst>
        </pc:spChg>
      </pc:sldChg>
      <pc:sldChg chg="modSp add mod">
        <pc:chgData name="Chris Speller" userId="0a97f007-b978-4543-a8a0-9ee0abccdf0a" providerId="ADAL" clId="{B8B649C5-C549-4FEB-BF49-7EEBAD02D5DE}" dt="2020-12-22T17:32:10.369" v="30788" actId="6549"/>
        <pc:sldMkLst>
          <pc:docMk/>
          <pc:sldMk cId="148822467" sldId="4726"/>
        </pc:sldMkLst>
        <pc:spChg chg="mod">
          <ac:chgData name="Chris Speller" userId="0a97f007-b978-4543-a8a0-9ee0abccdf0a" providerId="ADAL" clId="{B8B649C5-C549-4FEB-BF49-7EEBAD02D5DE}" dt="2020-12-22T17:32:07.798" v="30786" actId="6549"/>
          <ac:spMkLst>
            <pc:docMk/>
            <pc:sldMk cId="148822467" sldId="4726"/>
            <ac:spMk id="10" creationId="{00000000-0000-0000-0000-000000000000}"/>
          </ac:spMkLst>
        </pc:spChg>
        <pc:spChg chg="mod">
          <ac:chgData name="Chris Speller" userId="0a97f007-b978-4543-a8a0-9ee0abccdf0a" providerId="ADAL" clId="{B8B649C5-C549-4FEB-BF49-7EEBAD02D5DE}" dt="2020-12-22T17:32:10.369" v="30788" actId="6549"/>
          <ac:spMkLst>
            <pc:docMk/>
            <pc:sldMk cId="148822467" sldId="4726"/>
            <ac:spMk id="11" creationId="{00000000-0000-0000-0000-000000000000}"/>
          </ac:spMkLst>
        </pc:spChg>
        <pc:spChg chg="mod">
          <ac:chgData name="Chris Speller" userId="0a97f007-b978-4543-a8a0-9ee0abccdf0a" providerId="ADAL" clId="{B8B649C5-C549-4FEB-BF49-7EEBAD02D5DE}" dt="2020-12-22T17:30:54.665" v="30757" actId="1076"/>
          <ac:spMkLst>
            <pc:docMk/>
            <pc:sldMk cId="148822467" sldId="4726"/>
            <ac:spMk id="12" creationId="{00000000-0000-0000-0000-000000000000}"/>
          </ac:spMkLst>
        </pc:spChg>
      </pc:sldChg>
      <pc:sldChg chg="modSp add mod">
        <pc:chgData name="Chris Speller" userId="0a97f007-b978-4543-a8a0-9ee0abccdf0a" providerId="ADAL" clId="{B8B649C5-C549-4FEB-BF49-7EEBAD02D5DE}" dt="2020-12-22T17:37:00.565" v="30840" actId="20577"/>
        <pc:sldMkLst>
          <pc:docMk/>
          <pc:sldMk cId="2404846231" sldId="4727"/>
        </pc:sldMkLst>
        <pc:spChg chg="mod">
          <ac:chgData name="Chris Speller" userId="0a97f007-b978-4543-a8a0-9ee0abccdf0a" providerId="ADAL" clId="{B8B649C5-C549-4FEB-BF49-7EEBAD02D5DE}" dt="2020-12-22T17:37:00.565" v="30840" actId="20577"/>
          <ac:spMkLst>
            <pc:docMk/>
            <pc:sldMk cId="2404846231" sldId="4727"/>
            <ac:spMk id="10" creationId="{00000000-0000-0000-0000-000000000000}"/>
          </ac:spMkLst>
        </pc:spChg>
        <pc:spChg chg="mod">
          <ac:chgData name="Chris Speller" userId="0a97f007-b978-4543-a8a0-9ee0abccdf0a" providerId="ADAL" clId="{B8B649C5-C549-4FEB-BF49-7EEBAD02D5DE}" dt="2020-12-22T17:32:49.621" v="30820"/>
          <ac:spMkLst>
            <pc:docMk/>
            <pc:sldMk cId="2404846231" sldId="4727"/>
            <ac:spMk id="11" creationId="{00000000-0000-0000-0000-000000000000}"/>
          </ac:spMkLst>
        </pc:spChg>
        <pc:spChg chg="mod">
          <ac:chgData name="Chris Speller" userId="0a97f007-b978-4543-a8a0-9ee0abccdf0a" providerId="ADAL" clId="{B8B649C5-C549-4FEB-BF49-7EEBAD02D5DE}" dt="2020-12-22T17:33:32.569" v="30828" actId="20577"/>
          <ac:spMkLst>
            <pc:docMk/>
            <pc:sldMk cId="2404846231" sldId="4727"/>
            <ac:spMk id="12" creationId="{00000000-0000-0000-0000-000000000000}"/>
          </ac:spMkLst>
        </pc:spChg>
      </pc:sldChg>
      <pc:sldChg chg="addSp delSp modSp add mod modAnim modNotesTx">
        <pc:chgData name="Chris Speller" userId="0a97f007-b978-4543-a8a0-9ee0abccdf0a" providerId="ADAL" clId="{B8B649C5-C549-4FEB-BF49-7EEBAD02D5DE}" dt="2020-12-22T17:52:09.109" v="31313" actId="20577"/>
        <pc:sldMkLst>
          <pc:docMk/>
          <pc:sldMk cId="939501532" sldId="4728"/>
        </pc:sldMkLst>
        <pc:spChg chg="mod">
          <ac:chgData name="Chris Speller" userId="0a97f007-b978-4543-a8a0-9ee0abccdf0a" providerId="ADAL" clId="{B8B649C5-C549-4FEB-BF49-7EEBAD02D5DE}" dt="2020-12-22T17:52:09.109" v="31313" actId="20577"/>
          <ac:spMkLst>
            <pc:docMk/>
            <pc:sldMk cId="939501532" sldId="4728"/>
            <ac:spMk id="10" creationId="{00000000-0000-0000-0000-000000000000}"/>
          </ac:spMkLst>
        </pc:spChg>
        <pc:spChg chg="mod">
          <ac:chgData name="Chris Speller" userId="0a97f007-b978-4543-a8a0-9ee0abccdf0a" providerId="ADAL" clId="{B8B649C5-C549-4FEB-BF49-7EEBAD02D5DE}" dt="2020-12-22T17:45:38.602" v="31032" actId="20577"/>
          <ac:spMkLst>
            <pc:docMk/>
            <pc:sldMk cId="939501532" sldId="4728"/>
            <ac:spMk id="11" creationId="{00000000-0000-0000-0000-000000000000}"/>
          </ac:spMkLst>
        </pc:spChg>
        <pc:spChg chg="mod">
          <ac:chgData name="Chris Speller" userId="0a97f007-b978-4543-a8a0-9ee0abccdf0a" providerId="ADAL" clId="{B8B649C5-C549-4FEB-BF49-7EEBAD02D5DE}" dt="2020-12-22T17:44:51.377" v="30989" actId="20577"/>
          <ac:spMkLst>
            <pc:docMk/>
            <pc:sldMk cId="939501532" sldId="4728"/>
            <ac:spMk id="12" creationId="{00000000-0000-0000-0000-000000000000}"/>
          </ac:spMkLst>
        </pc:spChg>
        <pc:picChg chg="add del mod">
          <ac:chgData name="Chris Speller" userId="0a97f007-b978-4543-a8a0-9ee0abccdf0a" providerId="ADAL" clId="{B8B649C5-C549-4FEB-BF49-7EEBAD02D5DE}" dt="2020-12-22T17:44:06.814" v="30936" actId="478"/>
          <ac:picMkLst>
            <pc:docMk/>
            <pc:sldMk cId="939501532" sldId="4728"/>
            <ac:picMk id="3" creationId="{690B4A48-506B-4D78-BD33-4E07D2E03FBD}"/>
          </ac:picMkLst>
        </pc:picChg>
      </pc:sldChg>
      <pc:sldChg chg="modSp add mod">
        <pc:chgData name="Chris Speller" userId="0a97f007-b978-4543-a8a0-9ee0abccdf0a" providerId="ADAL" clId="{B8B649C5-C549-4FEB-BF49-7EEBAD02D5DE}" dt="2020-12-22T18:20:53.215" v="31487" actId="20577"/>
        <pc:sldMkLst>
          <pc:docMk/>
          <pc:sldMk cId="1320308" sldId="4729"/>
        </pc:sldMkLst>
        <pc:spChg chg="mod">
          <ac:chgData name="Chris Speller" userId="0a97f007-b978-4543-a8a0-9ee0abccdf0a" providerId="ADAL" clId="{B8B649C5-C549-4FEB-BF49-7EEBAD02D5DE}" dt="2020-12-22T18:19:49.466" v="31430" actId="20577"/>
          <ac:spMkLst>
            <pc:docMk/>
            <pc:sldMk cId="1320308" sldId="4729"/>
            <ac:spMk id="10" creationId="{00000000-0000-0000-0000-000000000000}"/>
          </ac:spMkLst>
        </pc:spChg>
        <pc:spChg chg="mod">
          <ac:chgData name="Chris Speller" userId="0a97f007-b978-4543-a8a0-9ee0abccdf0a" providerId="ADAL" clId="{B8B649C5-C549-4FEB-BF49-7EEBAD02D5DE}" dt="2020-12-22T18:19:05.738" v="31407"/>
          <ac:spMkLst>
            <pc:docMk/>
            <pc:sldMk cId="1320308" sldId="4729"/>
            <ac:spMk id="11" creationId="{00000000-0000-0000-0000-000000000000}"/>
          </ac:spMkLst>
        </pc:spChg>
        <pc:spChg chg="mod">
          <ac:chgData name="Chris Speller" userId="0a97f007-b978-4543-a8a0-9ee0abccdf0a" providerId="ADAL" clId="{B8B649C5-C549-4FEB-BF49-7EEBAD02D5DE}" dt="2020-12-22T18:20:53.215" v="31487" actId="20577"/>
          <ac:spMkLst>
            <pc:docMk/>
            <pc:sldMk cId="1320308" sldId="4729"/>
            <ac:spMk id="12" creationId="{00000000-0000-0000-0000-000000000000}"/>
          </ac:spMkLst>
        </pc:spChg>
      </pc:sldChg>
      <pc:sldChg chg="modSp add mod">
        <pc:chgData name="Chris Speller" userId="0a97f007-b978-4543-a8a0-9ee0abccdf0a" providerId="ADAL" clId="{B8B649C5-C549-4FEB-BF49-7EEBAD02D5DE}" dt="2020-12-22T18:25:10.250" v="31611" actId="6549"/>
        <pc:sldMkLst>
          <pc:docMk/>
          <pc:sldMk cId="458172050" sldId="4730"/>
        </pc:sldMkLst>
        <pc:spChg chg="mod">
          <ac:chgData name="Chris Speller" userId="0a97f007-b978-4543-a8a0-9ee0abccdf0a" providerId="ADAL" clId="{B8B649C5-C549-4FEB-BF49-7EEBAD02D5DE}" dt="2020-12-22T18:25:10.250" v="31611" actId="6549"/>
          <ac:spMkLst>
            <pc:docMk/>
            <pc:sldMk cId="458172050" sldId="4730"/>
            <ac:spMk id="10" creationId="{00000000-0000-0000-0000-000000000000}"/>
          </ac:spMkLst>
        </pc:spChg>
        <pc:spChg chg="mod">
          <ac:chgData name="Chris Speller" userId="0a97f007-b978-4543-a8a0-9ee0abccdf0a" providerId="ADAL" clId="{B8B649C5-C549-4FEB-BF49-7EEBAD02D5DE}" dt="2020-12-22T18:23:21.376" v="31547"/>
          <ac:spMkLst>
            <pc:docMk/>
            <pc:sldMk cId="458172050" sldId="4730"/>
            <ac:spMk id="11" creationId="{00000000-0000-0000-0000-000000000000}"/>
          </ac:spMkLst>
        </pc:spChg>
        <pc:spChg chg="mod">
          <ac:chgData name="Chris Speller" userId="0a97f007-b978-4543-a8a0-9ee0abccdf0a" providerId="ADAL" clId="{B8B649C5-C549-4FEB-BF49-7EEBAD02D5DE}" dt="2020-12-22T18:24:19.638" v="31598" actId="20577"/>
          <ac:spMkLst>
            <pc:docMk/>
            <pc:sldMk cId="458172050" sldId="4730"/>
            <ac:spMk id="12" creationId="{00000000-0000-0000-0000-000000000000}"/>
          </ac:spMkLst>
        </pc:spChg>
      </pc:sldChg>
      <pc:sldChg chg="modSp add mod">
        <pc:chgData name="Chris Speller" userId="0a97f007-b978-4543-a8a0-9ee0abccdf0a" providerId="ADAL" clId="{B8B649C5-C549-4FEB-BF49-7EEBAD02D5DE}" dt="2020-12-22T18:30:01.815" v="31870" actId="20577"/>
        <pc:sldMkLst>
          <pc:docMk/>
          <pc:sldMk cId="2198875609" sldId="4731"/>
        </pc:sldMkLst>
        <pc:spChg chg="mod">
          <ac:chgData name="Chris Speller" userId="0a97f007-b978-4543-a8a0-9ee0abccdf0a" providerId="ADAL" clId="{B8B649C5-C549-4FEB-BF49-7EEBAD02D5DE}" dt="2020-12-22T18:29:22.061" v="31791" actId="20577"/>
          <ac:spMkLst>
            <pc:docMk/>
            <pc:sldMk cId="2198875609" sldId="4731"/>
            <ac:spMk id="10" creationId="{00000000-0000-0000-0000-000000000000}"/>
          </ac:spMkLst>
        </pc:spChg>
        <pc:spChg chg="mod">
          <ac:chgData name="Chris Speller" userId="0a97f007-b978-4543-a8a0-9ee0abccdf0a" providerId="ADAL" clId="{B8B649C5-C549-4FEB-BF49-7EEBAD02D5DE}" dt="2020-12-22T18:26:35.406" v="31784"/>
          <ac:spMkLst>
            <pc:docMk/>
            <pc:sldMk cId="2198875609" sldId="4731"/>
            <ac:spMk id="11" creationId="{00000000-0000-0000-0000-000000000000}"/>
          </ac:spMkLst>
        </pc:spChg>
        <pc:spChg chg="mod">
          <ac:chgData name="Chris Speller" userId="0a97f007-b978-4543-a8a0-9ee0abccdf0a" providerId="ADAL" clId="{B8B649C5-C549-4FEB-BF49-7EEBAD02D5DE}" dt="2020-12-22T18:30:01.815" v="31870" actId="20577"/>
          <ac:spMkLst>
            <pc:docMk/>
            <pc:sldMk cId="2198875609" sldId="4731"/>
            <ac:spMk id="12" creationId="{00000000-0000-0000-0000-000000000000}"/>
          </ac:spMkLst>
        </pc:spChg>
      </pc:sldChg>
      <pc:sldChg chg="modSp add mod modAnim">
        <pc:chgData name="Chris Speller" userId="0a97f007-b978-4543-a8a0-9ee0abccdf0a" providerId="ADAL" clId="{B8B649C5-C549-4FEB-BF49-7EEBAD02D5DE}" dt="2020-12-22T18:38:58.356" v="32148" actId="20577"/>
        <pc:sldMkLst>
          <pc:docMk/>
          <pc:sldMk cId="3042043662" sldId="4732"/>
        </pc:sldMkLst>
        <pc:spChg chg="mod">
          <ac:chgData name="Chris Speller" userId="0a97f007-b978-4543-a8a0-9ee0abccdf0a" providerId="ADAL" clId="{B8B649C5-C549-4FEB-BF49-7EEBAD02D5DE}" dt="2020-12-22T18:38:58.356" v="32148" actId="20577"/>
          <ac:spMkLst>
            <pc:docMk/>
            <pc:sldMk cId="3042043662" sldId="4732"/>
            <ac:spMk id="10" creationId="{00000000-0000-0000-0000-000000000000}"/>
          </ac:spMkLst>
        </pc:spChg>
        <pc:spChg chg="mod">
          <ac:chgData name="Chris Speller" userId="0a97f007-b978-4543-a8a0-9ee0abccdf0a" providerId="ADAL" clId="{B8B649C5-C549-4FEB-BF49-7EEBAD02D5DE}" dt="2020-12-22T18:31:03.226" v="31950"/>
          <ac:spMkLst>
            <pc:docMk/>
            <pc:sldMk cId="3042043662" sldId="4732"/>
            <ac:spMk id="11" creationId="{00000000-0000-0000-0000-000000000000}"/>
          </ac:spMkLst>
        </pc:spChg>
        <pc:spChg chg="mod">
          <ac:chgData name="Chris Speller" userId="0a97f007-b978-4543-a8a0-9ee0abccdf0a" providerId="ADAL" clId="{B8B649C5-C549-4FEB-BF49-7EEBAD02D5DE}" dt="2020-12-22T18:31:51.444" v="32017" actId="1076"/>
          <ac:spMkLst>
            <pc:docMk/>
            <pc:sldMk cId="3042043662" sldId="4732"/>
            <ac:spMk id="12" creationId="{00000000-0000-0000-0000-000000000000}"/>
          </ac:spMkLst>
        </pc:spChg>
      </pc:sldChg>
      <pc:sldChg chg="modSp add mod modAnim">
        <pc:chgData name="Chris Speller" userId="0a97f007-b978-4543-a8a0-9ee0abccdf0a" providerId="ADAL" clId="{B8B649C5-C549-4FEB-BF49-7EEBAD02D5DE}" dt="2020-12-22T18:40:38.115" v="32228" actId="20577"/>
        <pc:sldMkLst>
          <pc:docMk/>
          <pc:sldMk cId="3692030186" sldId="4733"/>
        </pc:sldMkLst>
        <pc:spChg chg="mod">
          <ac:chgData name="Chris Speller" userId="0a97f007-b978-4543-a8a0-9ee0abccdf0a" providerId="ADAL" clId="{B8B649C5-C549-4FEB-BF49-7EEBAD02D5DE}" dt="2020-12-22T18:40:06.427" v="32197" actId="20577"/>
          <ac:spMkLst>
            <pc:docMk/>
            <pc:sldMk cId="3692030186" sldId="4733"/>
            <ac:spMk id="10" creationId="{00000000-0000-0000-0000-000000000000}"/>
          </ac:spMkLst>
        </pc:spChg>
        <pc:spChg chg="mod">
          <ac:chgData name="Chris Speller" userId="0a97f007-b978-4543-a8a0-9ee0abccdf0a" providerId="ADAL" clId="{B8B649C5-C549-4FEB-BF49-7EEBAD02D5DE}" dt="2020-12-22T18:40:38.115" v="32228" actId="20577"/>
          <ac:spMkLst>
            <pc:docMk/>
            <pc:sldMk cId="3692030186" sldId="4733"/>
            <ac:spMk id="11" creationId="{00000000-0000-0000-0000-000000000000}"/>
          </ac:spMkLst>
        </pc:spChg>
        <pc:spChg chg="mod">
          <ac:chgData name="Chris Speller" userId="0a97f007-b978-4543-a8a0-9ee0abccdf0a" providerId="ADAL" clId="{B8B649C5-C549-4FEB-BF49-7EEBAD02D5DE}" dt="2020-12-22T18:40:27.255" v="32226" actId="20577"/>
          <ac:spMkLst>
            <pc:docMk/>
            <pc:sldMk cId="3692030186" sldId="4733"/>
            <ac:spMk id="12" creationId="{00000000-0000-0000-0000-000000000000}"/>
          </ac:spMkLst>
        </pc:spChg>
      </pc:sldChg>
      <pc:sldChg chg="modSp add mod">
        <pc:chgData name="Chris Speller" userId="0a97f007-b978-4543-a8a0-9ee0abccdf0a" providerId="ADAL" clId="{B8B649C5-C549-4FEB-BF49-7EEBAD02D5DE}" dt="2020-12-22T18:43:22.072" v="32302" actId="20577"/>
        <pc:sldMkLst>
          <pc:docMk/>
          <pc:sldMk cId="1059763452" sldId="4734"/>
        </pc:sldMkLst>
        <pc:spChg chg="mod">
          <ac:chgData name="Chris Speller" userId="0a97f007-b978-4543-a8a0-9ee0abccdf0a" providerId="ADAL" clId="{B8B649C5-C549-4FEB-BF49-7EEBAD02D5DE}" dt="2020-12-22T18:43:22.072" v="32302" actId="20577"/>
          <ac:spMkLst>
            <pc:docMk/>
            <pc:sldMk cId="1059763452" sldId="4734"/>
            <ac:spMk id="10" creationId="{00000000-0000-0000-0000-000000000000}"/>
          </ac:spMkLst>
        </pc:spChg>
        <pc:spChg chg="mod">
          <ac:chgData name="Chris Speller" userId="0a97f007-b978-4543-a8a0-9ee0abccdf0a" providerId="ADAL" clId="{B8B649C5-C549-4FEB-BF49-7EEBAD02D5DE}" dt="2020-12-22T18:38:15.540" v="32111"/>
          <ac:spMkLst>
            <pc:docMk/>
            <pc:sldMk cId="1059763452" sldId="4734"/>
            <ac:spMk id="11" creationId="{00000000-0000-0000-0000-000000000000}"/>
          </ac:spMkLst>
        </pc:spChg>
        <pc:spChg chg="mod">
          <ac:chgData name="Chris Speller" userId="0a97f007-b978-4543-a8a0-9ee0abccdf0a" providerId="ADAL" clId="{B8B649C5-C549-4FEB-BF49-7EEBAD02D5DE}" dt="2020-12-22T18:42:23.336" v="32297" actId="20577"/>
          <ac:spMkLst>
            <pc:docMk/>
            <pc:sldMk cId="1059763452" sldId="4734"/>
            <ac:spMk id="12" creationId="{00000000-0000-0000-0000-000000000000}"/>
          </ac:spMkLst>
        </pc:spChg>
      </pc:sldChg>
      <pc:sldChg chg="modSp add mod modAnim">
        <pc:chgData name="Chris Speller" userId="0a97f007-b978-4543-a8a0-9ee0abccdf0a" providerId="ADAL" clId="{B8B649C5-C549-4FEB-BF49-7EEBAD02D5DE}" dt="2020-12-22T18:48:26.940" v="32495" actId="20577"/>
        <pc:sldMkLst>
          <pc:docMk/>
          <pc:sldMk cId="130491783" sldId="4735"/>
        </pc:sldMkLst>
        <pc:spChg chg="mod">
          <ac:chgData name="Chris Speller" userId="0a97f007-b978-4543-a8a0-9ee0abccdf0a" providerId="ADAL" clId="{B8B649C5-C549-4FEB-BF49-7EEBAD02D5DE}" dt="2020-12-22T18:46:01.856" v="32384" actId="20577"/>
          <ac:spMkLst>
            <pc:docMk/>
            <pc:sldMk cId="130491783" sldId="4735"/>
            <ac:spMk id="10" creationId="{00000000-0000-0000-0000-000000000000}"/>
          </ac:spMkLst>
        </pc:spChg>
        <pc:spChg chg="mod">
          <ac:chgData name="Chris Speller" userId="0a97f007-b978-4543-a8a0-9ee0abccdf0a" providerId="ADAL" clId="{B8B649C5-C549-4FEB-BF49-7EEBAD02D5DE}" dt="2020-12-22T18:46:11.800" v="32393" actId="20577"/>
          <ac:spMkLst>
            <pc:docMk/>
            <pc:sldMk cId="130491783" sldId="4735"/>
            <ac:spMk id="11" creationId="{00000000-0000-0000-0000-000000000000}"/>
          </ac:spMkLst>
        </pc:spChg>
        <pc:spChg chg="mod">
          <ac:chgData name="Chris Speller" userId="0a97f007-b978-4543-a8a0-9ee0abccdf0a" providerId="ADAL" clId="{B8B649C5-C549-4FEB-BF49-7EEBAD02D5DE}" dt="2020-12-22T18:48:26.940" v="32495" actId="20577"/>
          <ac:spMkLst>
            <pc:docMk/>
            <pc:sldMk cId="130491783" sldId="4735"/>
            <ac:spMk id="12" creationId="{00000000-0000-0000-0000-000000000000}"/>
          </ac:spMkLst>
        </pc:spChg>
      </pc:sldChg>
      <pc:sldChg chg="modSp add mod modAnim">
        <pc:chgData name="Chris Speller" userId="0a97f007-b978-4543-a8a0-9ee0abccdf0a" providerId="ADAL" clId="{B8B649C5-C549-4FEB-BF49-7EEBAD02D5DE}" dt="2020-12-22T18:52:40.327" v="32629" actId="20577"/>
        <pc:sldMkLst>
          <pc:docMk/>
          <pc:sldMk cId="678123025" sldId="4736"/>
        </pc:sldMkLst>
        <pc:spChg chg="mod">
          <ac:chgData name="Chris Speller" userId="0a97f007-b978-4543-a8a0-9ee0abccdf0a" providerId="ADAL" clId="{B8B649C5-C549-4FEB-BF49-7EEBAD02D5DE}" dt="2020-12-22T18:51:05.951" v="32580" actId="20577"/>
          <ac:spMkLst>
            <pc:docMk/>
            <pc:sldMk cId="678123025" sldId="4736"/>
            <ac:spMk id="10" creationId="{00000000-0000-0000-0000-000000000000}"/>
          </ac:spMkLst>
        </pc:spChg>
        <pc:spChg chg="mod">
          <ac:chgData name="Chris Speller" userId="0a97f007-b978-4543-a8a0-9ee0abccdf0a" providerId="ADAL" clId="{B8B649C5-C549-4FEB-BF49-7EEBAD02D5DE}" dt="2020-12-22T18:49:19.038" v="32539"/>
          <ac:spMkLst>
            <pc:docMk/>
            <pc:sldMk cId="678123025" sldId="4736"/>
            <ac:spMk id="11" creationId="{00000000-0000-0000-0000-000000000000}"/>
          </ac:spMkLst>
        </pc:spChg>
        <pc:spChg chg="mod">
          <ac:chgData name="Chris Speller" userId="0a97f007-b978-4543-a8a0-9ee0abccdf0a" providerId="ADAL" clId="{B8B649C5-C549-4FEB-BF49-7EEBAD02D5DE}" dt="2020-12-22T18:52:40.327" v="32629" actId="20577"/>
          <ac:spMkLst>
            <pc:docMk/>
            <pc:sldMk cId="678123025" sldId="4736"/>
            <ac:spMk id="12" creationId="{00000000-0000-0000-0000-000000000000}"/>
          </ac:spMkLst>
        </pc:spChg>
      </pc:sldChg>
      <pc:sldChg chg="add del">
        <pc:chgData name="Chris Speller" userId="0a97f007-b978-4543-a8a0-9ee0abccdf0a" providerId="ADAL" clId="{B8B649C5-C549-4FEB-BF49-7EEBAD02D5DE}" dt="2020-12-22T18:48:34.220" v="32497"/>
        <pc:sldMkLst>
          <pc:docMk/>
          <pc:sldMk cId="3378887704" sldId="4736"/>
        </pc:sldMkLst>
      </pc:sldChg>
      <pc:sldChg chg="addSp delSp modSp add mod addAnim delAnim modAnim">
        <pc:chgData name="Chris Speller" userId="0a97f007-b978-4543-a8a0-9ee0abccdf0a" providerId="ADAL" clId="{B8B649C5-C549-4FEB-BF49-7EEBAD02D5DE}" dt="2020-12-22T19:48:52.925" v="33558" actId="20577"/>
        <pc:sldMkLst>
          <pc:docMk/>
          <pc:sldMk cId="1035632461" sldId="4737"/>
        </pc:sldMkLst>
        <pc:spChg chg="mod">
          <ac:chgData name="Chris Speller" userId="0a97f007-b978-4543-a8a0-9ee0abccdf0a" providerId="ADAL" clId="{B8B649C5-C549-4FEB-BF49-7EEBAD02D5DE}" dt="2020-12-22T19:05:53.270" v="32797" actId="20577"/>
          <ac:spMkLst>
            <pc:docMk/>
            <pc:sldMk cId="1035632461" sldId="4737"/>
            <ac:spMk id="10" creationId="{00000000-0000-0000-0000-000000000000}"/>
          </ac:spMkLst>
        </pc:spChg>
        <pc:spChg chg="mod">
          <ac:chgData name="Chris Speller" userId="0a97f007-b978-4543-a8a0-9ee0abccdf0a" providerId="ADAL" clId="{B8B649C5-C549-4FEB-BF49-7EEBAD02D5DE}" dt="2020-12-22T19:48:52.925" v="33558" actId="20577"/>
          <ac:spMkLst>
            <pc:docMk/>
            <pc:sldMk cId="1035632461" sldId="4737"/>
            <ac:spMk id="11" creationId="{00000000-0000-0000-0000-000000000000}"/>
          </ac:spMkLst>
        </pc:spChg>
        <pc:spChg chg="del mod">
          <ac:chgData name="Chris Speller" userId="0a97f007-b978-4543-a8a0-9ee0abccdf0a" providerId="ADAL" clId="{B8B649C5-C549-4FEB-BF49-7EEBAD02D5DE}" dt="2020-12-22T18:59:47.151" v="32706" actId="478"/>
          <ac:spMkLst>
            <pc:docMk/>
            <pc:sldMk cId="1035632461" sldId="4737"/>
            <ac:spMk id="12" creationId="{00000000-0000-0000-0000-000000000000}"/>
          </ac:spMkLst>
        </pc:spChg>
        <pc:picChg chg="add mod">
          <ac:chgData name="Chris Speller" userId="0a97f007-b978-4543-a8a0-9ee0abccdf0a" providerId="ADAL" clId="{B8B649C5-C549-4FEB-BF49-7EEBAD02D5DE}" dt="2020-12-22T19:48:45.713" v="33533" actId="1076"/>
          <ac:picMkLst>
            <pc:docMk/>
            <pc:sldMk cId="1035632461" sldId="4737"/>
            <ac:picMk id="3" creationId="{3166928B-8CF7-4828-8A19-DE74C5CCC4BC}"/>
          </ac:picMkLst>
        </pc:picChg>
        <pc:picChg chg="add del mod">
          <ac:chgData name="Chris Speller" userId="0a97f007-b978-4543-a8a0-9ee0abccdf0a" providerId="ADAL" clId="{B8B649C5-C549-4FEB-BF49-7EEBAD02D5DE}" dt="2020-12-22T19:00:38.470" v="32713" actId="22"/>
          <ac:picMkLst>
            <pc:docMk/>
            <pc:sldMk cId="1035632461" sldId="4737"/>
            <ac:picMk id="7" creationId="{A2839793-0623-4E3E-A7B9-749A14C963CA}"/>
          </ac:picMkLst>
        </pc:picChg>
        <pc:picChg chg="add del mod">
          <ac:chgData name="Chris Speller" userId="0a97f007-b978-4543-a8a0-9ee0abccdf0a" providerId="ADAL" clId="{B8B649C5-C549-4FEB-BF49-7EEBAD02D5DE}" dt="2020-12-22T19:05:57.400" v="32800" actId="478"/>
          <ac:picMkLst>
            <pc:docMk/>
            <pc:sldMk cId="1035632461" sldId="4737"/>
            <ac:picMk id="14" creationId="{62D7DA8E-533A-4B50-9B86-943BF11DE32B}"/>
          </ac:picMkLst>
        </pc:picChg>
        <pc:picChg chg="add del mod">
          <ac:chgData name="Chris Speller" userId="0a97f007-b978-4543-a8a0-9ee0abccdf0a" providerId="ADAL" clId="{B8B649C5-C549-4FEB-BF49-7EEBAD02D5DE}" dt="2020-12-22T19:05:57.914" v="32801" actId="478"/>
          <ac:picMkLst>
            <pc:docMk/>
            <pc:sldMk cId="1035632461" sldId="4737"/>
            <ac:picMk id="16" creationId="{5D8A61AE-6F1D-4432-A374-362AF35C82EB}"/>
          </ac:picMkLst>
        </pc:picChg>
        <pc:picChg chg="add del mod">
          <ac:chgData name="Chris Speller" userId="0a97f007-b978-4543-a8a0-9ee0abccdf0a" providerId="ADAL" clId="{B8B649C5-C549-4FEB-BF49-7EEBAD02D5DE}" dt="2020-12-22T19:04:43.463" v="32774" actId="478"/>
          <ac:picMkLst>
            <pc:docMk/>
            <pc:sldMk cId="1035632461" sldId="4737"/>
            <ac:picMk id="17" creationId="{86B0CFBB-CB5F-4B46-82A7-625491032CC5}"/>
          </ac:picMkLst>
        </pc:picChg>
        <pc:picChg chg="add del mod">
          <ac:chgData name="Chris Speller" userId="0a97f007-b978-4543-a8a0-9ee0abccdf0a" providerId="ADAL" clId="{B8B649C5-C549-4FEB-BF49-7EEBAD02D5DE}" dt="2020-12-22T19:04:44.031" v="32775" actId="478"/>
          <ac:picMkLst>
            <pc:docMk/>
            <pc:sldMk cId="1035632461" sldId="4737"/>
            <ac:picMk id="18" creationId="{283B6D28-647F-4AB4-B512-58A48A9A45F7}"/>
          </ac:picMkLst>
        </pc:picChg>
      </pc:sldChg>
      <pc:sldChg chg="addSp delSp modSp add mod delAnim modAnim">
        <pc:chgData name="Chris Speller" userId="0a97f007-b978-4543-a8a0-9ee0abccdf0a" providerId="ADAL" clId="{B8B649C5-C549-4FEB-BF49-7EEBAD02D5DE}" dt="2020-12-22T19:48:29.212" v="33531"/>
        <pc:sldMkLst>
          <pc:docMk/>
          <pc:sldMk cId="810121915" sldId="4738"/>
        </pc:sldMkLst>
        <pc:spChg chg="mod">
          <ac:chgData name="Chris Speller" userId="0a97f007-b978-4543-a8a0-9ee0abccdf0a" providerId="ADAL" clId="{B8B649C5-C549-4FEB-BF49-7EEBAD02D5DE}" dt="2020-12-22T19:08:19.616" v="32847" actId="20577"/>
          <ac:spMkLst>
            <pc:docMk/>
            <pc:sldMk cId="810121915" sldId="4738"/>
            <ac:spMk id="10" creationId="{00000000-0000-0000-0000-000000000000}"/>
          </ac:spMkLst>
        </pc:spChg>
        <pc:spChg chg="mod">
          <ac:chgData name="Chris Speller" userId="0a97f007-b978-4543-a8a0-9ee0abccdf0a" providerId="ADAL" clId="{B8B649C5-C549-4FEB-BF49-7EEBAD02D5DE}" dt="2020-12-22T19:48:19.412" v="33527" actId="1076"/>
          <ac:spMkLst>
            <pc:docMk/>
            <pc:sldMk cId="810121915" sldId="4738"/>
            <ac:spMk id="11" creationId="{00000000-0000-0000-0000-000000000000}"/>
          </ac:spMkLst>
        </pc:spChg>
        <pc:picChg chg="del">
          <ac:chgData name="Chris Speller" userId="0a97f007-b978-4543-a8a0-9ee0abccdf0a" providerId="ADAL" clId="{B8B649C5-C549-4FEB-BF49-7EEBAD02D5DE}" dt="2020-12-22T19:04:34.974" v="32768" actId="478"/>
          <ac:picMkLst>
            <pc:docMk/>
            <pc:sldMk cId="810121915" sldId="4738"/>
            <ac:picMk id="3" creationId="{3166928B-8CF7-4828-8A19-DE74C5CCC4BC}"/>
          </ac:picMkLst>
        </pc:picChg>
        <pc:picChg chg="add del mod">
          <ac:chgData name="Chris Speller" userId="0a97f007-b978-4543-a8a0-9ee0abccdf0a" providerId="ADAL" clId="{B8B649C5-C549-4FEB-BF49-7EEBAD02D5DE}" dt="2020-12-22T19:48:13.052" v="33522" actId="478"/>
          <ac:picMkLst>
            <pc:docMk/>
            <pc:sldMk cId="810121915" sldId="4738"/>
            <ac:picMk id="6" creationId="{61E8AC71-085B-403D-91FB-629B7D03DA81}"/>
          </ac:picMkLst>
        </pc:picChg>
        <pc:picChg chg="add mod">
          <ac:chgData name="Chris Speller" userId="0a97f007-b978-4543-a8a0-9ee0abccdf0a" providerId="ADAL" clId="{B8B649C5-C549-4FEB-BF49-7EEBAD02D5DE}" dt="2020-12-22T19:48:26.579" v="33530" actId="1076"/>
          <ac:picMkLst>
            <pc:docMk/>
            <pc:sldMk cId="810121915" sldId="4738"/>
            <ac:picMk id="12" creationId="{00B20B67-06D6-4129-9F8E-DB616C4798DA}"/>
          </ac:picMkLst>
        </pc:picChg>
        <pc:picChg chg="del">
          <ac:chgData name="Chris Speller" userId="0a97f007-b978-4543-a8a0-9ee0abccdf0a" providerId="ADAL" clId="{B8B649C5-C549-4FEB-BF49-7EEBAD02D5DE}" dt="2020-12-22T19:04:36.374" v="32770" actId="478"/>
          <ac:picMkLst>
            <pc:docMk/>
            <pc:sldMk cId="810121915" sldId="4738"/>
            <ac:picMk id="14" creationId="{62D7DA8E-533A-4B50-9B86-943BF11DE32B}"/>
          </ac:picMkLst>
        </pc:picChg>
        <pc:picChg chg="del">
          <ac:chgData name="Chris Speller" userId="0a97f007-b978-4543-a8a0-9ee0abccdf0a" providerId="ADAL" clId="{B8B649C5-C549-4FEB-BF49-7EEBAD02D5DE}" dt="2020-12-22T19:04:37.062" v="32771" actId="478"/>
          <ac:picMkLst>
            <pc:docMk/>
            <pc:sldMk cId="810121915" sldId="4738"/>
            <ac:picMk id="16" creationId="{5D8A61AE-6F1D-4432-A374-362AF35C82EB}"/>
          </ac:picMkLst>
        </pc:picChg>
        <pc:picChg chg="del">
          <ac:chgData name="Chris Speller" userId="0a97f007-b978-4543-a8a0-9ee0abccdf0a" providerId="ADAL" clId="{B8B649C5-C549-4FEB-BF49-7EEBAD02D5DE}" dt="2020-12-22T19:04:29.008" v="32764" actId="478"/>
          <ac:picMkLst>
            <pc:docMk/>
            <pc:sldMk cId="810121915" sldId="4738"/>
            <ac:picMk id="17" creationId="{86B0CFBB-CB5F-4B46-82A7-625491032CC5}"/>
          </ac:picMkLst>
        </pc:picChg>
        <pc:picChg chg="del">
          <ac:chgData name="Chris Speller" userId="0a97f007-b978-4543-a8a0-9ee0abccdf0a" providerId="ADAL" clId="{B8B649C5-C549-4FEB-BF49-7EEBAD02D5DE}" dt="2020-12-22T19:04:35.431" v="32769" actId="478"/>
          <ac:picMkLst>
            <pc:docMk/>
            <pc:sldMk cId="810121915" sldId="4738"/>
            <ac:picMk id="18" creationId="{283B6D28-647F-4AB4-B512-58A48A9A45F7}"/>
          </ac:picMkLst>
        </pc:picChg>
      </pc:sldChg>
      <pc:sldChg chg="delSp modSp add mod delAnim modAnim">
        <pc:chgData name="Chris Speller" userId="0a97f007-b978-4543-a8a0-9ee0abccdf0a" providerId="ADAL" clId="{B8B649C5-C549-4FEB-BF49-7EEBAD02D5DE}" dt="2020-12-22T20:01:07.374" v="33576"/>
        <pc:sldMkLst>
          <pc:docMk/>
          <pc:sldMk cId="611007519" sldId="4739"/>
        </pc:sldMkLst>
        <pc:spChg chg="mod">
          <ac:chgData name="Chris Speller" userId="0a97f007-b978-4543-a8a0-9ee0abccdf0a" providerId="ADAL" clId="{B8B649C5-C549-4FEB-BF49-7EEBAD02D5DE}" dt="2020-12-22T19:06:21.483" v="32812" actId="20577"/>
          <ac:spMkLst>
            <pc:docMk/>
            <pc:sldMk cId="611007519" sldId="4739"/>
            <ac:spMk id="10" creationId="{00000000-0000-0000-0000-000000000000}"/>
          </ac:spMkLst>
        </pc:spChg>
        <pc:spChg chg="mod">
          <ac:chgData name="Chris Speller" userId="0a97f007-b978-4543-a8a0-9ee0abccdf0a" providerId="ADAL" clId="{B8B649C5-C549-4FEB-BF49-7EEBAD02D5DE}" dt="2020-12-22T20:01:07.374" v="33576"/>
          <ac:spMkLst>
            <pc:docMk/>
            <pc:sldMk cId="611007519" sldId="4739"/>
            <ac:spMk id="11" creationId="{00000000-0000-0000-0000-000000000000}"/>
          </ac:spMkLst>
        </pc:spChg>
        <pc:picChg chg="del">
          <ac:chgData name="Chris Speller" userId="0a97f007-b978-4543-a8a0-9ee0abccdf0a" providerId="ADAL" clId="{B8B649C5-C549-4FEB-BF49-7EEBAD02D5DE}" dt="2020-12-22T19:06:53.389" v="32814" actId="478"/>
          <ac:picMkLst>
            <pc:docMk/>
            <pc:sldMk cId="611007519" sldId="4739"/>
            <ac:picMk id="3" creationId="{3166928B-8CF7-4828-8A19-DE74C5CCC4BC}"/>
          </ac:picMkLst>
        </pc:picChg>
        <pc:picChg chg="mod">
          <ac:chgData name="Chris Speller" userId="0a97f007-b978-4543-a8a0-9ee0abccdf0a" providerId="ADAL" clId="{B8B649C5-C549-4FEB-BF49-7EEBAD02D5DE}" dt="2020-12-22T20:00:53.363" v="33575" actId="1076"/>
          <ac:picMkLst>
            <pc:docMk/>
            <pc:sldMk cId="611007519" sldId="4739"/>
            <ac:picMk id="14" creationId="{62D7DA8E-533A-4B50-9B86-943BF11DE32B}"/>
          </ac:picMkLst>
        </pc:picChg>
        <pc:picChg chg="del">
          <ac:chgData name="Chris Speller" userId="0a97f007-b978-4543-a8a0-9ee0abccdf0a" providerId="ADAL" clId="{B8B649C5-C549-4FEB-BF49-7EEBAD02D5DE}" dt="2020-12-22T19:07:11.592" v="32821" actId="478"/>
          <ac:picMkLst>
            <pc:docMk/>
            <pc:sldMk cId="611007519" sldId="4739"/>
            <ac:picMk id="16" creationId="{5D8A61AE-6F1D-4432-A374-362AF35C82EB}"/>
          </ac:picMkLst>
        </pc:picChg>
      </pc:sldChg>
      <pc:sldChg chg="addSp delSp modSp add mod delAnim modAnim">
        <pc:chgData name="Chris Speller" userId="0a97f007-b978-4543-a8a0-9ee0abccdf0a" providerId="ADAL" clId="{B8B649C5-C549-4FEB-BF49-7EEBAD02D5DE}" dt="2020-12-22T20:27:20.845" v="33925"/>
        <pc:sldMkLst>
          <pc:docMk/>
          <pc:sldMk cId="2890707492" sldId="4740"/>
        </pc:sldMkLst>
        <pc:spChg chg="mod">
          <ac:chgData name="Chris Speller" userId="0a97f007-b978-4543-a8a0-9ee0abccdf0a" providerId="ADAL" clId="{B8B649C5-C549-4FEB-BF49-7EEBAD02D5DE}" dt="2020-12-22T19:07:40.506" v="32830" actId="16959"/>
          <ac:spMkLst>
            <pc:docMk/>
            <pc:sldMk cId="2890707492" sldId="4740"/>
            <ac:spMk id="10" creationId="{00000000-0000-0000-0000-000000000000}"/>
          </ac:spMkLst>
        </pc:spChg>
        <pc:spChg chg="mod">
          <ac:chgData name="Chris Speller" userId="0a97f007-b978-4543-a8a0-9ee0abccdf0a" providerId="ADAL" clId="{B8B649C5-C549-4FEB-BF49-7EEBAD02D5DE}" dt="2020-12-22T20:26:18.820" v="33920" actId="20577"/>
          <ac:spMkLst>
            <pc:docMk/>
            <pc:sldMk cId="2890707492" sldId="4740"/>
            <ac:spMk id="11" creationId="{00000000-0000-0000-0000-000000000000}"/>
          </ac:spMkLst>
        </pc:spChg>
        <pc:picChg chg="add mod">
          <ac:chgData name="Chris Speller" userId="0a97f007-b978-4543-a8a0-9ee0abccdf0a" providerId="ADAL" clId="{B8B649C5-C549-4FEB-BF49-7EEBAD02D5DE}" dt="2020-12-22T20:27:18.745" v="33924" actId="1076"/>
          <ac:picMkLst>
            <pc:docMk/>
            <pc:sldMk cId="2890707492" sldId="4740"/>
            <ac:picMk id="3" creationId="{8E300E44-8B36-43F6-80FC-248FD8567B7D}"/>
          </ac:picMkLst>
        </pc:picChg>
        <pc:picChg chg="del">
          <ac:chgData name="Chris Speller" userId="0a97f007-b978-4543-a8a0-9ee0abccdf0a" providerId="ADAL" clId="{B8B649C5-C549-4FEB-BF49-7EEBAD02D5DE}" dt="2020-12-22T19:07:55.182" v="32836" actId="478"/>
          <ac:picMkLst>
            <pc:docMk/>
            <pc:sldMk cId="2890707492" sldId="4740"/>
            <ac:picMk id="14" creationId="{62D7DA8E-533A-4B50-9B86-943BF11DE32B}"/>
          </ac:picMkLst>
        </pc:picChg>
        <pc:picChg chg="del mod">
          <ac:chgData name="Chris Speller" userId="0a97f007-b978-4543-a8a0-9ee0abccdf0a" providerId="ADAL" clId="{B8B649C5-C549-4FEB-BF49-7EEBAD02D5DE}" dt="2020-12-22T20:26:21.270" v="33921" actId="478"/>
          <ac:picMkLst>
            <pc:docMk/>
            <pc:sldMk cId="2890707492" sldId="4740"/>
            <ac:picMk id="16" creationId="{5D8A61AE-6F1D-4432-A374-362AF35C82EB}"/>
          </ac:picMkLst>
        </pc:picChg>
      </pc:sldChg>
      <pc:sldChg chg="addSp delSp modSp add mod delAnim modAnim">
        <pc:chgData name="Chris Speller" userId="0a97f007-b978-4543-a8a0-9ee0abccdf0a" providerId="ADAL" clId="{B8B649C5-C549-4FEB-BF49-7EEBAD02D5DE}" dt="2020-12-22T20:25:53.263" v="33917"/>
        <pc:sldMkLst>
          <pc:docMk/>
          <pc:sldMk cId="1338366255" sldId="4741"/>
        </pc:sldMkLst>
        <pc:spChg chg="mod">
          <ac:chgData name="Chris Speller" userId="0a97f007-b978-4543-a8a0-9ee0abccdf0a" providerId="ADAL" clId="{B8B649C5-C549-4FEB-BF49-7EEBAD02D5DE}" dt="2020-12-22T19:10:32.563" v="32864" actId="20577"/>
          <ac:spMkLst>
            <pc:docMk/>
            <pc:sldMk cId="1338366255" sldId="4741"/>
            <ac:spMk id="10" creationId="{00000000-0000-0000-0000-000000000000}"/>
          </ac:spMkLst>
        </pc:spChg>
        <pc:spChg chg="mod">
          <ac:chgData name="Chris Speller" userId="0a97f007-b978-4543-a8a0-9ee0abccdf0a" providerId="ADAL" clId="{B8B649C5-C549-4FEB-BF49-7EEBAD02D5DE}" dt="2020-12-22T19:41:15.034" v="33453" actId="6549"/>
          <ac:spMkLst>
            <pc:docMk/>
            <pc:sldMk cId="1338366255" sldId="4741"/>
            <ac:spMk id="11" creationId="{00000000-0000-0000-0000-000000000000}"/>
          </ac:spMkLst>
        </pc:spChg>
        <pc:picChg chg="add del mod">
          <ac:chgData name="Chris Speller" userId="0a97f007-b978-4543-a8a0-9ee0abccdf0a" providerId="ADAL" clId="{B8B649C5-C549-4FEB-BF49-7EEBAD02D5DE}" dt="2020-12-22T20:25:33.991" v="33911" actId="478"/>
          <ac:picMkLst>
            <pc:docMk/>
            <pc:sldMk cId="1338366255" sldId="4741"/>
            <ac:picMk id="3" creationId="{474FC5F9-3982-418F-903B-24E40E2CEE9A}"/>
          </ac:picMkLst>
        </pc:picChg>
        <pc:picChg chg="del">
          <ac:chgData name="Chris Speller" userId="0a97f007-b978-4543-a8a0-9ee0abccdf0a" providerId="ADAL" clId="{B8B649C5-C549-4FEB-BF49-7EEBAD02D5DE}" dt="2020-12-22T19:09:00.318" v="32858" actId="478"/>
          <ac:picMkLst>
            <pc:docMk/>
            <pc:sldMk cId="1338366255" sldId="4741"/>
            <ac:picMk id="6" creationId="{61E8AC71-085B-403D-91FB-629B7D03DA81}"/>
          </ac:picMkLst>
        </pc:picChg>
        <pc:picChg chg="add mod">
          <ac:chgData name="Chris Speller" userId="0a97f007-b978-4543-a8a0-9ee0abccdf0a" providerId="ADAL" clId="{B8B649C5-C549-4FEB-BF49-7EEBAD02D5DE}" dt="2020-12-22T20:25:51.213" v="33916" actId="1076"/>
          <ac:picMkLst>
            <pc:docMk/>
            <pc:sldMk cId="1338366255" sldId="4741"/>
            <ac:picMk id="12" creationId="{5421B51B-321A-4090-8562-EE684D8722AC}"/>
          </ac:picMkLst>
        </pc:picChg>
      </pc:sldChg>
      <pc:sldChg chg="addSp delSp modSp add mod addAnim delAnim modAnim modNotesTx">
        <pc:chgData name="Chris Speller" userId="0a97f007-b978-4543-a8a0-9ee0abccdf0a" providerId="ADAL" clId="{B8B649C5-C549-4FEB-BF49-7EEBAD02D5DE}" dt="2020-12-22T20:29:00.286" v="33928" actId="20577"/>
        <pc:sldMkLst>
          <pc:docMk/>
          <pc:sldMk cId="2941040493" sldId="4742"/>
        </pc:sldMkLst>
        <pc:spChg chg="mod">
          <ac:chgData name="Chris Speller" userId="0a97f007-b978-4543-a8a0-9ee0abccdf0a" providerId="ADAL" clId="{B8B649C5-C549-4FEB-BF49-7EEBAD02D5DE}" dt="2020-12-22T19:23:24.935" v="32896" actId="20577"/>
          <ac:spMkLst>
            <pc:docMk/>
            <pc:sldMk cId="2941040493" sldId="4742"/>
            <ac:spMk id="10" creationId="{00000000-0000-0000-0000-000000000000}"/>
          </ac:spMkLst>
        </pc:spChg>
        <pc:spChg chg="mod">
          <ac:chgData name="Chris Speller" userId="0a97f007-b978-4543-a8a0-9ee0abccdf0a" providerId="ADAL" clId="{B8B649C5-C549-4FEB-BF49-7EEBAD02D5DE}" dt="2020-12-22T19:41:43.500" v="33479" actId="6549"/>
          <ac:spMkLst>
            <pc:docMk/>
            <pc:sldMk cId="2941040493" sldId="4742"/>
            <ac:spMk id="11" creationId="{00000000-0000-0000-0000-000000000000}"/>
          </ac:spMkLst>
        </pc:spChg>
        <pc:spChg chg="add del mod">
          <ac:chgData name="Chris Speller" userId="0a97f007-b978-4543-a8a0-9ee0abccdf0a" providerId="ADAL" clId="{B8B649C5-C549-4FEB-BF49-7EEBAD02D5DE}" dt="2020-12-22T19:43:22.541" v="33483" actId="478"/>
          <ac:spMkLst>
            <pc:docMk/>
            <pc:sldMk cId="2941040493" sldId="4742"/>
            <ac:spMk id="12" creationId="{5DEA338C-4DD2-45BD-862A-F8AF30F0184B}"/>
          </ac:spMkLst>
        </pc:spChg>
        <pc:picChg chg="add del mod modCrop">
          <ac:chgData name="Chris Speller" userId="0a97f007-b978-4543-a8a0-9ee0abccdf0a" providerId="ADAL" clId="{B8B649C5-C549-4FEB-BF49-7EEBAD02D5DE}" dt="2020-12-22T19:28:37.156" v="33052" actId="478"/>
          <ac:picMkLst>
            <pc:docMk/>
            <pc:sldMk cId="2941040493" sldId="4742"/>
            <ac:picMk id="3" creationId="{FF2D38DD-CB13-4BF4-8A2F-853D28618A2C}"/>
          </ac:picMkLst>
        </pc:picChg>
        <pc:picChg chg="del">
          <ac:chgData name="Chris Speller" userId="0a97f007-b978-4543-a8a0-9ee0abccdf0a" providerId="ADAL" clId="{B8B649C5-C549-4FEB-BF49-7EEBAD02D5DE}" dt="2020-12-22T19:11:14.704" v="32873" actId="478"/>
          <ac:picMkLst>
            <pc:docMk/>
            <pc:sldMk cId="2941040493" sldId="4742"/>
            <ac:picMk id="6" creationId="{61E8AC71-085B-403D-91FB-629B7D03DA81}"/>
          </ac:picMkLst>
        </pc:picChg>
        <pc:picChg chg="add del mod">
          <ac:chgData name="Chris Speller" userId="0a97f007-b978-4543-a8a0-9ee0abccdf0a" providerId="ADAL" clId="{B8B649C5-C549-4FEB-BF49-7EEBAD02D5DE}" dt="2020-12-22T20:21:42.791" v="33882" actId="478"/>
          <ac:picMkLst>
            <pc:docMk/>
            <pc:sldMk cId="2941040493" sldId="4742"/>
            <ac:picMk id="13" creationId="{90A493ED-8477-474B-B273-FB7B6DD78139}"/>
          </ac:picMkLst>
        </pc:picChg>
        <pc:picChg chg="add del mod">
          <ac:chgData name="Chris Speller" userId="0a97f007-b978-4543-a8a0-9ee0abccdf0a" providerId="ADAL" clId="{B8B649C5-C549-4FEB-BF49-7EEBAD02D5DE}" dt="2020-12-22T19:46:58.962" v="33504"/>
          <ac:picMkLst>
            <pc:docMk/>
            <pc:sldMk cId="2941040493" sldId="4742"/>
            <ac:picMk id="14" creationId="{BB6D7374-CF54-4FA1-95AF-7018DA6F6F73}"/>
          </ac:picMkLst>
        </pc:picChg>
        <pc:picChg chg="add mod">
          <ac:chgData name="Chris Speller" userId="0a97f007-b978-4543-a8a0-9ee0abccdf0a" providerId="ADAL" clId="{B8B649C5-C549-4FEB-BF49-7EEBAD02D5DE}" dt="2020-12-22T20:23:23.945" v="33887" actId="1076"/>
          <ac:picMkLst>
            <pc:docMk/>
            <pc:sldMk cId="2941040493" sldId="4742"/>
            <ac:picMk id="16" creationId="{E5D8B38C-E091-4F2B-B0A1-5BDCFB1F07CD}"/>
          </ac:picMkLst>
        </pc:picChg>
      </pc:sldChg>
      <pc:sldChg chg="addSp delSp modSp add mod delAnim modAnim">
        <pc:chgData name="Chris Speller" userId="0a97f007-b978-4543-a8a0-9ee0abccdf0a" providerId="ADAL" clId="{B8B649C5-C549-4FEB-BF49-7EEBAD02D5DE}" dt="2020-12-22T20:25:29.092" v="33910"/>
        <pc:sldMkLst>
          <pc:docMk/>
          <pc:sldMk cId="3803252760" sldId="4743"/>
        </pc:sldMkLst>
        <pc:spChg chg="mod">
          <ac:chgData name="Chris Speller" userId="0a97f007-b978-4543-a8a0-9ee0abccdf0a" providerId="ADAL" clId="{B8B649C5-C549-4FEB-BF49-7EEBAD02D5DE}" dt="2020-12-22T19:25:04.298" v="33020" actId="20577"/>
          <ac:spMkLst>
            <pc:docMk/>
            <pc:sldMk cId="3803252760" sldId="4743"/>
            <ac:spMk id="10" creationId="{00000000-0000-0000-0000-000000000000}"/>
          </ac:spMkLst>
        </pc:spChg>
        <pc:spChg chg="mod">
          <ac:chgData name="Chris Speller" userId="0a97f007-b978-4543-a8a0-9ee0abccdf0a" providerId="ADAL" clId="{B8B649C5-C549-4FEB-BF49-7EEBAD02D5DE}" dt="2020-12-22T19:41:32.832" v="33475" actId="6549"/>
          <ac:spMkLst>
            <pc:docMk/>
            <pc:sldMk cId="3803252760" sldId="4743"/>
            <ac:spMk id="11" creationId="{00000000-0000-0000-0000-000000000000}"/>
          </ac:spMkLst>
        </pc:spChg>
        <pc:picChg chg="del">
          <ac:chgData name="Chris Speller" userId="0a97f007-b978-4543-a8a0-9ee0abccdf0a" providerId="ADAL" clId="{B8B649C5-C549-4FEB-BF49-7EEBAD02D5DE}" dt="2020-12-22T19:25:09.557" v="33024" actId="478"/>
          <ac:picMkLst>
            <pc:docMk/>
            <pc:sldMk cId="3803252760" sldId="4743"/>
            <ac:picMk id="3" creationId="{474FC5F9-3982-418F-903B-24E40E2CEE9A}"/>
          </ac:picMkLst>
        </pc:picChg>
        <pc:picChg chg="add del mod">
          <ac:chgData name="Chris Speller" userId="0a97f007-b978-4543-a8a0-9ee0abccdf0a" providerId="ADAL" clId="{B8B649C5-C549-4FEB-BF49-7EEBAD02D5DE}" dt="2020-12-22T20:24:59.319" v="33902" actId="478"/>
          <ac:picMkLst>
            <pc:docMk/>
            <pc:sldMk cId="3803252760" sldId="4743"/>
            <ac:picMk id="6" creationId="{1ACE613C-CD44-43D6-A2AD-C0F9E222741B}"/>
          </ac:picMkLst>
        </pc:picChg>
        <pc:picChg chg="add mod">
          <ac:chgData name="Chris Speller" userId="0a97f007-b978-4543-a8a0-9ee0abccdf0a" providerId="ADAL" clId="{B8B649C5-C549-4FEB-BF49-7EEBAD02D5DE}" dt="2020-12-22T20:25:27.087" v="33909" actId="1076"/>
          <ac:picMkLst>
            <pc:docMk/>
            <pc:sldMk cId="3803252760" sldId="4743"/>
            <ac:picMk id="12" creationId="{CD40CAA3-C46F-4AC4-8DC7-B3668ADBB192}"/>
          </ac:picMkLst>
        </pc:picChg>
      </pc:sldChg>
      <pc:sldChg chg="addSp delSp modSp add mod delAnim modAnim modNotesTx">
        <pc:chgData name="Chris Speller" userId="0a97f007-b978-4543-a8a0-9ee0abccdf0a" providerId="ADAL" clId="{B8B649C5-C549-4FEB-BF49-7EEBAD02D5DE}" dt="2020-12-22T19:38:48.789" v="33387"/>
        <pc:sldMkLst>
          <pc:docMk/>
          <pc:sldMk cId="3904373404" sldId="4744"/>
        </pc:sldMkLst>
        <pc:spChg chg="mod">
          <ac:chgData name="Chris Speller" userId="0a97f007-b978-4543-a8a0-9ee0abccdf0a" providerId="ADAL" clId="{B8B649C5-C549-4FEB-BF49-7EEBAD02D5DE}" dt="2020-12-22T19:32:18.793" v="33154" actId="20577"/>
          <ac:spMkLst>
            <pc:docMk/>
            <pc:sldMk cId="3904373404" sldId="4744"/>
            <ac:spMk id="10" creationId="{00000000-0000-0000-0000-000000000000}"/>
          </ac:spMkLst>
        </pc:spChg>
        <pc:spChg chg="mod">
          <ac:chgData name="Chris Speller" userId="0a97f007-b978-4543-a8a0-9ee0abccdf0a" providerId="ADAL" clId="{B8B649C5-C549-4FEB-BF49-7EEBAD02D5DE}" dt="2020-12-22T19:38:12.617" v="33380" actId="20577"/>
          <ac:spMkLst>
            <pc:docMk/>
            <pc:sldMk cId="3904373404" sldId="4744"/>
            <ac:spMk id="11" creationId="{00000000-0000-0000-0000-000000000000}"/>
          </ac:spMkLst>
        </pc:spChg>
        <pc:spChg chg="add mod">
          <ac:chgData name="Chris Speller" userId="0a97f007-b978-4543-a8a0-9ee0abccdf0a" providerId="ADAL" clId="{B8B649C5-C549-4FEB-BF49-7EEBAD02D5DE}" dt="2020-12-22T19:36:50.190" v="33365" actId="404"/>
          <ac:spMkLst>
            <pc:docMk/>
            <pc:sldMk cId="3904373404" sldId="4744"/>
            <ac:spMk id="12" creationId="{B311BF28-7663-4BB9-97F5-E6CBE82E4B80}"/>
          </ac:spMkLst>
        </pc:spChg>
        <pc:picChg chg="del">
          <ac:chgData name="Chris Speller" userId="0a97f007-b978-4543-a8a0-9ee0abccdf0a" providerId="ADAL" clId="{B8B649C5-C549-4FEB-BF49-7EEBAD02D5DE}" dt="2020-12-22T19:28:24.333" v="33051" actId="478"/>
          <ac:picMkLst>
            <pc:docMk/>
            <pc:sldMk cId="3904373404" sldId="4744"/>
            <ac:picMk id="3" creationId="{FF2D38DD-CB13-4BF4-8A2F-853D28618A2C}"/>
          </ac:picMkLst>
        </pc:picChg>
        <pc:picChg chg="add del mod">
          <ac:chgData name="Chris Speller" userId="0a97f007-b978-4543-a8a0-9ee0abccdf0a" providerId="ADAL" clId="{B8B649C5-C549-4FEB-BF49-7EEBAD02D5DE}" dt="2020-12-22T19:32:04.907" v="33142" actId="478"/>
          <ac:picMkLst>
            <pc:docMk/>
            <pc:sldMk cId="3904373404" sldId="4744"/>
            <ac:picMk id="6" creationId="{8B655C6D-385B-40FF-9D7B-9596DB81CD55}"/>
          </ac:picMkLst>
        </pc:picChg>
        <pc:picChg chg="add del mod">
          <ac:chgData name="Chris Speller" userId="0a97f007-b978-4543-a8a0-9ee0abccdf0a" providerId="ADAL" clId="{B8B649C5-C549-4FEB-BF49-7EEBAD02D5DE}" dt="2020-12-22T19:37:21.099" v="33371" actId="478"/>
          <ac:picMkLst>
            <pc:docMk/>
            <pc:sldMk cId="3904373404" sldId="4744"/>
            <ac:picMk id="13" creationId="{76F6F238-AC12-4144-B11D-7D482E54E782}"/>
          </ac:picMkLst>
        </pc:picChg>
        <pc:picChg chg="add mod">
          <ac:chgData name="Chris Speller" userId="0a97f007-b978-4543-a8a0-9ee0abccdf0a" providerId="ADAL" clId="{B8B649C5-C549-4FEB-BF49-7EEBAD02D5DE}" dt="2020-12-22T19:37:46.648" v="33376" actId="1076"/>
          <ac:picMkLst>
            <pc:docMk/>
            <pc:sldMk cId="3904373404" sldId="4744"/>
            <ac:picMk id="15" creationId="{F95021E4-7F6D-448B-AC4B-50FB694E9B42}"/>
          </ac:picMkLst>
        </pc:picChg>
        <pc:picChg chg="add mod">
          <ac:chgData name="Chris Speller" userId="0a97f007-b978-4543-a8a0-9ee0abccdf0a" providerId="ADAL" clId="{B8B649C5-C549-4FEB-BF49-7EEBAD02D5DE}" dt="2020-12-22T19:38:05.120" v="33379" actId="1076"/>
          <ac:picMkLst>
            <pc:docMk/>
            <pc:sldMk cId="3904373404" sldId="4744"/>
            <ac:picMk id="17" creationId="{862BB6AF-BD4F-4B24-9992-4D878AFC8126}"/>
          </ac:picMkLst>
        </pc:picChg>
        <pc:picChg chg="add mod">
          <ac:chgData name="Chris Speller" userId="0a97f007-b978-4543-a8a0-9ee0abccdf0a" providerId="ADAL" clId="{B8B649C5-C549-4FEB-BF49-7EEBAD02D5DE}" dt="2020-12-22T19:38:42.234" v="33385" actId="14100"/>
          <ac:picMkLst>
            <pc:docMk/>
            <pc:sldMk cId="3904373404" sldId="4744"/>
            <ac:picMk id="19" creationId="{3B31942D-7B09-4A0E-A3E3-562AF3B02748}"/>
          </ac:picMkLst>
        </pc:picChg>
      </pc:sldChg>
      <pc:sldChg chg="addSp delSp modSp add mod delAnim modAnim">
        <pc:chgData name="Chris Speller" userId="0a97f007-b978-4543-a8a0-9ee0abccdf0a" providerId="ADAL" clId="{B8B649C5-C549-4FEB-BF49-7EEBAD02D5DE}" dt="2020-12-22T19:40:13.215" v="33433"/>
        <pc:sldMkLst>
          <pc:docMk/>
          <pc:sldMk cId="2851023102" sldId="4745"/>
        </pc:sldMkLst>
        <pc:spChg chg="mod">
          <ac:chgData name="Chris Speller" userId="0a97f007-b978-4543-a8a0-9ee0abccdf0a" providerId="ADAL" clId="{B8B649C5-C549-4FEB-BF49-7EEBAD02D5DE}" dt="2020-12-22T19:39:53.243" v="33421" actId="20577"/>
          <ac:spMkLst>
            <pc:docMk/>
            <pc:sldMk cId="2851023102" sldId="4745"/>
            <ac:spMk id="10" creationId="{00000000-0000-0000-0000-000000000000}"/>
          </ac:spMkLst>
        </pc:spChg>
        <pc:spChg chg="mod">
          <ac:chgData name="Chris Speller" userId="0a97f007-b978-4543-a8a0-9ee0abccdf0a" providerId="ADAL" clId="{B8B649C5-C549-4FEB-BF49-7EEBAD02D5DE}" dt="2020-12-22T19:39:37.368" v="33404" actId="20577"/>
          <ac:spMkLst>
            <pc:docMk/>
            <pc:sldMk cId="2851023102" sldId="4745"/>
            <ac:spMk id="11" creationId="{00000000-0000-0000-0000-000000000000}"/>
          </ac:spMkLst>
        </pc:spChg>
        <pc:spChg chg="del">
          <ac:chgData name="Chris Speller" userId="0a97f007-b978-4543-a8a0-9ee0abccdf0a" providerId="ADAL" clId="{B8B649C5-C549-4FEB-BF49-7EEBAD02D5DE}" dt="2020-12-22T19:39:27.091" v="33398" actId="478"/>
          <ac:spMkLst>
            <pc:docMk/>
            <pc:sldMk cId="2851023102" sldId="4745"/>
            <ac:spMk id="12" creationId="{B311BF28-7663-4BB9-97F5-E6CBE82E4B80}"/>
          </ac:spMkLst>
        </pc:spChg>
        <pc:spChg chg="add mod">
          <ac:chgData name="Chris Speller" userId="0a97f007-b978-4543-a8a0-9ee0abccdf0a" providerId="ADAL" clId="{B8B649C5-C549-4FEB-BF49-7EEBAD02D5DE}" dt="2020-12-22T19:40:09.002" v="33431" actId="20577"/>
          <ac:spMkLst>
            <pc:docMk/>
            <pc:sldMk cId="2851023102" sldId="4745"/>
            <ac:spMk id="13" creationId="{7BD87FF1-6D34-4DE7-AC44-0CEF1C9692B8}"/>
          </ac:spMkLst>
        </pc:spChg>
        <pc:picChg chg="del">
          <ac:chgData name="Chris Speller" userId="0a97f007-b978-4543-a8a0-9ee0abccdf0a" providerId="ADAL" clId="{B8B649C5-C549-4FEB-BF49-7EEBAD02D5DE}" dt="2020-12-22T19:39:24.526" v="33397" actId="478"/>
          <ac:picMkLst>
            <pc:docMk/>
            <pc:sldMk cId="2851023102" sldId="4745"/>
            <ac:picMk id="15" creationId="{F95021E4-7F6D-448B-AC4B-50FB694E9B42}"/>
          </ac:picMkLst>
        </pc:picChg>
        <pc:picChg chg="del">
          <ac:chgData name="Chris Speller" userId="0a97f007-b978-4543-a8a0-9ee0abccdf0a" providerId="ADAL" clId="{B8B649C5-C549-4FEB-BF49-7EEBAD02D5DE}" dt="2020-12-22T19:39:27.524" v="33399" actId="478"/>
          <ac:picMkLst>
            <pc:docMk/>
            <pc:sldMk cId="2851023102" sldId="4745"/>
            <ac:picMk id="17" creationId="{862BB6AF-BD4F-4B24-9992-4D878AFC8126}"/>
          </ac:picMkLst>
        </pc:picChg>
        <pc:picChg chg="del">
          <ac:chgData name="Chris Speller" userId="0a97f007-b978-4543-a8a0-9ee0abccdf0a" providerId="ADAL" clId="{B8B649C5-C549-4FEB-BF49-7EEBAD02D5DE}" dt="2020-12-22T19:39:27.901" v="33400" actId="478"/>
          <ac:picMkLst>
            <pc:docMk/>
            <pc:sldMk cId="2851023102" sldId="4745"/>
            <ac:picMk id="19" creationId="{3B31942D-7B09-4A0E-A3E3-562AF3B02748}"/>
          </ac:picMkLst>
        </pc:picChg>
      </pc:sldChg>
      <pc:sldChg chg="modSp add del">
        <pc:chgData name="Chris Speller" userId="0a97f007-b978-4543-a8a0-9ee0abccdf0a" providerId="ADAL" clId="{B8B649C5-C549-4FEB-BF49-7EEBAD02D5DE}" dt="2020-12-22T20:29:25.951" v="33930" actId="47"/>
        <pc:sldMkLst>
          <pc:docMk/>
          <pc:sldMk cId="323558636" sldId="4746"/>
        </pc:sldMkLst>
        <pc:spChg chg="mod">
          <ac:chgData name="Chris Speller" userId="0a97f007-b978-4543-a8a0-9ee0abccdf0a" providerId="ADAL" clId="{B8B649C5-C549-4FEB-BF49-7EEBAD02D5DE}" dt="2020-12-22T19:45:36.473" v="33491" actId="20577"/>
          <ac:spMkLst>
            <pc:docMk/>
            <pc:sldMk cId="323558636" sldId="4746"/>
            <ac:spMk id="10" creationId="{00000000-0000-0000-0000-000000000000}"/>
          </ac:spMkLst>
        </pc:spChg>
        <pc:spChg chg="mod">
          <ac:chgData name="Chris Speller" userId="0a97f007-b978-4543-a8a0-9ee0abccdf0a" providerId="ADAL" clId="{B8B649C5-C549-4FEB-BF49-7EEBAD02D5DE}" dt="2020-12-22T19:45:37.403" v="33492" actId="20577"/>
          <ac:spMkLst>
            <pc:docMk/>
            <pc:sldMk cId="323558636" sldId="4746"/>
            <ac:spMk id="11" creationId="{00000000-0000-0000-0000-000000000000}"/>
          </ac:spMkLst>
        </pc:spChg>
        <pc:spChg chg="mod">
          <ac:chgData name="Chris Speller" userId="0a97f007-b978-4543-a8a0-9ee0abccdf0a" providerId="ADAL" clId="{B8B649C5-C549-4FEB-BF49-7EEBAD02D5DE}" dt="2020-12-22T19:45:38.958" v="33493" actId="20577"/>
          <ac:spMkLst>
            <pc:docMk/>
            <pc:sldMk cId="323558636" sldId="4746"/>
            <ac:spMk id="13" creationId="{7BD87FF1-6D34-4DE7-AC44-0CEF1C9692B8}"/>
          </ac:spMkLst>
        </pc:spChg>
      </pc:sldChg>
      <pc:sldChg chg="addSp delSp modSp add mod delAnim modAnim">
        <pc:chgData name="Chris Speller" userId="0a97f007-b978-4543-a8a0-9ee0abccdf0a" providerId="ADAL" clId="{B8B649C5-C549-4FEB-BF49-7EEBAD02D5DE}" dt="2020-12-22T19:48:11.294" v="33521"/>
        <pc:sldMkLst>
          <pc:docMk/>
          <pc:sldMk cId="3887651753" sldId="4747"/>
        </pc:sldMkLst>
        <pc:spChg chg="mod">
          <ac:chgData name="Chris Speller" userId="0a97f007-b978-4543-a8a0-9ee0abccdf0a" providerId="ADAL" clId="{B8B649C5-C549-4FEB-BF49-7EEBAD02D5DE}" dt="2020-12-22T19:47:24.235" v="33510" actId="20577"/>
          <ac:spMkLst>
            <pc:docMk/>
            <pc:sldMk cId="3887651753" sldId="4747"/>
            <ac:spMk id="10" creationId="{00000000-0000-0000-0000-000000000000}"/>
          </ac:spMkLst>
        </pc:spChg>
        <pc:spChg chg="mod">
          <ac:chgData name="Chris Speller" userId="0a97f007-b978-4543-a8a0-9ee0abccdf0a" providerId="ADAL" clId="{B8B649C5-C549-4FEB-BF49-7EEBAD02D5DE}" dt="2020-12-22T19:47:29.492" v="33514" actId="20577"/>
          <ac:spMkLst>
            <pc:docMk/>
            <pc:sldMk cId="3887651753" sldId="4747"/>
            <ac:spMk id="11" creationId="{00000000-0000-0000-0000-000000000000}"/>
          </ac:spMkLst>
        </pc:spChg>
        <pc:picChg chg="add mod">
          <ac:chgData name="Chris Speller" userId="0a97f007-b978-4543-a8a0-9ee0abccdf0a" providerId="ADAL" clId="{B8B649C5-C549-4FEB-BF49-7EEBAD02D5DE}" dt="2020-12-22T19:47:54.679" v="33520" actId="1076"/>
          <ac:picMkLst>
            <pc:docMk/>
            <pc:sldMk cId="3887651753" sldId="4747"/>
            <ac:picMk id="3" creationId="{67C9543F-02D7-4D3F-B042-5DDBDCF48AB2}"/>
          </ac:picMkLst>
        </pc:picChg>
        <pc:picChg chg="del">
          <ac:chgData name="Chris Speller" userId="0a97f007-b978-4543-a8a0-9ee0abccdf0a" providerId="ADAL" clId="{B8B649C5-C549-4FEB-BF49-7EEBAD02D5DE}" dt="2020-12-22T19:47:31.071" v="33515" actId="478"/>
          <ac:picMkLst>
            <pc:docMk/>
            <pc:sldMk cId="3887651753" sldId="4747"/>
            <ac:picMk id="6" creationId="{61E8AC71-085B-403D-91FB-629B7D03DA81}"/>
          </ac:picMkLst>
        </pc:picChg>
      </pc:sldChg>
      <pc:sldChg chg="add del">
        <pc:chgData name="Chris Speller" userId="0a97f007-b978-4543-a8a0-9ee0abccdf0a" providerId="ADAL" clId="{B8B649C5-C549-4FEB-BF49-7EEBAD02D5DE}" dt="2020-12-22T20:26:09.418" v="33918" actId="47"/>
        <pc:sldMkLst>
          <pc:docMk/>
          <pc:sldMk cId="2371674387" sldId="4748"/>
        </pc:sldMkLst>
      </pc:sldChg>
      <pc:sldChg chg="addSp delSp modSp add mod delAnim modAnim">
        <pc:chgData name="Chris Speller" userId="0a97f007-b978-4543-a8a0-9ee0abccdf0a" providerId="ADAL" clId="{B8B649C5-C549-4FEB-BF49-7EEBAD02D5DE}" dt="2020-12-22T20:03:39.096" v="33636"/>
        <pc:sldMkLst>
          <pc:docMk/>
          <pc:sldMk cId="1602537369" sldId="4749"/>
        </pc:sldMkLst>
        <pc:spChg chg="mod">
          <ac:chgData name="Chris Speller" userId="0a97f007-b978-4543-a8a0-9ee0abccdf0a" providerId="ADAL" clId="{B8B649C5-C549-4FEB-BF49-7EEBAD02D5DE}" dt="2020-12-22T20:02:11.581" v="33605" actId="20577"/>
          <ac:spMkLst>
            <pc:docMk/>
            <pc:sldMk cId="1602537369" sldId="4749"/>
            <ac:spMk id="10" creationId="{00000000-0000-0000-0000-000000000000}"/>
          </ac:spMkLst>
        </pc:spChg>
        <pc:spChg chg="mod">
          <ac:chgData name="Chris Speller" userId="0a97f007-b978-4543-a8a0-9ee0abccdf0a" providerId="ADAL" clId="{B8B649C5-C549-4FEB-BF49-7EEBAD02D5DE}" dt="2020-12-22T20:02:23.713" v="33617" actId="20577"/>
          <ac:spMkLst>
            <pc:docMk/>
            <pc:sldMk cId="1602537369" sldId="4749"/>
            <ac:spMk id="11" creationId="{00000000-0000-0000-0000-000000000000}"/>
          </ac:spMkLst>
        </pc:spChg>
        <pc:picChg chg="add mod">
          <ac:chgData name="Chris Speller" userId="0a97f007-b978-4543-a8a0-9ee0abccdf0a" providerId="ADAL" clId="{B8B649C5-C549-4FEB-BF49-7EEBAD02D5DE}" dt="2020-12-22T20:02:48.427" v="33624" actId="14100"/>
          <ac:picMkLst>
            <pc:docMk/>
            <pc:sldMk cId="1602537369" sldId="4749"/>
            <ac:picMk id="3" creationId="{20CF5F2B-F857-49B1-92B5-6FCDA6C657BF}"/>
          </ac:picMkLst>
        </pc:picChg>
        <pc:picChg chg="add mod">
          <ac:chgData name="Chris Speller" userId="0a97f007-b978-4543-a8a0-9ee0abccdf0a" providerId="ADAL" clId="{B8B649C5-C549-4FEB-BF49-7EEBAD02D5DE}" dt="2020-12-22T20:03:16.445" v="33631" actId="1076"/>
          <ac:picMkLst>
            <pc:docMk/>
            <pc:sldMk cId="1602537369" sldId="4749"/>
            <ac:picMk id="7" creationId="{FB8DD211-8C0D-47D5-837D-10B550486829}"/>
          </ac:picMkLst>
        </pc:picChg>
        <pc:picChg chg="add mod">
          <ac:chgData name="Chris Speller" userId="0a97f007-b978-4543-a8a0-9ee0abccdf0a" providerId="ADAL" clId="{B8B649C5-C549-4FEB-BF49-7EEBAD02D5DE}" dt="2020-12-22T20:03:32.153" v="33634" actId="1076"/>
          <ac:picMkLst>
            <pc:docMk/>
            <pc:sldMk cId="1602537369" sldId="4749"/>
            <ac:picMk id="14" creationId="{EF1B34C3-8F0F-4869-BE51-6BCD2AD824F1}"/>
          </ac:picMkLst>
        </pc:picChg>
        <pc:picChg chg="del">
          <ac:chgData name="Chris Speller" userId="0a97f007-b978-4543-a8a0-9ee0abccdf0a" providerId="ADAL" clId="{B8B649C5-C549-4FEB-BF49-7EEBAD02D5DE}" dt="2020-12-22T20:02:26.195" v="33620" actId="478"/>
          <ac:picMkLst>
            <pc:docMk/>
            <pc:sldMk cId="1602537369" sldId="4749"/>
            <ac:picMk id="15" creationId="{F95021E4-7F6D-448B-AC4B-50FB694E9B42}"/>
          </ac:picMkLst>
        </pc:picChg>
        <pc:picChg chg="del">
          <ac:chgData name="Chris Speller" userId="0a97f007-b978-4543-a8a0-9ee0abccdf0a" providerId="ADAL" clId="{B8B649C5-C549-4FEB-BF49-7EEBAD02D5DE}" dt="2020-12-22T20:02:25.817" v="33619" actId="478"/>
          <ac:picMkLst>
            <pc:docMk/>
            <pc:sldMk cId="1602537369" sldId="4749"/>
            <ac:picMk id="17" creationId="{862BB6AF-BD4F-4B24-9992-4D878AFC8126}"/>
          </ac:picMkLst>
        </pc:picChg>
        <pc:picChg chg="del">
          <ac:chgData name="Chris Speller" userId="0a97f007-b978-4543-a8a0-9ee0abccdf0a" providerId="ADAL" clId="{B8B649C5-C549-4FEB-BF49-7EEBAD02D5DE}" dt="2020-12-22T20:02:25.498" v="33618" actId="478"/>
          <ac:picMkLst>
            <pc:docMk/>
            <pc:sldMk cId="1602537369" sldId="4749"/>
            <ac:picMk id="19" creationId="{3B31942D-7B09-4A0E-A3E3-562AF3B02748}"/>
          </ac:picMkLst>
        </pc:picChg>
      </pc:sldChg>
      <pc:sldChg chg="addSp delSp modSp add mod delAnim modAnim modNotesTx">
        <pc:chgData name="Chris Speller" userId="0a97f007-b978-4543-a8a0-9ee0abccdf0a" providerId="ADAL" clId="{B8B649C5-C549-4FEB-BF49-7EEBAD02D5DE}" dt="2020-12-22T20:28:55.707" v="33926" actId="20577"/>
        <pc:sldMkLst>
          <pc:docMk/>
          <pc:sldMk cId="2541972955" sldId="4750"/>
        </pc:sldMkLst>
        <pc:spChg chg="mod">
          <ac:chgData name="Chris Speller" userId="0a97f007-b978-4543-a8a0-9ee0abccdf0a" providerId="ADAL" clId="{B8B649C5-C549-4FEB-BF49-7EEBAD02D5DE}" dt="2020-12-22T20:04:13.857" v="33643" actId="20577"/>
          <ac:spMkLst>
            <pc:docMk/>
            <pc:sldMk cId="2541972955" sldId="4750"/>
            <ac:spMk id="10" creationId="{00000000-0000-0000-0000-000000000000}"/>
          </ac:spMkLst>
        </pc:spChg>
        <pc:spChg chg="mod">
          <ac:chgData name="Chris Speller" userId="0a97f007-b978-4543-a8a0-9ee0abccdf0a" providerId="ADAL" clId="{B8B649C5-C549-4FEB-BF49-7EEBAD02D5DE}" dt="2020-12-22T20:04:19.569" v="33649" actId="20577"/>
          <ac:spMkLst>
            <pc:docMk/>
            <pc:sldMk cId="2541972955" sldId="4750"/>
            <ac:spMk id="11" creationId="{00000000-0000-0000-0000-000000000000}"/>
          </ac:spMkLst>
        </pc:spChg>
        <pc:picChg chg="add del mod">
          <ac:chgData name="Chris Speller" userId="0a97f007-b978-4543-a8a0-9ee0abccdf0a" providerId="ADAL" clId="{B8B649C5-C549-4FEB-BF49-7EEBAD02D5DE}" dt="2020-12-22T20:21:41.287" v="33881" actId="478"/>
          <ac:picMkLst>
            <pc:docMk/>
            <pc:sldMk cId="2541972955" sldId="4750"/>
            <ac:picMk id="3" creationId="{13B9F882-E6F7-485E-BD19-C317CC4093AC}"/>
          </ac:picMkLst>
        </pc:picChg>
        <pc:picChg chg="add mod">
          <ac:chgData name="Chris Speller" userId="0a97f007-b978-4543-a8a0-9ee0abccdf0a" providerId="ADAL" clId="{B8B649C5-C549-4FEB-BF49-7EEBAD02D5DE}" dt="2020-12-22T20:24:45.463" v="33900" actId="1076"/>
          <ac:picMkLst>
            <pc:docMk/>
            <pc:sldMk cId="2541972955" sldId="4750"/>
            <ac:picMk id="7" creationId="{1B911F1E-1A0B-4AFE-B29B-CE169E12780C}"/>
          </ac:picMkLst>
        </pc:picChg>
        <pc:picChg chg="del">
          <ac:chgData name="Chris Speller" userId="0a97f007-b978-4543-a8a0-9ee0abccdf0a" providerId="ADAL" clId="{B8B649C5-C549-4FEB-BF49-7EEBAD02D5DE}" dt="2020-12-22T20:05:27.261" v="33650" actId="478"/>
          <ac:picMkLst>
            <pc:docMk/>
            <pc:sldMk cId="2541972955" sldId="4750"/>
            <ac:picMk id="13" creationId="{90A493ED-8477-474B-B273-FB7B6DD78139}"/>
          </ac:picMkLst>
        </pc:picChg>
      </pc:sldChg>
      <pc:sldChg chg="addSp delSp modSp add mod delAnim modAnim">
        <pc:chgData name="Chris Speller" userId="0a97f007-b978-4543-a8a0-9ee0abccdf0a" providerId="ADAL" clId="{B8B649C5-C549-4FEB-BF49-7EEBAD02D5DE}" dt="2020-12-22T20:07:53.041" v="33702" actId="20577"/>
        <pc:sldMkLst>
          <pc:docMk/>
          <pc:sldMk cId="2263167685" sldId="4751"/>
        </pc:sldMkLst>
        <pc:spChg chg="mod">
          <ac:chgData name="Chris Speller" userId="0a97f007-b978-4543-a8a0-9ee0abccdf0a" providerId="ADAL" clId="{B8B649C5-C549-4FEB-BF49-7EEBAD02D5DE}" dt="2020-12-22T20:06:22.691" v="33664" actId="20577"/>
          <ac:spMkLst>
            <pc:docMk/>
            <pc:sldMk cId="2263167685" sldId="4751"/>
            <ac:spMk id="10" creationId="{00000000-0000-0000-0000-000000000000}"/>
          </ac:spMkLst>
        </pc:spChg>
        <pc:spChg chg="mod">
          <ac:chgData name="Chris Speller" userId="0a97f007-b978-4543-a8a0-9ee0abccdf0a" providerId="ADAL" clId="{B8B649C5-C549-4FEB-BF49-7EEBAD02D5DE}" dt="2020-12-22T20:07:53.041" v="33702" actId="20577"/>
          <ac:spMkLst>
            <pc:docMk/>
            <pc:sldMk cId="2263167685" sldId="4751"/>
            <ac:spMk id="11" creationId="{00000000-0000-0000-0000-000000000000}"/>
          </ac:spMkLst>
        </pc:spChg>
        <pc:picChg chg="del">
          <ac:chgData name="Chris Speller" userId="0a97f007-b978-4543-a8a0-9ee0abccdf0a" providerId="ADAL" clId="{B8B649C5-C549-4FEB-BF49-7EEBAD02D5DE}" dt="2020-12-22T20:06:28.441" v="33668" actId="478"/>
          <ac:picMkLst>
            <pc:docMk/>
            <pc:sldMk cId="2263167685" sldId="4751"/>
            <ac:picMk id="3" creationId="{67C9543F-02D7-4D3F-B042-5DDBDCF48AB2}"/>
          </ac:picMkLst>
        </pc:picChg>
        <pc:picChg chg="add mod">
          <ac:chgData name="Chris Speller" userId="0a97f007-b978-4543-a8a0-9ee0abccdf0a" providerId="ADAL" clId="{B8B649C5-C549-4FEB-BF49-7EEBAD02D5DE}" dt="2020-12-22T20:06:52.821" v="33674" actId="1076"/>
          <ac:picMkLst>
            <pc:docMk/>
            <pc:sldMk cId="2263167685" sldId="4751"/>
            <ac:picMk id="6" creationId="{F5851488-D601-4EA0-8D7C-159744C03763}"/>
          </ac:picMkLst>
        </pc:picChg>
      </pc:sldChg>
      <pc:sldChg chg="addSp delSp modSp add mod delAnim">
        <pc:chgData name="Chris Speller" userId="0a97f007-b978-4543-a8a0-9ee0abccdf0a" providerId="ADAL" clId="{B8B649C5-C549-4FEB-BF49-7EEBAD02D5DE}" dt="2020-12-22T20:08:12.027" v="33708" actId="1076"/>
        <pc:sldMkLst>
          <pc:docMk/>
          <pc:sldMk cId="3564549540" sldId="4752"/>
        </pc:sldMkLst>
        <pc:spChg chg="mod">
          <ac:chgData name="Chris Speller" userId="0a97f007-b978-4543-a8a0-9ee0abccdf0a" providerId="ADAL" clId="{B8B649C5-C549-4FEB-BF49-7EEBAD02D5DE}" dt="2020-12-22T20:07:06.281" v="33680" actId="20577"/>
          <ac:spMkLst>
            <pc:docMk/>
            <pc:sldMk cId="3564549540" sldId="4752"/>
            <ac:spMk id="10" creationId="{00000000-0000-0000-0000-000000000000}"/>
          </ac:spMkLst>
        </pc:spChg>
        <pc:spChg chg="mod">
          <ac:chgData name="Chris Speller" userId="0a97f007-b978-4543-a8a0-9ee0abccdf0a" providerId="ADAL" clId="{B8B649C5-C549-4FEB-BF49-7EEBAD02D5DE}" dt="2020-12-22T20:07:29.319" v="33694" actId="20577"/>
          <ac:spMkLst>
            <pc:docMk/>
            <pc:sldMk cId="3564549540" sldId="4752"/>
            <ac:spMk id="11" creationId="{00000000-0000-0000-0000-000000000000}"/>
          </ac:spMkLst>
        </pc:spChg>
        <pc:picChg chg="add mod">
          <ac:chgData name="Chris Speller" userId="0a97f007-b978-4543-a8a0-9ee0abccdf0a" providerId="ADAL" clId="{B8B649C5-C549-4FEB-BF49-7EEBAD02D5DE}" dt="2020-12-22T20:08:12.027" v="33708" actId="1076"/>
          <ac:picMkLst>
            <pc:docMk/>
            <pc:sldMk cId="3564549540" sldId="4752"/>
            <ac:picMk id="3" creationId="{815AA3B6-C183-4D62-89C7-4E1C6B1AD247}"/>
          </ac:picMkLst>
        </pc:picChg>
        <pc:picChg chg="del">
          <ac:chgData name="Chris Speller" userId="0a97f007-b978-4543-a8a0-9ee0abccdf0a" providerId="ADAL" clId="{B8B649C5-C549-4FEB-BF49-7EEBAD02D5DE}" dt="2020-12-22T20:07:56.312" v="33703" actId="478"/>
          <ac:picMkLst>
            <pc:docMk/>
            <pc:sldMk cId="3564549540" sldId="4752"/>
            <ac:picMk id="6" creationId="{F5851488-D601-4EA0-8D7C-159744C03763}"/>
          </ac:picMkLst>
        </pc:picChg>
      </pc:sldChg>
      <pc:sldChg chg="addSp delSp modSp add mod delAnim modAnim">
        <pc:chgData name="Chris Speller" userId="0a97f007-b978-4543-a8a0-9ee0abccdf0a" providerId="ADAL" clId="{B8B649C5-C549-4FEB-BF49-7EEBAD02D5DE}" dt="2020-12-22T20:11:14.782" v="33759" actId="20577"/>
        <pc:sldMkLst>
          <pc:docMk/>
          <pc:sldMk cId="252377457" sldId="4753"/>
        </pc:sldMkLst>
        <pc:spChg chg="mod">
          <ac:chgData name="Chris Speller" userId="0a97f007-b978-4543-a8a0-9ee0abccdf0a" providerId="ADAL" clId="{B8B649C5-C549-4FEB-BF49-7EEBAD02D5DE}" dt="2020-12-22T20:09:23.565" v="33726"/>
          <ac:spMkLst>
            <pc:docMk/>
            <pc:sldMk cId="252377457" sldId="4753"/>
            <ac:spMk id="10" creationId="{00000000-0000-0000-0000-000000000000}"/>
          </ac:spMkLst>
        </pc:spChg>
        <pc:spChg chg="mod">
          <ac:chgData name="Chris Speller" userId="0a97f007-b978-4543-a8a0-9ee0abccdf0a" providerId="ADAL" clId="{B8B649C5-C549-4FEB-BF49-7EEBAD02D5DE}" dt="2020-12-22T20:11:14.782" v="33759" actId="20577"/>
          <ac:spMkLst>
            <pc:docMk/>
            <pc:sldMk cId="252377457" sldId="4753"/>
            <ac:spMk id="11" creationId="{00000000-0000-0000-0000-000000000000}"/>
          </ac:spMkLst>
        </pc:spChg>
        <pc:picChg chg="add mod">
          <ac:chgData name="Chris Speller" userId="0a97f007-b978-4543-a8a0-9ee0abccdf0a" providerId="ADAL" clId="{B8B649C5-C549-4FEB-BF49-7EEBAD02D5DE}" dt="2020-12-22T20:10:46.760" v="33737" actId="1076"/>
          <ac:picMkLst>
            <pc:docMk/>
            <pc:sldMk cId="252377457" sldId="4753"/>
            <ac:picMk id="3" creationId="{3D6744C5-77AB-4917-A7EE-A1E6B17C3BE7}"/>
          </ac:picMkLst>
        </pc:picChg>
        <pc:picChg chg="del">
          <ac:chgData name="Chris Speller" userId="0a97f007-b978-4543-a8a0-9ee0abccdf0a" providerId="ADAL" clId="{B8B649C5-C549-4FEB-BF49-7EEBAD02D5DE}" dt="2020-12-22T20:10:35.442" v="33734" actId="478"/>
          <ac:picMkLst>
            <pc:docMk/>
            <pc:sldMk cId="252377457" sldId="4753"/>
            <ac:picMk id="16" creationId="{5D8A61AE-6F1D-4432-A374-362AF35C82EB}"/>
          </ac:picMkLst>
        </pc:picChg>
      </pc:sldChg>
      <pc:sldChg chg="add del">
        <pc:chgData name="Chris Speller" userId="0a97f007-b978-4543-a8a0-9ee0abccdf0a" providerId="ADAL" clId="{B8B649C5-C549-4FEB-BF49-7EEBAD02D5DE}" dt="2020-12-22T20:08:23.785" v="33710"/>
        <pc:sldMkLst>
          <pc:docMk/>
          <pc:sldMk cId="4259007794" sldId="4753"/>
        </pc:sldMkLst>
      </pc:sldChg>
      <pc:sldChg chg="addSp delSp modSp add mod delAnim modAnim">
        <pc:chgData name="Chris Speller" userId="0a97f007-b978-4543-a8a0-9ee0abccdf0a" providerId="ADAL" clId="{B8B649C5-C549-4FEB-BF49-7EEBAD02D5DE}" dt="2020-12-22T20:11:35.360" v="33765"/>
        <pc:sldMkLst>
          <pc:docMk/>
          <pc:sldMk cId="4048647874" sldId="4754"/>
        </pc:sldMkLst>
        <pc:spChg chg="mod">
          <ac:chgData name="Chris Speller" userId="0a97f007-b978-4543-a8a0-9ee0abccdf0a" providerId="ADAL" clId="{B8B649C5-C549-4FEB-BF49-7EEBAD02D5DE}" dt="2020-12-22T20:11:02.497" v="33748" actId="20577"/>
          <ac:spMkLst>
            <pc:docMk/>
            <pc:sldMk cId="4048647874" sldId="4754"/>
            <ac:spMk id="10" creationId="{00000000-0000-0000-0000-000000000000}"/>
          </ac:spMkLst>
        </pc:spChg>
        <pc:spChg chg="mod">
          <ac:chgData name="Chris Speller" userId="0a97f007-b978-4543-a8a0-9ee0abccdf0a" providerId="ADAL" clId="{B8B649C5-C549-4FEB-BF49-7EEBAD02D5DE}" dt="2020-12-22T20:11:11.540" v="33757" actId="20577"/>
          <ac:spMkLst>
            <pc:docMk/>
            <pc:sldMk cId="4048647874" sldId="4754"/>
            <ac:spMk id="11" creationId="{00000000-0000-0000-0000-000000000000}"/>
          </ac:spMkLst>
        </pc:spChg>
        <pc:picChg chg="del">
          <ac:chgData name="Chris Speller" userId="0a97f007-b978-4543-a8a0-9ee0abccdf0a" providerId="ADAL" clId="{B8B649C5-C549-4FEB-BF49-7EEBAD02D5DE}" dt="2020-12-22T20:11:12.862" v="33758" actId="478"/>
          <ac:picMkLst>
            <pc:docMk/>
            <pc:sldMk cId="4048647874" sldId="4754"/>
            <ac:picMk id="3" creationId="{3D6744C5-77AB-4917-A7EE-A1E6B17C3BE7}"/>
          </ac:picMkLst>
        </pc:picChg>
        <pc:picChg chg="add mod">
          <ac:chgData name="Chris Speller" userId="0a97f007-b978-4543-a8a0-9ee0abccdf0a" providerId="ADAL" clId="{B8B649C5-C549-4FEB-BF49-7EEBAD02D5DE}" dt="2020-12-22T20:11:32.560" v="33764" actId="1076"/>
          <ac:picMkLst>
            <pc:docMk/>
            <pc:sldMk cId="4048647874" sldId="4754"/>
            <ac:picMk id="6" creationId="{FA575CEE-B566-49BF-9562-97522049CEA6}"/>
          </ac:picMkLst>
        </pc:picChg>
      </pc:sldChg>
      <pc:sldChg chg="addSp delSp modSp add mod delAnim modAnim">
        <pc:chgData name="Chris Speller" userId="0a97f007-b978-4543-a8a0-9ee0abccdf0a" providerId="ADAL" clId="{B8B649C5-C549-4FEB-BF49-7EEBAD02D5DE}" dt="2020-12-22T20:12:41.095" v="33790" actId="478"/>
        <pc:sldMkLst>
          <pc:docMk/>
          <pc:sldMk cId="3631257385" sldId="4755"/>
        </pc:sldMkLst>
        <pc:spChg chg="mod">
          <ac:chgData name="Chris Speller" userId="0a97f007-b978-4543-a8a0-9ee0abccdf0a" providerId="ADAL" clId="{B8B649C5-C549-4FEB-BF49-7EEBAD02D5DE}" dt="2020-12-22T20:11:45.628" v="33772" actId="20577"/>
          <ac:spMkLst>
            <pc:docMk/>
            <pc:sldMk cId="3631257385" sldId="4755"/>
            <ac:spMk id="10" creationId="{00000000-0000-0000-0000-000000000000}"/>
          </ac:spMkLst>
        </pc:spChg>
        <pc:spChg chg="mod">
          <ac:chgData name="Chris Speller" userId="0a97f007-b978-4543-a8a0-9ee0abccdf0a" providerId="ADAL" clId="{B8B649C5-C549-4FEB-BF49-7EEBAD02D5DE}" dt="2020-12-22T20:11:52.461" v="33778" actId="6549"/>
          <ac:spMkLst>
            <pc:docMk/>
            <pc:sldMk cId="3631257385" sldId="4755"/>
            <ac:spMk id="11" creationId="{00000000-0000-0000-0000-000000000000}"/>
          </ac:spMkLst>
        </pc:spChg>
        <pc:picChg chg="add mod">
          <ac:chgData name="Chris Speller" userId="0a97f007-b978-4543-a8a0-9ee0abccdf0a" providerId="ADAL" clId="{B8B649C5-C549-4FEB-BF49-7EEBAD02D5DE}" dt="2020-12-22T20:12:16.868" v="33786" actId="1076"/>
          <ac:picMkLst>
            <pc:docMk/>
            <pc:sldMk cId="3631257385" sldId="4755"/>
            <ac:picMk id="3" creationId="{CDC56BA6-CC05-4D2A-A01A-5F3D7F711930}"/>
          </ac:picMkLst>
        </pc:picChg>
        <pc:picChg chg="del">
          <ac:chgData name="Chris Speller" userId="0a97f007-b978-4543-a8a0-9ee0abccdf0a" providerId="ADAL" clId="{B8B649C5-C549-4FEB-BF49-7EEBAD02D5DE}" dt="2020-12-22T20:11:54.736" v="33779" actId="478"/>
          <ac:picMkLst>
            <pc:docMk/>
            <pc:sldMk cId="3631257385" sldId="4755"/>
            <ac:picMk id="6" creationId="{FA575CEE-B566-49BF-9562-97522049CEA6}"/>
          </ac:picMkLst>
        </pc:picChg>
        <pc:picChg chg="add del">
          <ac:chgData name="Chris Speller" userId="0a97f007-b978-4543-a8a0-9ee0abccdf0a" providerId="ADAL" clId="{B8B649C5-C549-4FEB-BF49-7EEBAD02D5DE}" dt="2020-12-22T20:12:41.095" v="33790" actId="478"/>
          <ac:picMkLst>
            <pc:docMk/>
            <pc:sldMk cId="3631257385" sldId="4755"/>
            <ac:picMk id="12" creationId="{807B86D6-40E9-4AEC-9D6C-19B58A50954E}"/>
          </ac:picMkLst>
        </pc:picChg>
      </pc:sldChg>
      <pc:sldChg chg="delSp modSp add mod delAnim modAnim">
        <pc:chgData name="Chris Speller" userId="0a97f007-b978-4543-a8a0-9ee0abccdf0a" providerId="ADAL" clId="{B8B649C5-C549-4FEB-BF49-7EEBAD02D5DE}" dt="2020-12-22T20:13:03.988" v="33804"/>
        <pc:sldMkLst>
          <pc:docMk/>
          <pc:sldMk cId="973599304" sldId="4756"/>
        </pc:sldMkLst>
        <pc:spChg chg="mod">
          <ac:chgData name="Chris Speller" userId="0a97f007-b978-4543-a8a0-9ee0abccdf0a" providerId="ADAL" clId="{B8B649C5-C549-4FEB-BF49-7EEBAD02D5DE}" dt="2020-12-22T20:12:58.262" v="33800" actId="20577"/>
          <ac:spMkLst>
            <pc:docMk/>
            <pc:sldMk cId="973599304" sldId="4756"/>
            <ac:spMk id="10" creationId="{00000000-0000-0000-0000-000000000000}"/>
          </ac:spMkLst>
        </pc:spChg>
        <pc:spChg chg="mod">
          <ac:chgData name="Chris Speller" userId="0a97f007-b978-4543-a8a0-9ee0abccdf0a" providerId="ADAL" clId="{B8B649C5-C549-4FEB-BF49-7EEBAD02D5DE}" dt="2020-12-22T20:12:51.462" v="33796" actId="20577"/>
          <ac:spMkLst>
            <pc:docMk/>
            <pc:sldMk cId="973599304" sldId="4756"/>
            <ac:spMk id="11" creationId="{00000000-0000-0000-0000-000000000000}"/>
          </ac:spMkLst>
        </pc:spChg>
        <pc:picChg chg="del">
          <ac:chgData name="Chris Speller" userId="0a97f007-b978-4543-a8a0-9ee0abccdf0a" providerId="ADAL" clId="{B8B649C5-C549-4FEB-BF49-7EEBAD02D5DE}" dt="2020-12-22T20:12:46.304" v="33792" actId="478"/>
          <ac:picMkLst>
            <pc:docMk/>
            <pc:sldMk cId="973599304" sldId="4756"/>
            <ac:picMk id="3" creationId="{CDC56BA6-CC05-4D2A-A01A-5F3D7F711930}"/>
          </ac:picMkLst>
        </pc:picChg>
        <pc:picChg chg="mod">
          <ac:chgData name="Chris Speller" userId="0a97f007-b978-4543-a8a0-9ee0abccdf0a" providerId="ADAL" clId="{B8B649C5-C549-4FEB-BF49-7EEBAD02D5DE}" dt="2020-12-22T20:13:02.516" v="33803" actId="1076"/>
          <ac:picMkLst>
            <pc:docMk/>
            <pc:sldMk cId="973599304" sldId="4756"/>
            <ac:picMk id="12" creationId="{807B86D6-40E9-4AEC-9D6C-19B58A50954E}"/>
          </ac:picMkLst>
        </pc:picChg>
      </pc:sldChg>
      <pc:sldChg chg="addSp delSp modSp add mod delAnim">
        <pc:chgData name="Chris Speller" userId="0a97f007-b978-4543-a8a0-9ee0abccdf0a" providerId="ADAL" clId="{B8B649C5-C549-4FEB-BF49-7EEBAD02D5DE}" dt="2020-12-22T20:16:01.835" v="33838" actId="1076"/>
        <pc:sldMkLst>
          <pc:docMk/>
          <pc:sldMk cId="781657429" sldId="4757"/>
        </pc:sldMkLst>
        <pc:spChg chg="mod">
          <ac:chgData name="Chris Speller" userId="0a97f007-b978-4543-a8a0-9ee0abccdf0a" providerId="ADAL" clId="{B8B649C5-C549-4FEB-BF49-7EEBAD02D5DE}" dt="2020-12-22T20:14:52.617" v="33821" actId="20577"/>
          <ac:spMkLst>
            <pc:docMk/>
            <pc:sldMk cId="781657429" sldId="4757"/>
            <ac:spMk id="10" creationId="{00000000-0000-0000-0000-000000000000}"/>
          </ac:spMkLst>
        </pc:spChg>
        <pc:spChg chg="mod">
          <ac:chgData name="Chris Speller" userId="0a97f007-b978-4543-a8a0-9ee0abccdf0a" providerId="ADAL" clId="{B8B649C5-C549-4FEB-BF49-7EEBAD02D5DE}" dt="2020-12-22T20:15:26.817" v="33832" actId="20577"/>
          <ac:spMkLst>
            <pc:docMk/>
            <pc:sldMk cId="781657429" sldId="4757"/>
            <ac:spMk id="11" creationId="{00000000-0000-0000-0000-000000000000}"/>
          </ac:spMkLst>
        </pc:spChg>
        <pc:picChg chg="del mod">
          <ac:chgData name="Chris Speller" userId="0a97f007-b978-4543-a8a0-9ee0abccdf0a" providerId="ADAL" clId="{B8B649C5-C549-4FEB-BF49-7EEBAD02D5DE}" dt="2020-12-22T20:15:30.759" v="33833" actId="478"/>
          <ac:picMkLst>
            <pc:docMk/>
            <pc:sldMk cId="781657429" sldId="4757"/>
            <ac:picMk id="3" creationId="{CDC56BA6-CC05-4D2A-A01A-5F3D7F711930}"/>
          </ac:picMkLst>
        </pc:picChg>
        <pc:picChg chg="add mod">
          <ac:chgData name="Chris Speller" userId="0a97f007-b978-4543-a8a0-9ee0abccdf0a" providerId="ADAL" clId="{B8B649C5-C549-4FEB-BF49-7EEBAD02D5DE}" dt="2020-12-22T20:16:01.835" v="33838" actId="1076"/>
          <ac:picMkLst>
            <pc:docMk/>
            <pc:sldMk cId="781657429" sldId="4757"/>
            <ac:picMk id="6" creationId="{9FB6B158-5EA2-42C8-BBD2-A07E182CA0DD}"/>
          </ac:picMkLst>
        </pc:picChg>
      </pc:sldChg>
      <pc:sldChg chg="add del">
        <pc:chgData name="Chris Speller" userId="0a97f007-b978-4543-a8a0-9ee0abccdf0a" providerId="ADAL" clId="{B8B649C5-C549-4FEB-BF49-7EEBAD02D5DE}" dt="2020-12-22T20:14:23.758" v="33806"/>
        <pc:sldMkLst>
          <pc:docMk/>
          <pc:sldMk cId="865178347" sldId="4757"/>
        </pc:sldMkLst>
      </pc:sldChg>
      <pc:sldChg chg="addSp delSp modSp add mod modAnim">
        <pc:chgData name="Chris Speller" userId="0a97f007-b978-4543-a8a0-9ee0abccdf0a" providerId="ADAL" clId="{B8B649C5-C549-4FEB-BF49-7EEBAD02D5DE}" dt="2020-12-22T20:17:00.576" v="33854"/>
        <pc:sldMkLst>
          <pc:docMk/>
          <pc:sldMk cId="3667022957" sldId="4758"/>
        </pc:sldMkLst>
        <pc:spChg chg="mod">
          <ac:chgData name="Chris Speller" userId="0a97f007-b978-4543-a8a0-9ee0abccdf0a" providerId="ADAL" clId="{B8B649C5-C549-4FEB-BF49-7EEBAD02D5DE}" dt="2020-12-22T20:16:24.987" v="33843" actId="20577"/>
          <ac:spMkLst>
            <pc:docMk/>
            <pc:sldMk cId="3667022957" sldId="4758"/>
            <ac:spMk id="10" creationId="{00000000-0000-0000-0000-000000000000}"/>
          </ac:spMkLst>
        </pc:spChg>
        <pc:spChg chg="mod">
          <ac:chgData name="Chris Speller" userId="0a97f007-b978-4543-a8a0-9ee0abccdf0a" providerId="ADAL" clId="{B8B649C5-C549-4FEB-BF49-7EEBAD02D5DE}" dt="2020-12-22T20:16:30.818" v="33847" actId="20577"/>
          <ac:spMkLst>
            <pc:docMk/>
            <pc:sldMk cId="3667022957" sldId="4758"/>
            <ac:spMk id="11" creationId="{00000000-0000-0000-0000-000000000000}"/>
          </ac:spMkLst>
        </pc:spChg>
        <pc:picChg chg="add mod">
          <ac:chgData name="Chris Speller" userId="0a97f007-b978-4543-a8a0-9ee0abccdf0a" providerId="ADAL" clId="{B8B649C5-C549-4FEB-BF49-7EEBAD02D5DE}" dt="2020-12-22T20:16:58.530" v="33853" actId="1076"/>
          <ac:picMkLst>
            <pc:docMk/>
            <pc:sldMk cId="3667022957" sldId="4758"/>
            <ac:picMk id="3" creationId="{609AC5DF-E811-47AC-827B-971E36754692}"/>
          </ac:picMkLst>
        </pc:picChg>
        <pc:picChg chg="del">
          <ac:chgData name="Chris Speller" userId="0a97f007-b978-4543-a8a0-9ee0abccdf0a" providerId="ADAL" clId="{B8B649C5-C549-4FEB-BF49-7EEBAD02D5DE}" dt="2020-12-22T20:16:33.392" v="33848" actId="478"/>
          <ac:picMkLst>
            <pc:docMk/>
            <pc:sldMk cId="3667022957" sldId="4758"/>
            <ac:picMk id="6" creationId="{9FB6B158-5EA2-42C8-BBD2-A07E182CA0DD}"/>
          </ac:picMkLst>
        </pc:picChg>
      </pc:sldChg>
      <pc:sldChg chg="addSp delSp modSp add mod delAnim modAnim modNotesTx">
        <pc:chgData name="Chris Speller" userId="0a97f007-b978-4543-a8a0-9ee0abccdf0a" providerId="ADAL" clId="{B8B649C5-C549-4FEB-BF49-7EEBAD02D5DE}" dt="2020-12-22T20:23:31.164" v="33890"/>
        <pc:sldMkLst>
          <pc:docMk/>
          <pc:sldMk cId="1533033452" sldId="4759"/>
        </pc:sldMkLst>
        <pc:spChg chg="mod">
          <ac:chgData name="Chris Speller" userId="0a97f007-b978-4543-a8a0-9ee0abccdf0a" providerId="ADAL" clId="{B8B649C5-C549-4FEB-BF49-7EEBAD02D5DE}" dt="2020-12-22T20:17:34.607" v="33857" actId="20577"/>
          <ac:spMkLst>
            <pc:docMk/>
            <pc:sldMk cId="1533033452" sldId="4759"/>
            <ac:spMk id="10" creationId="{00000000-0000-0000-0000-000000000000}"/>
          </ac:spMkLst>
        </pc:spChg>
        <pc:spChg chg="mod">
          <ac:chgData name="Chris Speller" userId="0a97f007-b978-4543-a8a0-9ee0abccdf0a" providerId="ADAL" clId="{B8B649C5-C549-4FEB-BF49-7EEBAD02D5DE}" dt="2020-12-22T20:17:37.422" v="33859" actId="20577"/>
          <ac:spMkLst>
            <pc:docMk/>
            <pc:sldMk cId="1533033452" sldId="4759"/>
            <ac:spMk id="11" creationId="{00000000-0000-0000-0000-000000000000}"/>
          </ac:spMkLst>
        </pc:spChg>
        <pc:picChg chg="add mod">
          <ac:chgData name="Chris Speller" userId="0a97f007-b978-4543-a8a0-9ee0abccdf0a" providerId="ADAL" clId="{B8B649C5-C549-4FEB-BF49-7EEBAD02D5DE}" dt="2020-12-22T20:19:32.124" v="33863" actId="1076"/>
          <ac:picMkLst>
            <pc:docMk/>
            <pc:sldMk cId="1533033452" sldId="4759"/>
            <ac:picMk id="3" creationId="{B3ACCA75-149E-4A5A-9EEE-98AB081703C0}"/>
          </ac:picMkLst>
        </pc:picChg>
        <pc:picChg chg="del">
          <ac:chgData name="Chris Speller" userId="0a97f007-b978-4543-a8a0-9ee0abccdf0a" providerId="ADAL" clId="{B8B649C5-C549-4FEB-BF49-7EEBAD02D5DE}" dt="2020-12-22T20:19:26.775" v="33860" actId="478"/>
          <ac:picMkLst>
            <pc:docMk/>
            <pc:sldMk cId="1533033452" sldId="4759"/>
            <ac:picMk id="13" creationId="{90A493ED-8477-474B-B273-FB7B6DD78139}"/>
          </ac:picMkLst>
        </pc:picChg>
      </pc:sldChg>
      <pc:sldChg chg="add del">
        <pc:chgData name="Chris Speller" userId="0a97f007-b978-4543-a8a0-9ee0abccdf0a" providerId="ADAL" clId="{B8B649C5-C549-4FEB-BF49-7EEBAD02D5DE}" dt="2020-12-22T20:19:44.268" v="33865"/>
        <pc:sldMkLst>
          <pc:docMk/>
          <pc:sldMk cId="407136558" sldId="4760"/>
        </pc:sldMkLst>
      </pc:sldChg>
      <pc:sldChg chg="addSp delSp modSp add mod delAnim modAnim modNotesTx">
        <pc:chgData name="Chris Speller" userId="0a97f007-b978-4543-a8a0-9ee0abccdf0a" providerId="ADAL" clId="{B8B649C5-C549-4FEB-BF49-7EEBAD02D5DE}" dt="2020-12-22T20:23:41.963" v="33894" actId="1076"/>
        <pc:sldMkLst>
          <pc:docMk/>
          <pc:sldMk cId="3125784753" sldId="4760"/>
        </pc:sldMkLst>
        <pc:spChg chg="mod">
          <ac:chgData name="Chris Speller" userId="0a97f007-b978-4543-a8a0-9ee0abccdf0a" providerId="ADAL" clId="{B8B649C5-C549-4FEB-BF49-7EEBAD02D5DE}" dt="2020-12-22T20:19:49.110" v="33868" actId="20577"/>
          <ac:spMkLst>
            <pc:docMk/>
            <pc:sldMk cId="3125784753" sldId="4760"/>
            <ac:spMk id="10" creationId="{00000000-0000-0000-0000-000000000000}"/>
          </ac:spMkLst>
        </pc:spChg>
        <pc:spChg chg="mod">
          <ac:chgData name="Chris Speller" userId="0a97f007-b978-4543-a8a0-9ee0abccdf0a" providerId="ADAL" clId="{B8B649C5-C549-4FEB-BF49-7EEBAD02D5DE}" dt="2020-12-22T20:19:50.890" v="33869" actId="20577"/>
          <ac:spMkLst>
            <pc:docMk/>
            <pc:sldMk cId="3125784753" sldId="4760"/>
            <ac:spMk id="11" creationId="{00000000-0000-0000-0000-000000000000}"/>
          </ac:spMkLst>
        </pc:spChg>
        <pc:picChg chg="del">
          <ac:chgData name="Chris Speller" userId="0a97f007-b978-4543-a8a0-9ee0abccdf0a" providerId="ADAL" clId="{B8B649C5-C549-4FEB-BF49-7EEBAD02D5DE}" dt="2020-12-22T20:19:51.632" v="33870" actId="478"/>
          <ac:picMkLst>
            <pc:docMk/>
            <pc:sldMk cId="3125784753" sldId="4760"/>
            <ac:picMk id="3" creationId="{13B9F882-E6F7-485E-BD19-C317CC4093AC}"/>
          </ac:picMkLst>
        </pc:picChg>
        <pc:picChg chg="add mod">
          <ac:chgData name="Chris Speller" userId="0a97f007-b978-4543-a8a0-9ee0abccdf0a" providerId="ADAL" clId="{B8B649C5-C549-4FEB-BF49-7EEBAD02D5DE}" dt="2020-12-22T20:23:41.963" v="33894" actId="1076"/>
          <ac:picMkLst>
            <pc:docMk/>
            <pc:sldMk cId="3125784753" sldId="4760"/>
            <ac:picMk id="6" creationId="{7CB29C00-5C49-48A9-B9D0-0FDC378251AD}"/>
          </ac:picMkLst>
        </pc:picChg>
      </pc:sldChg>
      <pc:sldChg chg="modSp add mod">
        <pc:chgData name="Chris Speller" userId="0a97f007-b978-4543-a8a0-9ee0abccdf0a" providerId="ADAL" clId="{B8B649C5-C549-4FEB-BF49-7EEBAD02D5DE}" dt="2020-12-22T20:30:26.315" v="33949" actId="20577"/>
        <pc:sldMkLst>
          <pc:docMk/>
          <pc:sldMk cId="3110835765" sldId="4761"/>
        </pc:sldMkLst>
        <pc:spChg chg="mod">
          <ac:chgData name="Chris Speller" userId="0a97f007-b978-4543-a8a0-9ee0abccdf0a" providerId="ADAL" clId="{B8B649C5-C549-4FEB-BF49-7EEBAD02D5DE}" dt="2020-12-22T20:29:56.788" v="33936" actId="2711"/>
          <ac:spMkLst>
            <pc:docMk/>
            <pc:sldMk cId="3110835765" sldId="4761"/>
            <ac:spMk id="10" creationId="{00000000-0000-0000-0000-000000000000}"/>
          </ac:spMkLst>
        </pc:spChg>
        <pc:spChg chg="mod">
          <ac:chgData name="Chris Speller" userId="0a97f007-b978-4543-a8a0-9ee0abccdf0a" providerId="ADAL" clId="{B8B649C5-C549-4FEB-BF49-7EEBAD02D5DE}" dt="2020-12-22T20:30:00.451" v="33937" actId="2711"/>
          <ac:spMkLst>
            <pc:docMk/>
            <pc:sldMk cId="3110835765" sldId="4761"/>
            <ac:spMk id="11" creationId="{00000000-0000-0000-0000-000000000000}"/>
          </ac:spMkLst>
        </pc:spChg>
        <pc:spChg chg="mod">
          <ac:chgData name="Chris Speller" userId="0a97f007-b978-4543-a8a0-9ee0abccdf0a" providerId="ADAL" clId="{B8B649C5-C549-4FEB-BF49-7EEBAD02D5DE}" dt="2020-12-22T20:30:26.315" v="33949" actId="20577"/>
          <ac:spMkLst>
            <pc:docMk/>
            <pc:sldMk cId="3110835765" sldId="4761"/>
            <ac:spMk id="13" creationId="{7BD87FF1-6D34-4DE7-AC44-0CEF1C9692B8}"/>
          </ac:spMkLst>
        </pc:spChg>
      </pc:sldChg>
      <pc:sldChg chg="modSp add mod">
        <pc:chgData name="Chris Speller" userId="0a97f007-b978-4543-a8a0-9ee0abccdf0a" providerId="ADAL" clId="{B8B649C5-C549-4FEB-BF49-7EEBAD02D5DE}" dt="2020-12-22T20:31:53.831" v="34029" actId="20577"/>
        <pc:sldMkLst>
          <pc:docMk/>
          <pc:sldMk cId="3363591782" sldId="4762"/>
        </pc:sldMkLst>
        <pc:spChg chg="mod">
          <ac:chgData name="Chris Speller" userId="0a97f007-b978-4543-a8a0-9ee0abccdf0a" providerId="ADAL" clId="{B8B649C5-C549-4FEB-BF49-7EEBAD02D5DE}" dt="2020-12-22T20:31:53.831" v="34029" actId="20577"/>
          <ac:spMkLst>
            <pc:docMk/>
            <pc:sldMk cId="3363591782" sldId="4762"/>
            <ac:spMk id="10" creationId="{00000000-0000-0000-0000-000000000000}"/>
          </ac:spMkLst>
        </pc:spChg>
        <pc:spChg chg="mod">
          <ac:chgData name="Chris Speller" userId="0a97f007-b978-4543-a8a0-9ee0abccdf0a" providerId="ADAL" clId="{B8B649C5-C549-4FEB-BF49-7EEBAD02D5DE}" dt="2020-12-22T20:31:41.727" v="34015"/>
          <ac:spMkLst>
            <pc:docMk/>
            <pc:sldMk cId="3363591782" sldId="4762"/>
            <ac:spMk id="11" creationId="{00000000-0000-0000-0000-000000000000}"/>
          </ac:spMkLst>
        </pc:spChg>
        <pc:spChg chg="mod">
          <ac:chgData name="Chris Speller" userId="0a97f007-b978-4543-a8a0-9ee0abccdf0a" providerId="ADAL" clId="{B8B649C5-C549-4FEB-BF49-7EEBAD02D5DE}" dt="2020-12-22T20:31:49.203" v="34024" actId="20577"/>
          <ac:spMkLst>
            <pc:docMk/>
            <pc:sldMk cId="3363591782" sldId="4762"/>
            <ac:spMk id="13" creationId="{7BD87FF1-6D34-4DE7-AC44-0CEF1C9692B8}"/>
          </ac:spMkLst>
        </pc:spChg>
      </pc:sldChg>
      <pc:sldChg chg="modSp add mod">
        <pc:chgData name="Chris Speller" userId="0a97f007-b978-4543-a8a0-9ee0abccdf0a" providerId="ADAL" clId="{B8B649C5-C549-4FEB-BF49-7EEBAD02D5DE}" dt="2020-12-22T20:34:42.329" v="34081" actId="20577"/>
        <pc:sldMkLst>
          <pc:docMk/>
          <pc:sldMk cId="3039599442" sldId="4763"/>
        </pc:sldMkLst>
        <pc:spChg chg="mod">
          <ac:chgData name="Chris Speller" userId="0a97f007-b978-4543-a8a0-9ee0abccdf0a" providerId="ADAL" clId="{B8B649C5-C549-4FEB-BF49-7EEBAD02D5DE}" dt="2020-12-22T20:33:44.797" v="34058" actId="2711"/>
          <ac:spMkLst>
            <pc:docMk/>
            <pc:sldMk cId="3039599442" sldId="4763"/>
            <ac:spMk id="10" creationId="{00000000-0000-0000-0000-000000000000}"/>
          </ac:spMkLst>
        </pc:spChg>
        <pc:spChg chg="mod">
          <ac:chgData name="Chris Speller" userId="0a97f007-b978-4543-a8a0-9ee0abccdf0a" providerId="ADAL" clId="{B8B649C5-C549-4FEB-BF49-7EEBAD02D5DE}" dt="2020-12-22T20:34:11.598" v="34078" actId="20577"/>
          <ac:spMkLst>
            <pc:docMk/>
            <pc:sldMk cId="3039599442" sldId="4763"/>
            <ac:spMk id="11" creationId="{00000000-0000-0000-0000-000000000000}"/>
          </ac:spMkLst>
        </pc:spChg>
        <pc:spChg chg="mod">
          <ac:chgData name="Chris Speller" userId="0a97f007-b978-4543-a8a0-9ee0abccdf0a" providerId="ADAL" clId="{B8B649C5-C549-4FEB-BF49-7EEBAD02D5DE}" dt="2020-12-22T20:34:42.329" v="34081" actId="20577"/>
          <ac:spMkLst>
            <pc:docMk/>
            <pc:sldMk cId="3039599442" sldId="4763"/>
            <ac:spMk id="13" creationId="{7BD87FF1-6D34-4DE7-AC44-0CEF1C9692B8}"/>
          </ac:spMkLst>
        </pc:spChg>
      </pc:sldChg>
      <pc:sldChg chg="modSp add mod">
        <pc:chgData name="Chris Speller" userId="0a97f007-b978-4543-a8a0-9ee0abccdf0a" providerId="ADAL" clId="{B8B649C5-C549-4FEB-BF49-7EEBAD02D5DE}" dt="2020-12-22T20:44:32.219" v="34468" actId="2711"/>
        <pc:sldMkLst>
          <pc:docMk/>
          <pc:sldMk cId="3498180728" sldId="4764"/>
        </pc:sldMkLst>
        <pc:spChg chg="mod">
          <ac:chgData name="Chris Speller" userId="0a97f007-b978-4543-a8a0-9ee0abccdf0a" providerId="ADAL" clId="{B8B649C5-C549-4FEB-BF49-7EEBAD02D5DE}" dt="2020-12-22T20:44:32.219" v="34468" actId="2711"/>
          <ac:spMkLst>
            <pc:docMk/>
            <pc:sldMk cId="3498180728" sldId="4764"/>
            <ac:spMk id="10" creationId="{00000000-0000-0000-0000-000000000000}"/>
          </ac:spMkLst>
        </pc:spChg>
        <pc:spChg chg="mod">
          <ac:chgData name="Chris Speller" userId="0a97f007-b978-4543-a8a0-9ee0abccdf0a" providerId="ADAL" clId="{B8B649C5-C549-4FEB-BF49-7EEBAD02D5DE}" dt="2020-12-22T20:44:23.466" v="34467"/>
          <ac:spMkLst>
            <pc:docMk/>
            <pc:sldMk cId="3498180728" sldId="4764"/>
            <ac:spMk id="11" creationId="{00000000-0000-0000-0000-000000000000}"/>
          </ac:spMkLst>
        </pc:spChg>
        <pc:spChg chg="mod">
          <ac:chgData name="Chris Speller" userId="0a97f007-b978-4543-a8a0-9ee0abccdf0a" providerId="ADAL" clId="{B8B649C5-C549-4FEB-BF49-7EEBAD02D5DE}" dt="2020-12-22T20:37:16.393" v="34142" actId="20577"/>
          <ac:spMkLst>
            <pc:docMk/>
            <pc:sldMk cId="3498180728" sldId="4764"/>
            <ac:spMk id="13" creationId="{7BD87FF1-6D34-4DE7-AC44-0CEF1C9692B8}"/>
          </ac:spMkLst>
        </pc:spChg>
      </pc:sldChg>
      <pc:sldChg chg="modSp add mod">
        <pc:chgData name="Chris Speller" userId="0a97f007-b978-4543-a8a0-9ee0abccdf0a" providerId="ADAL" clId="{B8B649C5-C549-4FEB-BF49-7EEBAD02D5DE}" dt="2020-12-22T20:42:58.531" v="34443" actId="1076"/>
        <pc:sldMkLst>
          <pc:docMk/>
          <pc:sldMk cId="3600561981" sldId="4765"/>
        </pc:sldMkLst>
        <pc:spChg chg="mod">
          <ac:chgData name="Chris Speller" userId="0a97f007-b978-4543-a8a0-9ee0abccdf0a" providerId="ADAL" clId="{B8B649C5-C549-4FEB-BF49-7EEBAD02D5DE}" dt="2020-12-22T20:42:54.176" v="34441" actId="6549"/>
          <ac:spMkLst>
            <pc:docMk/>
            <pc:sldMk cId="3600561981" sldId="4765"/>
            <ac:spMk id="10" creationId="{00000000-0000-0000-0000-000000000000}"/>
          </ac:spMkLst>
        </pc:spChg>
        <pc:spChg chg="mod">
          <ac:chgData name="Chris Speller" userId="0a97f007-b978-4543-a8a0-9ee0abccdf0a" providerId="ADAL" clId="{B8B649C5-C549-4FEB-BF49-7EEBAD02D5DE}" dt="2020-12-22T20:42:55.740" v="34442" actId="6549"/>
          <ac:spMkLst>
            <pc:docMk/>
            <pc:sldMk cId="3600561981" sldId="4765"/>
            <ac:spMk id="11" creationId="{00000000-0000-0000-0000-000000000000}"/>
          </ac:spMkLst>
        </pc:spChg>
        <pc:spChg chg="mod">
          <ac:chgData name="Chris Speller" userId="0a97f007-b978-4543-a8a0-9ee0abccdf0a" providerId="ADAL" clId="{B8B649C5-C549-4FEB-BF49-7EEBAD02D5DE}" dt="2020-12-22T20:42:58.531" v="34443" actId="1076"/>
          <ac:spMkLst>
            <pc:docMk/>
            <pc:sldMk cId="3600561981" sldId="4765"/>
            <ac:spMk id="13" creationId="{7BD87FF1-6D34-4DE7-AC44-0CEF1C9692B8}"/>
          </ac:spMkLst>
        </pc:spChg>
      </pc:sldChg>
      <pc:sldChg chg="addSp delSp modSp add mod ord">
        <pc:chgData name="Chris Speller" userId="0a97f007-b978-4543-a8a0-9ee0abccdf0a" providerId="ADAL" clId="{B8B649C5-C549-4FEB-BF49-7EEBAD02D5DE}" dt="2020-12-22T20:51:00.292" v="34649" actId="20577"/>
        <pc:sldMkLst>
          <pc:docMk/>
          <pc:sldMk cId="612324836" sldId="4766"/>
        </pc:sldMkLst>
        <pc:spChg chg="mod">
          <ac:chgData name="Chris Speller" userId="0a97f007-b978-4543-a8a0-9ee0abccdf0a" providerId="ADAL" clId="{B8B649C5-C549-4FEB-BF49-7EEBAD02D5DE}" dt="2020-12-22T20:51:00.292" v="34649" actId="20577"/>
          <ac:spMkLst>
            <pc:docMk/>
            <pc:sldMk cId="612324836" sldId="4766"/>
            <ac:spMk id="10" creationId="{00000000-0000-0000-0000-000000000000}"/>
          </ac:spMkLst>
        </pc:spChg>
        <pc:spChg chg="mod">
          <ac:chgData name="Chris Speller" userId="0a97f007-b978-4543-a8a0-9ee0abccdf0a" providerId="ADAL" clId="{B8B649C5-C549-4FEB-BF49-7EEBAD02D5DE}" dt="2020-12-22T20:47:15.059" v="34623"/>
          <ac:spMkLst>
            <pc:docMk/>
            <pc:sldMk cId="612324836" sldId="4766"/>
            <ac:spMk id="11" creationId="{00000000-0000-0000-0000-000000000000}"/>
          </ac:spMkLst>
        </pc:spChg>
        <pc:spChg chg="add del mod">
          <ac:chgData name="Chris Speller" userId="0a97f007-b978-4543-a8a0-9ee0abccdf0a" providerId="ADAL" clId="{B8B649C5-C549-4FEB-BF49-7EEBAD02D5DE}" dt="2020-12-22T20:47:47.148" v="34641" actId="478"/>
          <ac:spMkLst>
            <pc:docMk/>
            <pc:sldMk cId="612324836" sldId="4766"/>
            <ac:spMk id="12" creationId="{DE836EC8-EFD7-451A-91C0-B1BA7D61E004}"/>
          </ac:spMkLst>
        </pc:spChg>
        <pc:spChg chg="mod">
          <ac:chgData name="Chris Speller" userId="0a97f007-b978-4543-a8a0-9ee0abccdf0a" providerId="ADAL" clId="{B8B649C5-C549-4FEB-BF49-7EEBAD02D5DE}" dt="2020-12-22T20:47:36.058" v="34640" actId="20577"/>
          <ac:spMkLst>
            <pc:docMk/>
            <pc:sldMk cId="612324836" sldId="4766"/>
            <ac:spMk id="13" creationId="{7BD87FF1-6D34-4DE7-AC44-0CEF1C9692B8}"/>
          </ac:spMkLst>
        </pc:spChg>
      </pc:sldChg>
      <pc:sldChg chg="modSp add mod">
        <pc:chgData name="Chris Speller" userId="0a97f007-b978-4543-a8a0-9ee0abccdf0a" providerId="ADAL" clId="{B8B649C5-C549-4FEB-BF49-7EEBAD02D5DE}" dt="2020-12-22T20:55:46.415" v="34694" actId="20577"/>
        <pc:sldMkLst>
          <pc:docMk/>
          <pc:sldMk cId="4114146964" sldId="4767"/>
        </pc:sldMkLst>
        <pc:spChg chg="mod">
          <ac:chgData name="Chris Speller" userId="0a97f007-b978-4543-a8a0-9ee0abccdf0a" providerId="ADAL" clId="{B8B649C5-C549-4FEB-BF49-7EEBAD02D5DE}" dt="2020-12-22T20:55:02.622" v="34660" actId="20577"/>
          <ac:spMkLst>
            <pc:docMk/>
            <pc:sldMk cId="4114146964" sldId="4767"/>
            <ac:spMk id="10" creationId="{00000000-0000-0000-0000-000000000000}"/>
          </ac:spMkLst>
        </pc:spChg>
        <pc:spChg chg="mod">
          <ac:chgData name="Chris Speller" userId="0a97f007-b978-4543-a8a0-9ee0abccdf0a" providerId="ADAL" clId="{B8B649C5-C549-4FEB-BF49-7EEBAD02D5DE}" dt="2020-12-22T20:55:12.426" v="34663" actId="20577"/>
          <ac:spMkLst>
            <pc:docMk/>
            <pc:sldMk cId="4114146964" sldId="4767"/>
            <ac:spMk id="11" creationId="{00000000-0000-0000-0000-000000000000}"/>
          </ac:spMkLst>
        </pc:spChg>
        <pc:spChg chg="mod">
          <ac:chgData name="Chris Speller" userId="0a97f007-b978-4543-a8a0-9ee0abccdf0a" providerId="ADAL" clId="{B8B649C5-C549-4FEB-BF49-7EEBAD02D5DE}" dt="2020-12-22T20:55:46.415" v="34694" actId="20577"/>
          <ac:spMkLst>
            <pc:docMk/>
            <pc:sldMk cId="4114146964" sldId="4767"/>
            <ac:spMk id="13" creationId="{7BD87FF1-6D34-4DE7-AC44-0CEF1C9692B8}"/>
          </ac:spMkLst>
        </pc:spChg>
      </pc:sldChg>
      <pc:sldChg chg="modSp add">
        <pc:chgData name="Chris Speller" userId="0a97f007-b978-4543-a8a0-9ee0abccdf0a" providerId="ADAL" clId="{B8B649C5-C549-4FEB-BF49-7EEBAD02D5DE}" dt="2020-12-22T22:13:38.615" v="34767" actId="20577"/>
        <pc:sldMkLst>
          <pc:docMk/>
          <pc:sldMk cId="1956256618" sldId="4768"/>
        </pc:sldMkLst>
        <pc:spChg chg="mod">
          <ac:chgData name="Chris Speller" userId="0a97f007-b978-4543-a8a0-9ee0abccdf0a" providerId="ADAL" clId="{B8B649C5-C549-4FEB-BF49-7EEBAD02D5DE}" dt="2020-12-22T20:56:49.034" v="34708" actId="20577"/>
          <ac:spMkLst>
            <pc:docMk/>
            <pc:sldMk cId="1956256618" sldId="4768"/>
            <ac:spMk id="10" creationId="{00000000-0000-0000-0000-000000000000}"/>
          </ac:spMkLst>
        </pc:spChg>
        <pc:spChg chg="mod">
          <ac:chgData name="Chris Speller" userId="0a97f007-b978-4543-a8a0-9ee0abccdf0a" providerId="ADAL" clId="{B8B649C5-C549-4FEB-BF49-7EEBAD02D5DE}" dt="2020-12-22T20:56:57.765" v="34721" actId="20577"/>
          <ac:spMkLst>
            <pc:docMk/>
            <pc:sldMk cId="1956256618" sldId="4768"/>
            <ac:spMk id="11" creationId="{00000000-0000-0000-0000-000000000000}"/>
          </ac:spMkLst>
        </pc:spChg>
        <pc:spChg chg="mod">
          <ac:chgData name="Chris Speller" userId="0a97f007-b978-4543-a8a0-9ee0abccdf0a" providerId="ADAL" clId="{B8B649C5-C549-4FEB-BF49-7EEBAD02D5DE}" dt="2020-12-22T22:13:38.615" v="34767" actId="20577"/>
          <ac:spMkLst>
            <pc:docMk/>
            <pc:sldMk cId="1956256618" sldId="4768"/>
            <ac:spMk id="13" creationId="{7BD87FF1-6D34-4DE7-AC44-0CEF1C9692B8}"/>
          </ac:spMkLst>
        </pc:spChg>
      </pc:sldChg>
      <pc:sldChg chg="addSp delSp modSp add mod modAnim">
        <pc:chgData name="Chris Speller" userId="0a97f007-b978-4543-a8a0-9ee0abccdf0a" providerId="ADAL" clId="{B8B649C5-C549-4FEB-BF49-7EEBAD02D5DE}" dt="2020-12-22T22:27:29.884" v="35177"/>
        <pc:sldMkLst>
          <pc:docMk/>
          <pc:sldMk cId="2997868553" sldId="4769"/>
        </pc:sldMkLst>
        <pc:spChg chg="mod">
          <ac:chgData name="Chris Speller" userId="0a97f007-b978-4543-a8a0-9ee0abccdf0a" providerId="ADAL" clId="{B8B649C5-C549-4FEB-BF49-7EEBAD02D5DE}" dt="2020-12-22T22:25:57.711" v="35152" actId="403"/>
          <ac:spMkLst>
            <pc:docMk/>
            <pc:sldMk cId="2997868553" sldId="4769"/>
            <ac:spMk id="10" creationId="{00000000-0000-0000-0000-000000000000}"/>
          </ac:spMkLst>
        </pc:spChg>
        <pc:spChg chg="mod">
          <ac:chgData name="Chris Speller" userId="0a97f007-b978-4543-a8a0-9ee0abccdf0a" providerId="ADAL" clId="{B8B649C5-C549-4FEB-BF49-7EEBAD02D5DE}" dt="2020-12-22T22:26:02.011" v="35153" actId="14100"/>
          <ac:spMkLst>
            <pc:docMk/>
            <pc:sldMk cId="2997868553" sldId="4769"/>
            <ac:spMk id="11" creationId="{00000000-0000-0000-0000-000000000000}"/>
          </ac:spMkLst>
        </pc:spChg>
        <pc:spChg chg="mod">
          <ac:chgData name="Chris Speller" userId="0a97f007-b978-4543-a8a0-9ee0abccdf0a" providerId="ADAL" clId="{B8B649C5-C549-4FEB-BF49-7EEBAD02D5DE}" dt="2020-12-22T22:26:23.996" v="35167" actId="1076"/>
          <ac:spMkLst>
            <pc:docMk/>
            <pc:sldMk cId="2997868553" sldId="4769"/>
            <ac:spMk id="13" creationId="{7BD87FF1-6D34-4DE7-AC44-0CEF1C9692B8}"/>
          </ac:spMkLst>
        </pc:spChg>
        <pc:picChg chg="add del">
          <ac:chgData name="Chris Speller" userId="0a97f007-b978-4543-a8a0-9ee0abccdf0a" providerId="ADAL" clId="{B8B649C5-C549-4FEB-BF49-7EEBAD02D5DE}" dt="2020-12-22T22:22:40.010" v="34796" actId="478"/>
          <ac:picMkLst>
            <pc:docMk/>
            <pc:sldMk cId="2997868553" sldId="4769"/>
            <ac:picMk id="3" creationId="{B872E78D-13E0-4B3F-8024-42496222D652}"/>
          </ac:picMkLst>
        </pc:picChg>
        <pc:picChg chg="add del mod">
          <ac:chgData name="Chris Speller" userId="0a97f007-b978-4543-a8a0-9ee0abccdf0a" providerId="ADAL" clId="{B8B649C5-C549-4FEB-BF49-7EEBAD02D5DE}" dt="2020-12-22T22:27:18.353" v="35172" actId="478"/>
          <ac:picMkLst>
            <pc:docMk/>
            <pc:sldMk cId="2997868553" sldId="4769"/>
            <ac:picMk id="7" creationId="{88A1FBA7-925D-4DBC-9175-874DA734541A}"/>
          </ac:picMkLst>
        </pc:picChg>
        <pc:picChg chg="add mod">
          <ac:chgData name="Chris Speller" userId="0a97f007-b978-4543-a8a0-9ee0abccdf0a" providerId="ADAL" clId="{B8B649C5-C549-4FEB-BF49-7EEBAD02D5DE}" dt="2020-12-22T22:25:01.304" v="35109" actId="1076"/>
          <ac:picMkLst>
            <pc:docMk/>
            <pc:sldMk cId="2997868553" sldId="4769"/>
            <ac:picMk id="12" creationId="{ACA8082E-3415-4D1F-A354-47E6ED32802B}"/>
          </ac:picMkLst>
        </pc:picChg>
        <pc:picChg chg="add mod">
          <ac:chgData name="Chris Speller" userId="0a97f007-b978-4543-a8a0-9ee0abccdf0a" providerId="ADAL" clId="{B8B649C5-C549-4FEB-BF49-7EEBAD02D5DE}" dt="2020-12-22T22:27:25.010" v="35174" actId="1076"/>
          <ac:picMkLst>
            <pc:docMk/>
            <pc:sldMk cId="2997868553" sldId="4769"/>
            <ac:picMk id="15" creationId="{81A33AAC-41B9-4727-931C-5DF8CF935AC5}"/>
          </ac:picMkLst>
        </pc:picChg>
      </pc:sldChg>
      <pc:sldChg chg="delSp add mod ord">
        <pc:chgData name="Chris Speller" userId="0a97f007-b978-4543-a8a0-9ee0abccdf0a" providerId="ADAL" clId="{B8B649C5-C549-4FEB-BF49-7EEBAD02D5DE}" dt="2020-12-22T22:24:36.427" v="35099"/>
        <pc:sldMkLst>
          <pc:docMk/>
          <pc:sldMk cId="2191840985" sldId="4770"/>
        </pc:sldMkLst>
        <pc:picChg chg="del">
          <ac:chgData name="Chris Speller" userId="0a97f007-b978-4543-a8a0-9ee0abccdf0a" providerId="ADAL" clId="{B8B649C5-C549-4FEB-BF49-7EEBAD02D5DE}" dt="2020-12-22T22:24:34.154" v="35097" actId="478"/>
          <ac:picMkLst>
            <pc:docMk/>
            <pc:sldMk cId="2191840985" sldId="4770"/>
            <ac:picMk id="3" creationId="{B872E78D-13E0-4B3F-8024-42496222D652}"/>
          </ac:picMkLst>
        </pc:picChg>
      </pc:sldChg>
      <pc:sldChg chg="modSp add del mod">
        <pc:chgData name="Chris Speller" userId="0a97f007-b978-4543-a8a0-9ee0abccdf0a" providerId="ADAL" clId="{B8B649C5-C549-4FEB-BF49-7EEBAD02D5DE}" dt="2020-12-22T22:41:32.606" v="35181"/>
        <pc:sldMkLst>
          <pc:docMk/>
          <pc:sldMk cId="707263763" sldId="4771"/>
        </pc:sldMkLst>
        <pc:spChg chg="mod">
          <ac:chgData name="Chris Speller" userId="0a97f007-b978-4543-a8a0-9ee0abccdf0a" providerId="ADAL" clId="{B8B649C5-C549-4FEB-BF49-7EEBAD02D5DE}" dt="2020-12-22T22:41:31.529" v="35180" actId="1076"/>
          <ac:spMkLst>
            <pc:docMk/>
            <pc:sldMk cId="707263763" sldId="4771"/>
            <ac:spMk id="10" creationId="{00000000-0000-0000-0000-000000000000}"/>
          </ac:spMkLst>
        </pc:spChg>
      </pc:sldChg>
      <pc:sldChg chg="modSp add mod ord">
        <pc:chgData name="Chris Speller" userId="0a97f007-b978-4543-a8a0-9ee0abccdf0a" providerId="ADAL" clId="{B8B649C5-C549-4FEB-BF49-7EEBAD02D5DE}" dt="2020-12-22T22:44:45.008" v="35415" actId="20577"/>
        <pc:sldMkLst>
          <pc:docMk/>
          <pc:sldMk cId="1823974280" sldId="4771"/>
        </pc:sldMkLst>
        <pc:spChg chg="mod">
          <ac:chgData name="Chris Speller" userId="0a97f007-b978-4543-a8a0-9ee0abccdf0a" providerId="ADAL" clId="{B8B649C5-C549-4FEB-BF49-7EEBAD02D5DE}" dt="2020-12-22T22:44:45.008" v="35415" actId="20577"/>
          <ac:spMkLst>
            <pc:docMk/>
            <pc:sldMk cId="1823974280" sldId="4771"/>
            <ac:spMk id="10" creationId="{00000000-0000-0000-0000-000000000000}"/>
          </ac:spMkLst>
        </pc:spChg>
        <pc:spChg chg="mod">
          <ac:chgData name="Chris Speller" userId="0a97f007-b978-4543-a8a0-9ee0abccdf0a" providerId="ADAL" clId="{B8B649C5-C549-4FEB-BF49-7EEBAD02D5DE}" dt="2020-12-22T22:42:37.887" v="35369"/>
          <ac:spMkLst>
            <pc:docMk/>
            <pc:sldMk cId="1823974280" sldId="4771"/>
            <ac:spMk id="11" creationId="{00000000-0000-0000-0000-000000000000}"/>
          </ac:spMkLst>
        </pc:spChg>
        <pc:spChg chg="mod">
          <ac:chgData name="Chris Speller" userId="0a97f007-b978-4543-a8a0-9ee0abccdf0a" providerId="ADAL" clId="{B8B649C5-C549-4FEB-BF49-7EEBAD02D5DE}" dt="2020-12-22T22:43:27.311" v="35409" actId="20577"/>
          <ac:spMkLst>
            <pc:docMk/>
            <pc:sldMk cId="1823974280" sldId="4771"/>
            <ac:spMk id="13" creationId="{7BD87FF1-6D34-4DE7-AC44-0CEF1C9692B8}"/>
          </ac:spMkLst>
        </pc:spChg>
      </pc:sldChg>
      <pc:sldChg chg="modSp add mod ord">
        <pc:chgData name="Chris Speller" userId="0a97f007-b978-4543-a8a0-9ee0abccdf0a" providerId="ADAL" clId="{B8B649C5-C549-4FEB-BF49-7EEBAD02D5DE}" dt="2020-12-22T22:55:34.545" v="35588" actId="20577"/>
        <pc:sldMkLst>
          <pc:docMk/>
          <pc:sldMk cId="2068782272" sldId="4772"/>
        </pc:sldMkLst>
        <pc:spChg chg="mod">
          <ac:chgData name="Chris Speller" userId="0a97f007-b978-4543-a8a0-9ee0abccdf0a" providerId="ADAL" clId="{B8B649C5-C549-4FEB-BF49-7EEBAD02D5DE}" dt="2020-12-22T22:47:47.254" v="35525" actId="6549"/>
          <ac:spMkLst>
            <pc:docMk/>
            <pc:sldMk cId="2068782272" sldId="4772"/>
            <ac:spMk id="10" creationId="{00000000-0000-0000-0000-000000000000}"/>
          </ac:spMkLst>
        </pc:spChg>
        <pc:spChg chg="mod">
          <ac:chgData name="Chris Speller" userId="0a97f007-b978-4543-a8a0-9ee0abccdf0a" providerId="ADAL" clId="{B8B649C5-C549-4FEB-BF49-7EEBAD02D5DE}" dt="2020-12-22T22:47:48.966" v="35526" actId="6549"/>
          <ac:spMkLst>
            <pc:docMk/>
            <pc:sldMk cId="2068782272" sldId="4772"/>
            <ac:spMk id="11" creationId="{00000000-0000-0000-0000-000000000000}"/>
          </ac:spMkLst>
        </pc:spChg>
        <pc:spChg chg="mod">
          <ac:chgData name="Chris Speller" userId="0a97f007-b978-4543-a8a0-9ee0abccdf0a" providerId="ADAL" clId="{B8B649C5-C549-4FEB-BF49-7EEBAD02D5DE}" dt="2020-12-22T22:55:34.545" v="35588" actId="20577"/>
          <ac:spMkLst>
            <pc:docMk/>
            <pc:sldMk cId="2068782272" sldId="4772"/>
            <ac:spMk id="13" creationId="{7BD87FF1-6D34-4DE7-AC44-0CEF1C9692B8}"/>
          </ac:spMkLst>
        </pc:spChg>
      </pc:sldChg>
      <pc:sldChg chg="modSp add mod">
        <pc:chgData name="Chris Speller" userId="0a97f007-b978-4543-a8a0-9ee0abccdf0a" providerId="ADAL" clId="{B8B649C5-C549-4FEB-BF49-7EEBAD02D5DE}" dt="2020-12-22T22:49:35.988" v="35576"/>
        <pc:sldMkLst>
          <pc:docMk/>
          <pc:sldMk cId="2997510881" sldId="4773"/>
        </pc:sldMkLst>
        <pc:spChg chg="mod">
          <ac:chgData name="Chris Speller" userId="0a97f007-b978-4543-a8a0-9ee0abccdf0a" providerId="ADAL" clId="{B8B649C5-C549-4FEB-BF49-7EEBAD02D5DE}" dt="2020-12-22T22:48:03.877" v="35532" actId="20577"/>
          <ac:spMkLst>
            <pc:docMk/>
            <pc:sldMk cId="2997510881" sldId="4773"/>
            <ac:spMk id="10" creationId="{00000000-0000-0000-0000-000000000000}"/>
          </ac:spMkLst>
        </pc:spChg>
        <pc:spChg chg="mod">
          <ac:chgData name="Chris Speller" userId="0a97f007-b978-4543-a8a0-9ee0abccdf0a" providerId="ADAL" clId="{B8B649C5-C549-4FEB-BF49-7EEBAD02D5DE}" dt="2020-12-22T22:48:09.539" v="35536" actId="20577"/>
          <ac:spMkLst>
            <pc:docMk/>
            <pc:sldMk cId="2997510881" sldId="4773"/>
            <ac:spMk id="11" creationId="{00000000-0000-0000-0000-000000000000}"/>
          </ac:spMkLst>
        </pc:spChg>
        <pc:spChg chg="mod">
          <ac:chgData name="Chris Speller" userId="0a97f007-b978-4543-a8a0-9ee0abccdf0a" providerId="ADAL" clId="{B8B649C5-C549-4FEB-BF49-7EEBAD02D5DE}" dt="2020-12-22T22:49:35.988" v="35576"/>
          <ac:spMkLst>
            <pc:docMk/>
            <pc:sldMk cId="2997510881" sldId="4773"/>
            <ac:spMk id="13" creationId="{7BD87FF1-6D34-4DE7-AC44-0CEF1C9692B8}"/>
          </ac:spMkLst>
        </pc:spChg>
      </pc:sldChg>
      <pc:sldChg chg="modSp add mod ord">
        <pc:chgData name="Chris Speller" userId="0a97f007-b978-4543-a8a0-9ee0abccdf0a" providerId="ADAL" clId="{B8B649C5-C549-4FEB-BF49-7EEBAD02D5DE}" dt="2020-12-23T10:04:48.444" v="36804"/>
        <pc:sldMkLst>
          <pc:docMk/>
          <pc:sldMk cId="2421078551" sldId="4774"/>
        </pc:sldMkLst>
        <pc:spChg chg="mod">
          <ac:chgData name="Chris Speller" userId="0a97f007-b978-4543-a8a0-9ee0abccdf0a" providerId="ADAL" clId="{B8B649C5-C549-4FEB-BF49-7EEBAD02D5DE}" dt="2020-12-23T09:05:53.615" v="35745" actId="20577"/>
          <ac:spMkLst>
            <pc:docMk/>
            <pc:sldMk cId="2421078551" sldId="4774"/>
            <ac:spMk id="10" creationId="{00000000-0000-0000-0000-000000000000}"/>
          </ac:spMkLst>
        </pc:spChg>
        <pc:spChg chg="mod">
          <ac:chgData name="Chris Speller" userId="0a97f007-b978-4543-a8a0-9ee0abccdf0a" providerId="ADAL" clId="{B8B649C5-C549-4FEB-BF49-7EEBAD02D5DE}" dt="2020-12-23T10:04:48.444" v="36804"/>
          <ac:spMkLst>
            <pc:docMk/>
            <pc:sldMk cId="2421078551" sldId="4774"/>
            <ac:spMk id="11" creationId="{00000000-0000-0000-0000-000000000000}"/>
          </ac:spMkLst>
        </pc:spChg>
        <pc:spChg chg="mod">
          <ac:chgData name="Chris Speller" userId="0a97f007-b978-4543-a8a0-9ee0abccdf0a" providerId="ADAL" clId="{B8B649C5-C549-4FEB-BF49-7EEBAD02D5DE}" dt="2020-12-23T09:04:57.461" v="35723" actId="6549"/>
          <ac:spMkLst>
            <pc:docMk/>
            <pc:sldMk cId="2421078551" sldId="4774"/>
            <ac:spMk id="12" creationId="{C24385B1-56CC-4BCF-9B84-8EA2D3337E37}"/>
          </ac:spMkLst>
        </pc:spChg>
      </pc:sldChg>
      <pc:sldChg chg="modSp add del mod">
        <pc:chgData name="Chris Speller" userId="0a97f007-b978-4543-a8a0-9ee0abccdf0a" providerId="ADAL" clId="{B8B649C5-C549-4FEB-BF49-7EEBAD02D5DE}" dt="2020-12-23T09:06:17.573" v="35747" actId="47"/>
        <pc:sldMkLst>
          <pc:docMk/>
          <pc:sldMk cId="1706037396" sldId="4775"/>
        </pc:sldMkLst>
        <pc:spChg chg="mod">
          <ac:chgData name="Chris Speller" userId="0a97f007-b978-4543-a8a0-9ee0abccdf0a" providerId="ADAL" clId="{B8B649C5-C549-4FEB-BF49-7EEBAD02D5DE}" dt="2020-12-23T09:04:23.166" v="35683" actId="20577"/>
          <ac:spMkLst>
            <pc:docMk/>
            <pc:sldMk cId="1706037396" sldId="4775"/>
            <ac:spMk id="10" creationId="{00000000-0000-0000-0000-000000000000}"/>
          </ac:spMkLst>
        </pc:spChg>
      </pc:sldChg>
      <pc:sldChg chg="modSp add ord">
        <pc:chgData name="Chris Speller" userId="0a97f007-b978-4543-a8a0-9ee0abccdf0a" providerId="ADAL" clId="{B8B649C5-C549-4FEB-BF49-7EEBAD02D5DE}" dt="2020-12-23T10:05:00.211" v="36809"/>
        <pc:sldMkLst>
          <pc:docMk/>
          <pc:sldMk cId="1759388079" sldId="4776"/>
        </pc:sldMkLst>
        <pc:spChg chg="mod">
          <ac:chgData name="Chris Speller" userId="0a97f007-b978-4543-a8a0-9ee0abccdf0a" providerId="ADAL" clId="{B8B649C5-C549-4FEB-BF49-7EEBAD02D5DE}" dt="2020-12-23T09:04:36.978" v="35704" actId="20577"/>
          <ac:spMkLst>
            <pc:docMk/>
            <pc:sldMk cId="1759388079" sldId="4776"/>
            <ac:spMk id="10" creationId="{00000000-0000-0000-0000-000000000000}"/>
          </ac:spMkLst>
        </pc:spChg>
        <pc:spChg chg="mod">
          <ac:chgData name="Chris Speller" userId="0a97f007-b978-4543-a8a0-9ee0abccdf0a" providerId="ADAL" clId="{B8B649C5-C549-4FEB-BF49-7EEBAD02D5DE}" dt="2020-12-23T10:05:00.211" v="36809"/>
          <ac:spMkLst>
            <pc:docMk/>
            <pc:sldMk cId="1759388079" sldId="4776"/>
            <ac:spMk id="11" creationId="{00000000-0000-0000-0000-000000000000}"/>
          </ac:spMkLst>
        </pc:spChg>
        <pc:spChg chg="mod">
          <ac:chgData name="Chris Speller" userId="0a97f007-b978-4543-a8a0-9ee0abccdf0a" providerId="ADAL" clId="{B8B649C5-C549-4FEB-BF49-7EEBAD02D5DE}" dt="2020-12-23T09:04:42.893" v="35707" actId="20577"/>
          <ac:spMkLst>
            <pc:docMk/>
            <pc:sldMk cId="1759388079" sldId="4776"/>
            <ac:spMk id="12" creationId="{C24385B1-56CC-4BCF-9B84-8EA2D3337E37}"/>
          </ac:spMkLst>
        </pc:spChg>
      </pc:sldChg>
      <pc:sldChg chg="modSp add ord">
        <pc:chgData name="Chris Speller" userId="0a97f007-b978-4543-a8a0-9ee0abccdf0a" providerId="ADAL" clId="{B8B649C5-C549-4FEB-BF49-7EEBAD02D5DE}" dt="2020-12-23T10:04:57.795" v="36808"/>
        <pc:sldMkLst>
          <pc:docMk/>
          <pc:sldMk cId="2162884038" sldId="4777"/>
        </pc:sldMkLst>
        <pc:spChg chg="mod">
          <ac:chgData name="Chris Speller" userId="0a97f007-b978-4543-a8a0-9ee0abccdf0a" providerId="ADAL" clId="{B8B649C5-C549-4FEB-BF49-7EEBAD02D5DE}" dt="2020-12-23T09:07:36.407" v="35791" actId="20577"/>
          <ac:spMkLst>
            <pc:docMk/>
            <pc:sldMk cId="2162884038" sldId="4777"/>
            <ac:spMk id="10" creationId="{00000000-0000-0000-0000-000000000000}"/>
          </ac:spMkLst>
        </pc:spChg>
        <pc:spChg chg="mod">
          <ac:chgData name="Chris Speller" userId="0a97f007-b978-4543-a8a0-9ee0abccdf0a" providerId="ADAL" clId="{B8B649C5-C549-4FEB-BF49-7EEBAD02D5DE}" dt="2020-12-23T10:04:57.795" v="36808"/>
          <ac:spMkLst>
            <pc:docMk/>
            <pc:sldMk cId="2162884038" sldId="4777"/>
            <ac:spMk id="11" creationId="{00000000-0000-0000-0000-000000000000}"/>
          </ac:spMkLst>
        </pc:spChg>
        <pc:spChg chg="mod">
          <ac:chgData name="Chris Speller" userId="0a97f007-b978-4543-a8a0-9ee0abccdf0a" providerId="ADAL" clId="{B8B649C5-C549-4FEB-BF49-7EEBAD02D5DE}" dt="2020-12-23T09:07:42.464" v="35797" actId="20577"/>
          <ac:spMkLst>
            <pc:docMk/>
            <pc:sldMk cId="2162884038" sldId="4777"/>
            <ac:spMk id="12" creationId="{C24385B1-56CC-4BCF-9B84-8EA2D3337E37}"/>
          </ac:spMkLst>
        </pc:spChg>
      </pc:sldChg>
      <pc:sldChg chg="modSp add">
        <pc:chgData name="Chris Speller" userId="0a97f007-b978-4543-a8a0-9ee0abccdf0a" providerId="ADAL" clId="{B8B649C5-C549-4FEB-BF49-7EEBAD02D5DE}" dt="2020-12-23T10:04:53.005" v="36806"/>
        <pc:sldMkLst>
          <pc:docMk/>
          <pc:sldMk cId="1536990131" sldId="4778"/>
        </pc:sldMkLst>
        <pc:spChg chg="mod">
          <ac:chgData name="Chris Speller" userId="0a97f007-b978-4543-a8a0-9ee0abccdf0a" providerId="ADAL" clId="{B8B649C5-C549-4FEB-BF49-7EEBAD02D5DE}" dt="2020-12-23T10:04:53.005" v="36806"/>
          <ac:spMkLst>
            <pc:docMk/>
            <pc:sldMk cId="1536990131" sldId="4778"/>
            <ac:spMk id="11" creationId="{00000000-0000-0000-0000-000000000000}"/>
          </ac:spMkLst>
        </pc:spChg>
      </pc:sldChg>
      <pc:sldChg chg="modSp add mod">
        <pc:chgData name="Chris Speller" userId="0a97f007-b978-4543-a8a0-9ee0abccdf0a" providerId="ADAL" clId="{B8B649C5-C549-4FEB-BF49-7EEBAD02D5DE}" dt="2020-12-23T10:04:50.624" v="36805"/>
        <pc:sldMkLst>
          <pc:docMk/>
          <pc:sldMk cId="1514630674" sldId="4779"/>
        </pc:sldMkLst>
        <pc:spChg chg="mod">
          <ac:chgData name="Chris Speller" userId="0a97f007-b978-4543-a8a0-9ee0abccdf0a" providerId="ADAL" clId="{B8B649C5-C549-4FEB-BF49-7EEBAD02D5DE}" dt="2020-12-23T09:08:35.241" v="35815" actId="20577"/>
          <ac:spMkLst>
            <pc:docMk/>
            <pc:sldMk cId="1514630674" sldId="4779"/>
            <ac:spMk id="10" creationId="{00000000-0000-0000-0000-000000000000}"/>
          </ac:spMkLst>
        </pc:spChg>
        <pc:spChg chg="mod">
          <ac:chgData name="Chris Speller" userId="0a97f007-b978-4543-a8a0-9ee0abccdf0a" providerId="ADAL" clId="{B8B649C5-C549-4FEB-BF49-7EEBAD02D5DE}" dt="2020-12-23T10:04:50.624" v="36805"/>
          <ac:spMkLst>
            <pc:docMk/>
            <pc:sldMk cId="1514630674" sldId="4779"/>
            <ac:spMk id="11" creationId="{00000000-0000-0000-0000-000000000000}"/>
          </ac:spMkLst>
        </pc:spChg>
        <pc:spChg chg="mod">
          <ac:chgData name="Chris Speller" userId="0a97f007-b978-4543-a8a0-9ee0abccdf0a" providerId="ADAL" clId="{B8B649C5-C549-4FEB-BF49-7EEBAD02D5DE}" dt="2020-12-23T09:09:15.307" v="35844" actId="20577"/>
          <ac:spMkLst>
            <pc:docMk/>
            <pc:sldMk cId="1514630674" sldId="4779"/>
            <ac:spMk id="12" creationId="{C24385B1-56CC-4BCF-9B84-8EA2D3337E37}"/>
          </ac:spMkLst>
        </pc:spChg>
      </pc:sldChg>
      <pc:sldChg chg="modSp add">
        <pc:chgData name="Chris Speller" userId="0a97f007-b978-4543-a8a0-9ee0abccdf0a" providerId="ADAL" clId="{B8B649C5-C549-4FEB-BF49-7EEBAD02D5DE}" dt="2020-12-23T10:04:55.141" v="36807"/>
        <pc:sldMkLst>
          <pc:docMk/>
          <pc:sldMk cId="2380715650" sldId="4780"/>
        </pc:sldMkLst>
        <pc:spChg chg="mod">
          <ac:chgData name="Chris Speller" userId="0a97f007-b978-4543-a8a0-9ee0abccdf0a" providerId="ADAL" clId="{B8B649C5-C549-4FEB-BF49-7EEBAD02D5DE}" dt="2020-12-23T09:10:10.444" v="35862" actId="20577"/>
          <ac:spMkLst>
            <pc:docMk/>
            <pc:sldMk cId="2380715650" sldId="4780"/>
            <ac:spMk id="10" creationId="{00000000-0000-0000-0000-000000000000}"/>
          </ac:spMkLst>
        </pc:spChg>
        <pc:spChg chg="mod">
          <ac:chgData name="Chris Speller" userId="0a97f007-b978-4543-a8a0-9ee0abccdf0a" providerId="ADAL" clId="{B8B649C5-C549-4FEB-BF49-7EEBAD02D5DE}" dt="2020-12-23T10:04:55.141" v="36807"/>
          <ac:spMkLst>
            <pc:docMk/>
            <pc:sldMk cId="2380715650" sldId="4780"/>
            <ac:spMk id="11" creationId="{00000000-0000-0000-0000-000000000000}"/>
          </ac:spMkLst>
        </pc:spChg>
        <pc:spChg chg="mod">
          <ac:chgData name="Chris Speller" userId="0a97f007-b978-4543-a8a0-9ee0abccdf0a" providerId="ADAL" clId="{B8B649C5-C549-4FEB-BF49-7EEBAD02D5DE}" dt="2020-12-23T09:10:33.103" v="35875" actId="20577"/>
          <ac:spMkLst>
            <pc:docMk/>
            <pc:sldMk cId="2380715650" sldId="4780"/>
            <ac:spMk id="12" creationId="{C24385B1-56CC-4BCF-9B84-8EA2D3337E37}"/>
          </ac:spMkLst>
        </pc:spChg>
      </pc:sldChg>
      <pc:sldChg chg="modSp add mod">
        <pc:chgData name="Chris Speller" userId="0a97f007-b978-4543-a8a0-9ee0abccdf0a" providerId="ADAL" clId="{B8B649C5-C549-4FEB-BF49-7EEBAD02D5DE}" dt="2020-12-23T10:04:46.108" v="36803"/>
        <pc:sldMkLst>
          <pc:docMk/>
          <pc:sldMk cId="2833618814" sldId="4781"/>
        </pc:sldMkLst>
        <pc:spChg chg="mod">
          <ac:chgData name="Chris Speller" userId="0a97f007-b978-4543-a8a0-9ee0abccdf0a" providerId="ADAL" clId="{B8B649C5-C549-4FEB-BF49-7EEBAD02D5DE}" dt="2020-12-23T09:33:23.938" v="36307" actId="20577"/>
          <ac:spMkLst>
            <pc:docMk/>
            <pc:sldMk cId="2833618814" sldId="4781"/>
            <ac:spMk id="10" creationId="{00000000-0000-0000-0000-000000000000}"/>
          </ac:spMkLst>
        </pc:spChg>
        <pc:spChg chg="mod">
          <ac:chgData name="Chris Speller" userId="0a97f007-b978-4543-a8a0-9ee0abccdf0a" providerId="ADAL" clId="{B8B649C5-C549-4FEB-BF49-7EEBAD02D5DE}" dt="2020-12-23T10:04:46.108" v="36803"/>
          <ac:spMkLst>
            <pc:docMk/>
            <pc:sldMk cId="2833618814" sldId="4781"/>
            <ac:spMk id="11" creationId="{00000000-0000-0000-0000-000000000000}"/>
          </ac:spMkLst>
        </pc:spChg>
        <pc:spChg chg="mod">
          <ac:chgData name="Chris Speller" userId="0a97f007-b978-4543-a8a0-9ee0abccdf0a" providerId="ADAL" clId="{B8B649C5-C549-4FEB-BF49-7EEBAD02D5DE}" dt="2020-12-23T09:12:04.416" v="35912" actId="20577"/>
          <ac:spMkLst>
            <pc:docMk/>
            <pc:sldMk cId="2833618814" sldId="4781"/>
            <ac:spMk id="12" creationId="{C24385B1-56CC-4BCF-9B84-8EA2D3337E37}"/>
          </ac:spMkLst>
        </pc:spChg>
      </pc:sldChg>
      <pc:sldChg chg="modSp add del">
        <pc:chgData name="Chris Speller" userId="0a97f007-b978-4543-a8a0-9ee0abccdf0a" providerId="ADAL" clId="{B8B649C5-C549-4FEB-BF49-7EEBAD02D5DE}" dt="2020-12-23T09:29:54.779" v="36220" actId="47"/>
        <pc:sldMkLst>
          <pc:docMk/>
          <pc:sldMk cId="4048992467" sldId="4782"/>
        </pc:sldMkLst>
        <pc:spChg chg="mod">
          <ac:chgData name="Chris Speller" userId="0a97f007-b978-4543-a8a0-9ee0abccdf0a" providerId="ADAL" clId="{B8B649C5-C549-4FEB-BF49-7EEBAD02D5DE}" dt="2020-12-23T09:19:09.376" v="36103" actId="20577"/>
          <ac:spMkLst>
            <pc:docMk/>
            <pc:sldMk cId="4048992467" sldId="4782"/>
            <ac:spMk id="10" creationId="{00000000-0000-0000-0000-000000000000}"/>
          </ac:spMkLst>
        </pc:spChg>
        <pc:spChg chg="mod">
          <ac:chgData name="Chris Speller" userId="0a97f007-b978-4543-a8a0-9ee0abccdf0a" providerId="ADAL" clId="{B8B649C5-C549-4FEB-BF49-7EEBAD02D5DE}" dt="2020-12-23T09:15:01.741" v="35915"/>
          <ac:spMkLst>
            <pc:docMk/>
            <pc:sldMk cId="4048992467" sldId="4782"/>
            <ac:spMk id="11" creationId="{00000000-0000-0000-0000-000000000000}"/>
          </ac:spMkLst>
        </pc:spChg>
        <pc:spChg chg="mod">
          <ac:chgData name="Chris Speller" userId="0a97f007-b978-4543-a8a0-9ee0abccdf0a" providerId="ADAL" clId="{B8B649C5-C549-4FEB-BF49-7EEBAD02D5DE}" dt="2020-12-23T09:19:28.979" v="36146" actId="20577"/>
          <ac:spMkLst>
            <pc:docMk/>
            <pc:sldMk cId="4048992467" sldId="4782"/>
            <ac:spMk id="12" creationId="{C24385B1-56CC-4BCF-9B84-8EA2D3337E37}"/>
          </ac:spMkLst>
        </pc:spChg>
      </pc:sldChg>
      <pc:sldChg chg="modSp add mod">
        <pc:chgData name="Chris Speller" userId="0a97f007-b978-4543-a8a0-9ee0abccdf0a" providerId="ADAL" clId="{B8B649C5-C549-4FEB-BF49-7EEBAD02D5DE}" dt="2020-12-23T09:18:44.319" v="36093" actId="20577"/>
        <pc:sldMkLst>
          <pc:docMk/>
          <pc:sldMk cId="2056657796" sldId="4783"/>
        </pc:sldMkLst>
        <pc:spChg chg="mod">
          <ac:chgData name="Chris Speller" userId="0a97f007-b978-4543-a8a0-9ee0abccdf0a" providerId="ADAL" clId="{B8B649C5-C549-4FEB-BF49-7EEBAD02D5DE}" dt="2020-12-23T09:18:14.869" v="36043" actId="20577"/>
          <ac:spMkLst>
            <pc:docMk/>
            <pc:sldMk cId="2056657796" sldId="4783"/>
            <ac:spMk id="10" creationId="{00000000-0000-0000-0000-000000000000}"/>
          </ac:spMkLst>
        </pc:spChg>
        <pc:spChg chg="mod">
          <ac:chgData name="Chris Speller" userId="0a97f007-b978-4543-a8a0-9ee0abccdf0a" providerId="ADAL" clId="{B8B649C5-C549-4FEB-BF49-7EEBAD02D5DE}" dt="2020-12-23T09:17:36.007" v="36035" actId="6549"/>
          <ac:spMkLst>
            <pc:docMk/>
            <pc:sldMk cId="2056657796" sldId="4783"/>
            <ac:spMk id="11" creationId="{00000000-0000-0000-0000-000000000000}"/>
          </ac:spMkLst>
        </pc:spChg>
        <pc:spChg chg="mod">
          <ac:chgData name="Chris Speller" userId="0a97f007-b978-4543-a8a0-9ee0abccdf0a" providerId="ADAL" clId="{B8B649C5-C549-4FEB-BF49-7EEBAD02D5DE}" dt="2020-12-23T09:18:44.319" v="36093" actId="20577"/>
          <ac:spMkLst>
            <pc:docMk/>
            <pc:sldMk cId="2056657796" sldId="4783"/>
            <ac:spMk id="12" creationId="{C24385B1-56CC-4BCF-9B84-8EA2D3337E37}"/>
          </ac:spMkLst>
        </pc:spChg>
      </pc:sldChg>
      <pc:sldChg chg="modSp add mod">
        <pc:chgData name="Chris Speller" userId="0a97f007-b978-4543-a8a0-9ee0abccdf0a" providerId="ADAL" clId="{B8B649C5-C549-4FEB-BF49-7EEBAD02D5DE}" dt="2020-12-23T10:04:41.875" v="36802"/>
        <pc:sldMkLst>
          <pc:docMk/>
          <pc:sldMk cId="4047713458" sldId="4784"/>
        </pc:sldMkLst>
        <pc:spChg chg="mod">
          <ac:chgData name="Chris Speller" userId="0a97f007-b978-4543-a8a0-9ee0abccdf0a" providerId="ADAL" clId="{B8B649C5-C549-4FEB-BF49-7EEBAD02D5DE}" dt="2020-12-23T09:29:07.541" v="36219" actId="2711"/>
          <ac:spMkLst>
            <pc:docMk/>
            <pc:sldMk cId="4047713458" sldId="4784"/>
            <ac:spMk id="10" creationId="{00000000-0000-0000-0000-000000000000}"/>
          </ac:spMkLst>
        </pc:spChg>
        <pc:spChg chg="mod">
          <ac:chgData name="Chris Speller" userId="0a97f007-b978-4543-a8a0-9ee0abccdf0a" providerId="ADAL" clId="{B8B649C5-C549-4FEB-BF49-7EEBAD02D5DE}" dt="2020-12-23T10:04:41.875" v="36802"/>
          <ac:spMkLst>
            <pc:docMk/>
            <pc:sldMk cId="4047713458" sldId="4784"/>
            <ac:spMk id="11" creationId="{00000000-0000-0000-0000-000000000000}"/>
          </ac:spMkLst>
        </pc:spChg>
      </pc:sldChg>
      <pc:sldChg chg="modSp add mod">
        <pc:chgData name="Chris Speller" userId="0a97f007-b978-4543-a8a0-9ee0abccdf0a" providerId="ADAL" clId="{B8B649C5-C549-4FEB-BF49-7EEBAD02D5DE}" dt="2020-12-23T10:04:39.458" v="36801"/>
        <pc:sldMkLst>
          <pc:docMk/>
          <pc:sldMk cId="117182409" sldId="4785"/>
        </pc:sldMkLst>
        <pc:spChg chg="mod">
          <ac:chgData name="Chris Speller" userId="0a97f007-b978-4543-a8a0-9ee0abccdf0a" providerId="ADAL" clId="{B8B649C5-C549-4FEB-BF49-7EEBAD02D5DE}" dt="2020-12-23T09:28:59.845" v="36217" actId="2711"/>
          <ac:spMkLst>
            <pc:docMk/>
            <pc:sldMk cId="117182409" sldId="4785"/>
            <ac:spMk id="10" creationId="{00000000-0000-0000-0000-000000000000}"/>
          </ac:spMkLst>
        </pc:spChg>
        <pc:spChg chg="mod">
          <ac:chgData name="Chris Speller" userId="0a97f007-b978-4543-a8a0-9ee0abccdf0a" providerId="ADAL" clId="{B8B649C5-C549-4FEB-BF49-7EEBAD02D5DE}" dt="2020-12-23T10:04:39.458" v="36801"/>
          <ac:spMkLst>
            <pc:docMk/>
            <pc:sldMk cId="117182409" sldId="4785"/>
            <ac:spMk id="11" creationId="{00000000-0000-0000-0000-000000000000}"/>
          </ac:spMkLst>
        </pc:spChg>
        <pc:spChg chg="mod">
          <ac:chgData name="Chris Speller" userId="0a97f007-b978-4543-a8a0-9ee0abccdf0a" providerId="ADAL" clId="{B8B649C5-C549-4FEB-BF49-7EEBAD02D5DE}" dt="2020-12-23T09:24:41.123" v="36159" actId="20577"/>
          <ac:spMkLst>
            <pc:docMk/>
            <pc:sldMk cId="117182409" sldId="4785"/>
            <ac:spMk id="12" creationId="{C24385B1-56CC-4BCF-9B84-8EA2D3337E37}"/>
          </ac:spMkLst>
        </pc:spChg>
      </pc:sldChg>
      <pc:sldChg chg="modSp add mod">
        <pc:chgData name="Chris Speller" userId="0a97f007-b978-4543-a8a0-9ee0abccdf0a" providerId="ADAL" clId="{B8B649C5-C549-4FEB-BF49-7EEBAD02D5DE}" dt="2020-12-23T10:04:36.353" v="36800"/>
        <pc:sldMkLst>
          <pc:docMk/>
          <pc:sldMk cId="2913009773" sldId="4786"/>
        </pc:sldMkLst>
        <pc:spChg chg="mod">
          <ac:chgData name="Chris Speller" userId="0a97f007-b978-4543-a8a0-9ee0abccdf0a" providerId="ADAL" clId="{B8B649C5-C549-4FEB-BF49-7EEBAD02D5DE}" dt="2020-12-23T09:28:52.734" v="36215" actId="2711"/>
          <ac:spMkLst>
            <pc:docMk/>
            <pc:sldMk cId="2913009773" sldId="4786"/>
            <ac:spMk id="10" creationId="{00000000-0000-0000-0000-000000000000}"/>
          </ac:spMkLst>
        </pc:spChg>
        <pc:spChg chg="mod">
          <ac:chgData name="Chris Speller" userId="0a97f007-b978-4543-a8a0-9ee0abccdf0a" providerId="ADAL" clId="{B8B649C5-C549-4FEB-BF49-7EEBAD02D5DE}" dt="2020-12-23T10:04:36.353" v="36800"/>
          <ac:spMkLst>
            <pc:docMk/>
            <pc:sldMk cId="2913009773" sldId="4786"/>
            <ac:spMk id="11" creationId="{00000000-0000-0000-0000-000000000000}"/>
          </ac:spMkLst>
        </pc:spChg>
        <pc:spChg chg="mod">
          <ac:chgData name="Chris Speller" userId="0a97f007-b978-4543-a8a0-9ee0abccdf0a" providerId="ADAL" clId="{B8B649C5-C549-4FEB-BF49-7EEBAD02D5DE}" dt="2020-12-23T09:26:43.258" v="36196" actId="6549"/>
          <ac:spMkLst>
            <pc:docMk/>
            <pc:sldMk cId="2913009773" sldId="4786"/>
            <ac:spMk id="12" creationId="{C24385B1-56CC-4BCF-9B84-8EA2D3337E37}"/>
          </ac:spMkLst>
        </pc:spChg>
      </pc:sldChg>
      <pc:sldChg chg="modSp add mod">
        <pc:chgData name="Chris Speller" userId="0a97f007-b978-4543-a8a0-9ee0abccdf0a" providerId="ADAL" clId="{B8B649C5-C549-4FEB-BF49-7EEBAD02D5DE}" dt="2020-12-23T10:04:33.398" v="36799"/>
        <pc:sldMkLst>
          <pc:docMk/>
          <pc:sldMk cId="708492201" sldId="4787"/>
        </pc:sldMkLst>
        <pc:spChg chg="mod">
          <ac:chgData name="Chris Speller" userId="0a97f007-b978-4543-a8a0-9ee0abccdf0a" providerId="ADAL" clId="{B8B649C5-C549-4FEB-BF49-7EEBAD02D5DE}" dt="2020-12-23T09:31:23.765" v="36277" actId="20577"/>
          <ac:spMkLst>
            <pc:docMk/>
            <pc:sldMk cId="708492201" sldId="4787"/>
            <ac:spMk id="10" creationId="{00000000-0000-0000-0000-000000000000}"/>
          </ac:spMkLst>
        </pc:spChg>
        <pc:spChg chg="mod">
          <ac:chgData name="Chris Speller" userId="0a97f007-b978-4543-a8a0-9ee0abccdf0a" providerId="ADAL" clId="{B8B649C5-C549-4FEB-BF49-7EEBAD02D5DE}" dt="2020-12-23T10:04:33.398" v="36799"/>
          <ac:spMkLst>
            <pc:docMk/>
            <pc:sldMk cId="708492201" sldId="4787"/>
            <ac:spMk id="11" creationId="{00000000-0000-0000-0000-000000000000}"/>
          </ac:spMkLst>
        </pc:spChg>
        <pc:spChg chg="mod">
          <ac:chgData name="Chris Speller" userId="0a97f007-b978-4543-a8a0-9ee0abccdf0a" providerId="ADAL" clId="{B8B649C5-C549-4FEB-BF49-7EEBAD02D5DE}" dt="2020-12-23T09:30:28.812" v="36240" actId="20577"/>
          <ac:spMkLst>
            <pc:docMk/>
            <pc:sldMk cId="708492201" sldId="4787"/>
            <ac:spMk id="12" creationId="{C24385B1-56CC-4BCF-9B84-8EA2D3337E37}"/>
          </ac:spMkLst>
        </pc:spChg>
      </pc:sldChg>
      <pc:sldChg chg="modSp add">
        <pc:chgData name="Chris Speller" userId="0a97f007-b978-4543-a8a0-9ee0abccdf0a" providerId="ADAL" clId="{B8B649C5-C549-4FEB-BF49-7EEBAD02D5DE}" dt="2020-12-23T10:04:29.733" v="36798"/>
        <pc:sldMkLst>
          <pc:docMk/>
          <pc:sldMk cId="1076677805" sldId="4788"/>
        </pc:sldMkLst>
        <pc:spChg chg="mod">
          <ac:chgData name="Chris Speller" userId="0a97f007-b978-4543-a8a0-9ee0abccdf0a" providerId="ADAL" clId="{B8B649C5-C549-4FEB-BF49-7EEBAD02D5DE}" dt="2020-12-23T09:35:14.332" v="36317" actId="20577"/>
          <ac:spMkLst>
            <pc:docMk/>
            <pc:sldMk cId="1076677805" sldId="4788"/>
            <ac:spMk id="10" creationId="{00000000-0000-0000-0000-000000000000}"/>
          </ac:spMkLst>
        </pc:spChg>
        <pc:spChg chg="mod">
          <ac:chgData name="Chris Speller" userId="0a97f007-b978-4543-a8a0-9ee0abccdf0a" providerId="ADAL" clId="{B8B649C5-C549-4FEB-BF49-7EEBAD02D5DE}" dt="2020-12-23T10:04:29.733" v="36798"/>
          <ac:spMkLst>
            <pc:docMk/>
            <pc:sldMk cId="1076677805" sldId="4788"/>
            <ac:spMk id="11" creationId="{00000000-0000-0000-0000-000000000000}"/>
          </ac:spMkLst>
        </pc:spChg>
        <pc:spChg chg="mod">
          <ac:chgData name="Chris Speller" userId="0a97f007-b978-4543-a8a0-9ee0abccdf0a" providerId="ADAL" clId="{B8B649C5-C549-4FEB-BF49-7EEBAD02D5DE}" dt="2020-12-23T09:34:22.947" v="36315" actId="207"/>
          <ac:spMkLst>
            <pc:docMk/>
            <pc:sldMk cId="1076677805" sldId="4788"/>
            <ac:spMk id="12" creationId="{C24385B1-56CC-4BCF-9B84-8EA2D3337E37}"/>
          </ac:spMkLst>
        </pc:spChg>
      </pc:sldChg>
      <pc:sldChg chg="modSp add mod">
        <pc:chgData name="Chris Speller" userId="0a97f007-b978-4543-a8a0-9ee0abccdf0a" providerId="ADAL" clId="{B8B649C5-C549-4FEB-BF49-7EEBAD02D5DE}" dt="2020-12-23T09:36:46.705" v="36401" actId="20577"/>
        <pc:sldMkLst>
          <pc:docMk/>
          <pc:sldMk cId="4226032141" sldId="4789"/>
        </pc:sldMkLst>
        <pc:spChg chg="mod">
          <ac:chgData name="Chris Speller" userId="0a97f007-b978-4543-a8a0-9ee0abccdf0a" providerId="ADAL" clId="{B8B649C5-C549-4FEB-BF49-7EEBAD02D5DE}" dt="2020-12-23T09:36:23.056" v="36380" actId="20577"/>
          <ac:spMkLst>
            <pc:docMk/>
            <pc:sldMk cId="4226032141" sldId="4789"/>
            <ac:spMk id="10" creationId="{00000000-0000-0000-0000-000000000000}"/>
          </ac:spMkLst>
        </pc:spChg>
        <pc:spChg chg="mod">
          <ac:chgData name="Chris Speller" userId="0a97f007-b978-4543-a8a0-9ee0abccdf0a" providerId="ADAL" clId="{B8B649C5-C549-4FEB-BF49-7EEBAD02D5DE}" dt="2020-12-23T09:36:37.806" v="36383" actId="20577"/>
          <ac:spMkLst>
            <pc:docMk/>
            <pc:sldMk cId="4226032141" sldId="4789"/>
            <ac:spMk id="11" creationId="{00000000-0000-0000-0000-000000000000}"/>
          </ac:spMkLst>
        </pc:spChg>
        <pc:spChg chg="mod">
          <ac:chgData name="Chris Speller" userId="0a97f007-b978-4543-a8a0-9ee0abccdf0a" providerId="ADAL" clId="{B8B649C5-C549-4FEB-BF49-7EEBAD02D5DE}" dt="2020-12-23T09:36:46.705" v="36401" actId="20577"/>
          <ac:spMkLst>
            <pc:docMk/>
            <pc:sldMk cId="4226032141" sldId="4789"/>
            <ac:spMk id="12" creationId="{C24385B1-56CC-4BCF-9B84-8EA2D3337E37}"/>
          </ac:spMkLst>
        </pc:spChg>
      </pc:sldChg>
      <pc:sldChg chg="modSp add mod">
        <pc:chgData name="Chris Speller" userId="0a97f007-b978-4543-a8a0-9ee0abccdf0a" providerId="ADAL" clId="{B8B649C5-C549-4FEB-BF49-7EEBAD02D5DE}" dt="2020-12-23T10:04:23.161" v="36797"/>
        <pc:sldMkLst>
          <pc:docMk/>
          <pc:sldMk cId="996284980" sldId="4790"/>
        </pc:sldMkLst>
        <pc:spChg chg="mod">
          <ac:chgData name="Chris Speller" userId="0a97f007-b978-4543-a8a0-9ee0abccdf0a" providerId="ADAL" clId="{B8B649C5-C549-4FEB-BF49-7EEBAD02D5DE}" dt="2020-12-23T09:41:12.007" v="36469" actId="20577"/>
          <ac:spMkLst>
            <pc:docMk/>
            <pc:sldMk cId="996284980" sldId="4790"/>
            <ac:spMk id="10" creationId="{00000000-0000-0000-0000-000000000000}"/>
          </ac:spMkLst>
        </pc:spChg>
        <pc:spChg chg="mod">
          <ac:chgData name="Chris Speller" userId="0a97f007-b978-4543-a8a0-9ee0abccdf0a" providerId="ADAL" clId="{B8B649C5-C549-4FEB-BF49-7EEBAD02D5DE}" dt="2020-12-23T10:04:23.161" v="36797"/>
          <ac:spMkLst>
            <pc:docMk/>
            <pc:sldMk cId="996284980" sldId="4790"/>
            <ac:spMk id="11" creationId="{00000000-0000-0000-0000-000000000000}"/>
          </ac:spMkLst>
        </pc:spChg>
        <pc:spChg chg="mod">
          <ac:chgData name="Chris Speller" userId="0a97f007-b978-4543-a8a0-9ee0abccdf0a" providerId="ADAL" clId="{B8B649C5-C549-4FEB-BF49-7EEBAD02D5DE}" dt="2020-12-23T09:41:08.256" v="36468" actId="20577"/>
          <ac:spMkLst>
            <pc:docMk/>
            <pc:sldMk cId="996284980" sldId="4790"/>
            <ac:spMk id="12" creationId="{C24385B1-56CC-4BCF-9B84-8EA2D3337E37}"/>
          </ac:spMkLst>
        </pc:spChg>
      </pc:sldChg>
      <pc:sldChg chg="modSp add mod">
        <pc:chgData name="Chris Speller" userId="0a97f007-b978-4543-a8a0-9ee0abccdf0a" providerId="ADAL" clId="{B8B649C5-C549-4FEB-BF49-7EEBAD02D5DE}" dt="2020-12-23T09:43:19.236" v="36642" actId="20577"/>
        <pc:sldMkLst>
          <pc:docMk/>
          <pc:sldMk cId="152820742" sldId="4791"/>
        </pc:sldMkLst>
        <pc:spChg chg="mod">
          <ac:chgData name="Chris Speller" userId="0a97f007-b978-4543-a8a0-9ee0abccdf0a" providerId="ADAL" clId="{B8B649C5-C549-4FEB-BF49-7EEBAD02D5DE}" dt="2020-12-23T09:43:19.236" v="36642" actId="20577"/>
          <ac:spMkLst>
            <pc:docMk/>
            <pc:sldMk cId="152820742" sldId="4791"/>
            <ac:spMk id="10" creationId="{00000000-0000-0000-0000-000000000000}"/>
          </ac:spMkLst>
        </pc:spChg>
        <pc:spChg chg="mod">
          <ac:chgData name="Chris Speller" userId="0a97f007-b978-4543-a8a0-9ee0abccdf0a" providerId="ADAL" clId="{B8B649C5-C549-4FEB-BF49-7EEBAD02D5DE}" dt="2020-12-23T09:42:39.792" v="36621"/>
          <ac:spMkLst>
            <pc:docMk/>
            <pc:sldMk cId="152820742" sldId="4791"/>
            <ac:spMk id="11" creationId="{00000000-0000-0000-0000-000000000000}"/>
          </ac:spMkLst>
        </pc:spChg>
        <pc:spChg chg="mod">
          <ac:chgData name="Chris Speller" userId="0a97f007-b978-4543-a8a0-9ee0abccdf0a" providerId="ADAL" clId="{B8B649C5-C549-4FEB-BF49-7EEBAD02D5DE}" dt="2020-12-23T09:43:03.704" v="36640" actId="20577"/>
          <ac:spMkLst>
            <pc:docMk/>
            <pc:sldMk cId="152820742" sldId="4791"/>
            <ac:spMk id="12" creationId="{C24385B1-56CC-4BCF-9B84-8EA2D3337E37}"/>
          </ac:spMkLst>
        </pc:spChg>
      </pc:sldChg>
      <pc:sldChg chg="modSp add mod">
        <pc:chgData name="Chris Speller" userId="0a97f007-b978-4543-a8a0-9ee0abccdf0a" providerId="ADAL" clId="{B8B649C5-C549-4FEB-BF49-7EEBAD02D5DE}" dt="2020-12-23T09:56:24.985" v="36701" actId="20577"/>
        <pc:sldMkLst>
          <pc:docMk/>
          <pc:sldMk cId="2669175775" sldId="4792"/>
        </pc:sldMkLst>
        <pc:spChg chg="mod">
          <ac:chgData name="Chris Speller" userId="0a97f007-b978-4543-a8a0-9ee0abccdf0a" providerId="ADAL" clId="{B8B649C5-C549-4FEB-BF49-7EEBAD02D5DE}" dt="2020-12-23T09:56:24.985" v="36701" actId="20577"/>
          <ac:spMkLst>
            <pc:docMk/>
            <pc:sldMk cId="2669175775" sldId="4792"/>
            <ac:spMk id="10" creationId="{00000000-0000-0000-0000-000000000000}"/>
          </ac:spMkLst>
        </pc:spChg>
        <pc:spChg chg="mod">
          <ac:chgData name="Chris Speller" userId="0a97f007-b978-4543-a8a0-9ee0abccdf0a" providerId="ADAL" clId="{B8B649C5-C549-4FEB-BF49-7EEBAD02D5DE}" dt="2020-12-23T09:45:23.920" v="36668"/>
          <ac:spMkLst>
            <pc:docMk/>
            <pc:sldMk cId="2669175775" sldId="4792"/>
            <ac:spMk id="11" creationId="{00000000-0000-0000-0000-000000000000}"/>
          </ac:spMkLst>
        </pc:spChg>
        <pc:spChg chg="mod">
          <ac:chgData name="Chris Speller" userId="0a97f007-b978-4543-a8a0-9ee0abccdf0a" providerId="ADAL" clId="{B8B649C5-C549-4FEB-BF49-7EEBAD02D5DE}" dt="2020-12-23T09:45:53.923" v="36691" actId="1076"/>
          <ac:spMkLst>
            <pc:docMk/>
            <pc:sldMk cId="2669175775" sldId="4792"/>
            <ac:spMk id="12" creationId="{C24385B1-56CC-4BCF-9B84-8EA2D3337E37}"/>
          </ac:spMkLst>
        </pc:spChg>
      </pc:sldChg>
      <pc:sldChg chg="modSp add mod">
        <pc:chgData name="Chris Speller" userId="0a97f007-b978-4543-a8a0-9ee0abccdf0a" providerId="ADAL" clId="{B8B649C5-C549-4FEB-BF49-7EEBAD02D5DE}" dt="2020-12-23T10:04:18.062" v="36796"/>
        <pc:sldMkLst>
          <pc:docMk/>
          <pc:sldMk cId="193085125" sldId="4793"/>
        </pc:sldMkLst>
        <pc:spChg chg="mod">
          <ac:chgData name="Chris Speller" userId="0a97f007-b978-4543-a8a0-9ee0abccdf0a" providerId="ADAL" clId="{B8B649C5-C549-4FEB-BF49-7EEBAD02D5DE}" dt="2020-12-23T10:01:44.335" v="36751" actId="20577"/>
          <ac:spMkLst>
            <pc:docMk/>
            <pc:sldMk cId="193085125" sldId="4793"/>
            <ac:spMk id="10" creationId="{00000000-0000-0000-0000-000000000000}"/>
          </ac:spMkLst>
        </pc:spChg>
        <pc:spChg chg="mod">
          <ac:chgData name="Chris Speller" userId="0a97f007-b978-4543-a8a0-9ee0abccdf0a" providerId="ADAL" clId="{B8B649C5-C549-4FEB-BF49-7EEBAD02D5DE}" dt="2020-12-23T10:04:18.062" v="36796"/>
          <ac:spMkLst>
            <pc:docMk/>
            <pc:sldMk cId="193085125" sldId="4793"/>
            <ac:spMk id="11" creationId="{00000000-0000-0000-0000-000000000000}"/>
          </ac:spMkLst>
        </pc:spChg>
        <pc:spChg chg="mod">
          <ac:chgData name="Chris Speller" userId="0a97f007-b978-4543-a8a0-9ee0abccdf0a" providerId="ADAL" clId="{B8B649C5-C549-4FEB-BF49-7EEBAD02D5DE}" dt="2020-12-23T10:00:50.362" v="36733" actId="20577"/>
          <ac:spMkLst>
            <pc:docMk/>
            <pc:sldMk cId="193085125" sldId="4793"/>
            <ac:spMk id="12" creationId="{C24385B1-56CC-4BCF-9B84-8EA2D3337E37}"/>
          </ac:spMkLst>
        </pc:spChg>
      </pc:sldChg>
      <pc:sldChg chg="add del">
        <pc:chgData name="Chris Speller" userId="0a97f007-b978-4543-a8a0-9ee0abccdf0a" providerId="ADAL" clId="{B8B649C5-C549-4FEB-BF49-7EEBAD02D5DE}" dt="2020-12-23T09:57:18.499" v="36703"/>
        <pc:sldMkLst>
          <pc:docMk/>
          <pc:sldMk cId="2339416340" sldId="4793"/>
        </pc:sldMkLst>
      </pc:sldChg>
      <pc:sldChg chg="modSp add mod">
        <pc:chgData name="Chris Speller" userId="0a97f007-b978-4543-a8a0-9ee0abccdf0a" providerId="ADAL" clId="{B8B649C5-C549-4FEB-BF49-7EEBAD02D5DE}" dt="2020-12-23T10:04:13.706" v="36795" actId="20577"/>
        <pc:sldMkLst>
          <pc:docMk/>
          <pc:sldMk cId="1185554860" sldId="4794"/>
        </pc:sldMkLst>
        <pc:spChg chg="mod">
          <ac:chgData name="Chris Speller" userId="0a97f007-b978-4543-a8a0-9ee0abccdf0a" providerId="ADAL" clId="{B8B649C5-C549-4FEB-BF49-7EEBAD02D5DE}" dt="2020-12-23T10:03:53.316" v="36789" actId="20577"/>
          <ac:spMkLst>
            <pc:docMk/>
            <pc:sldMk cId="1185554860" sldId="4794"/>
            <ac:spMk id="10" creationId="{00000000-0000-0000-0000-000000000000}"/>
          </ac:spMkLst>
        </pc:spChg>
        <pc:spChg chg="mod">
          <ac:chgData name="Chris Speller" userId="0a97f007-b978-4543-a8a0-9ee0abccdf0a" providerId="ADAL" clId="{B8B649C5-C549-4FEB-BF49-7EEBAD02D5DE}" dt="2020-12-23T10:04:13.706" v="36795" actId="20577"/>
          <ac:spMkLst>
            <pc:docMk/>
            <pc:sldMk cId="1185554860" sldId="4794"/>
            <ac:spMk id="11" creationId="{00000000-0000-0000-0000-000000000000}"/>
          </ac:spMkLst>
        </pc:spChg>
        <pc:spChg chg="mod">
          <ac:chgData name="Chris Speller" userId="0a97f007-b978-4543-a8a0-9ee0abccdf0a" providerId="ADAL" clId="{B8B649C5-C549-4FEB-BF49-7EEBAD02D5DE}" dt="2020-12-23T10:04:06.923" v="36791" actId="207"/>
          <ac:spMkLst>
            <pc:docMk/>
            <pc:sldMk cId="1185554860" sldId="4794"/>
            <ac:spMk id="12" creationId="{C24385B1-56CC-4BCF-9B84-8EA2D3337E37}"/>
          </ac:spMkLst>
        </pc:spChg>
      </pc:sldChg>
      <pc:sldChg chg="modSp add">
        <pc:chgData name="Chris Speller" userId="0a97f007-b978-4543-a8a0-9ee0abccdf0a" providerId="ADAL" clId="{B8B649C5-C549-4FEB-BF49-7EEBAD02D5DE}" dt="2020-12-23T10:09:19.821" v="36841" actId="20577"/>
        <pc:sldMkLst>
          <pc:docMk/>
          <pc:sldMk cId="1034858135" sldId="4795"/>
        </pc:sldMkLst>
        <pc:spChg chg="mod">
          <ac:chgData name="Chris Speller" userId="0a97f007-b978-4543-a8a0-9ee0abccdf0a" providerId="ADAL" clId="{B8B649C5-C549-4FEB-BF49-7EEBAD02D5DE}" dt="2020-12-23T10:09:11.031" v="36828" actId="20577"/>
          <ac:spMkLst>
            <pc:docMk/>
            <pc:sldMk cId="1034858135" sldId="4795"/>
            <ac:spMk id="10" creationId="{00000000-0000-0000-0000-000000000000}"/>
          </ac:spMkLst>
        </pc:spChg>
        <pc:spChg chg="mod">
          <ac:chgData name="Chris Speller" userId="0a97f007-b978-4543-a8a0-9ee0abccdf0a" providerId="ADAL" clId="{B8B649C5-C549-4FEB-BF49-7EEBAD02D5DE}" dt="2020-12-23T10:08:35.079" v="36812"/>
          <ac:spMkLst>
            <pc:docMk/>
            <pc:sldMk cId="1034858135" sldId="4795"/>
            <ac:spMk id="11" creationId="{00000000-0000-0000-0000-000000000000}"/>
          </ac:spMkLst>
        </pc:spChg>
        <pc:spChg chg="mod">
          <ac:chgData name="Chris Speller" userId="0a97f007-b978-4543-a8a0-9ee0abccdf0a" providerId="ADAL" clId="{B8B649C5-C549-4FEB-BF49-7EEBAD02D5DE}" dt="2020-12-23T10:09:19.821" v="36841" actId="20577"/>
          <ac:spMkLst>
            <pc:docMk/>
            <pc:sldMk cId="1034858135" sldId="4795"/>
            <ac:spMk id="12" creationId="{C24385B1-56CC-4BCF-9B84-8EA2D3337E37}"/>
          </ac:spMkLst>
        </pc:spChg>
      </pc:sldChg>
      <pc:sldChg chg="modSp add mod">
        <pc:chgData name="Chris Speller" userId="0a97f007-b978-4543-a8a0-9ee0abccdf0a" providerId="ADAL" clId="{B8B649C5-C549-4FEB-BF49-7EEBAD02D5DE}" dt="2020-12-23T10:11:17.042" v="36904" actId="20577"/>
        <pc:sldMkLst>
          <pc:docMk/>
          <pc:sldMk cId="1384321938" sldId="4796"/>
        </pc:sldMkLst>
        <pc:spChg chg="mod">
          <ac:chgData name="Chris Speller" userId="0a97f007-b978-4543-a8a0-9ee0abccdf0a" providerId="ADAL" clId="{B8B649C5-C549-4FEB-BF49-7EEBAD02D5DE}" dt="2020-12-23T10:10:33.519" v="36850" actId="20577"/>
          <ac:spMkLst>
            <pc:docMk/>
            <pc:sldMk cId="1384321938" sldId="4796"/>
            <ac:spMk id="10" creationId="{00000000-0000-0000-0000-000000000000}"/>
          </ac:spMkLst>
        </pc:spChg>
        <pc:spChg chg="mod">
          <ac:chgData name="Chris Speller" userId="0a97f007-b978-4543-a8a0-9ee0abccdf0a" providerId="ADAL" clId="{B8B649C5-C549-4FEB-BF49-7EEBAD02D5DE}" dt="2020-12-23T10:10:25.498" v="36845"/>
          <ac:spMkLst>
            <pc:docMk/>
            <pc:sldMk cId="1384321938" sldId="4796"/>
            <ac:spMk id="11" creationId="{00000000-0000-0000-0000-000000000000}"/>
          </ac:spMkLst>
        </pc:spChg>
        <pc:spChg chg="mod">
          <ac:chgData name="Chris Speller" userId="0a97f007-b978-4543-a8a0-9ee0abccdf0a" providerId="ADAL" clId="{B8B649C5-C549-4FEB-BF49-7EEBAD02D5DE}" dt="2020-12-23T10:11:17.042" v="36904" actId="20577"/>
          <ac:spMkLst>
            <pc:docMk/>
            <pc:sldMk cId="1384321938" sldId="4796"/>
            <ac:spMk id="12" creationId="{C24385B1-56CC-4BCF-9B84-8EA2D3337E37}"/>
          </ac:spMkLst>
        </pc:spChg>
      </pc:sldChg>
      <pc:sldChg chg="modSp add mod">
        <pc:chgData name="Chris Speller" userId="0a97f007-b978-4543-a8a0-9ee0abccdf0a" providerId="ADAL" clId="{B8B649C5-C549-4FEB-BF49-7EEBAD02D5DE}" dt="2020-12-23T10:23:01.201" v="37098" actId="20577"/>
        <pc:sldMkLst>
          <pc:docMk/>
          <pc:sldMk cId="1152451855" sldId="4797"/>
        </pc:sldMkLst>
        <pc:spChg chg="mod">
          <ac:chgData name="Chris Speller" userId="0a97f007-b978-4543-a8a0-9ee0abccdf0a" providerId="ADAL" clId="{B8B649C5-C549-4FEB-BF49-7EEBAD02D5DE}" dt="2020-12-23T10:23:01.201" v="37098" actId="20577"/>
          <ac:spMkLst>
            <pc:docMk/>
            <pc:sldMk cId="1152451855" sldId="4797"/>
            <ac:spMk id="10" creationId="{00000000-0000-0000-0000-000000000000}"/>
          </ac:spMkLst>
        </pc:spChg>
        <pc:spChg chg="mod">
          <ac:chgData name="Chris Speller" userId="0a97f007-b978-4543-a8a0-9ee0abccdf0a" providerId="ADAL" clId="{B8B649C5-C549-4FEB-BF49-7EEBAD02D5DE}" dt="2020-12-23T10:19:12.905" v="37027" actId="404"/>
          <ac:spMkLst>
            <pc:docMk/>
            <pc:sldMk cId="1152451855" sldId="4797"/>
            <ac:spMk id="11" creationId="{00000000-0000-0000-0000-000000000000}"/>
          </ac:spMkLst>
        </pc:spChg>
        <pc:spChg chg="mod">
          <ac:chgData name="Chris Speller" userId="0a97f007-b978-4543-a8a0-9ee0abccdf0a" providerId="ADAL" clId="{B8B649C5-C549-4FEB-BF49-7EEBAD02D5DE}" dt="2020-12-23T10:21:06.339" v="37067" actId="20577"/>
          <ac:spMkLst>
            <pc:docMk/>
            <pc:sldMk cId="1152451855" sldId="4797"/>
            <ac:spMk id="12" creationId="{C24385B1-56CC-4BCF-9B84-8EA2D3337E37}"/>
          </ac:spMkLst>
        </pc:spChg>
      </pc:sldChg>
      <pc:sldChg chg="modSp add mod modAnim">
        <pc:chgData name="Chris Speller" userId="0a97f007-b978-4543-a8a0-9ee0abccdf0a" providerId="ADAL" clId="{B8B649C5-C549-4FEB-BF49-7EEBAD02D5DE}" dt="2020-12-23T10:50:33.686" v="37167"/>
        <pc:sldMkLst>
          <pc:docMk/>
          <pc:sldMk cId="2663090923" sldId="4798"/>
        </pc:sldMkLst>
        <pc:spChg chg="mod">
          <ac:chgData name="Chris Speller" userId="0a97f007-b978-4543-a8a0-9ee0abccdf0a" providerId="ADAL" clId="{B8B649C5-C549-4FEB-BF49-7EEBAD02D5DE}" dt="2020-12-23T10:44:03.958" v="37118" actId="20577"/>
          <ac:spMkLst>
            <pc:docMk/>
            <pc:sldMk cId="2663090923" sldId="4798"/>
            <ac:spMk id="10" creationId="{00000000-0000-0000-0000-000000000000}"/>
          </ac:spMkLst>
        </pc:spChg>
        <pc:spChg chg="mod">
          <ac:chgData name="Chris Speller" userId="0a97f007-b978-4543-a8a0-9ee0abccdf0a" providerId="ADAL" clId="{B8B649C5-C549-4FEB-BF49-7EEBAD02D5DE}" dt="2020-12-23T10:43:41.004" v="37112"/>
          <ac:spMkLst>
            <pc:docMk/>
            <pc:sldMk cId="2663090923" sldId="4798"/>
            <ac:spMk id="11" creationId="{00000000-0000-0000-0000-000000000000}"/>
          </ac:spMkLst>
        </pc:spChg>
        <pc:spChg chg="mod">
          <ac:chgData name="Chris Speller" userId="0a97f007-b978-4543-a8a0-9ee0abccdf0a" providerId="ADAL" clId="{B8B649C5-C549-4FEB-BF49-7EEBAD02D5DE}" dt="2020-12-23T10:50:33.686" v="37167"/>
          <ac:spMkLst>
            <pc:docMk/>
            <pc:sldMk cId="2663090923" sldId="4798"/>
            <ac:spMk id="12" creationId="{C24385B1-56CC-4BCF-9B84-8EA2D3337E37}"/>
          </ac:spMkLst>
        </pc:spChg>
      </pc:sldChg>
      <pc:sldChg chg="modSp add">
        <pc:chgData name="Chris Speller" userId="0a97f007-b978-4543-a8a0-9ee0abccdf0a" providerId="ADAL" clId="{B8B649C5-C549-4FEB-BF49-7EEBAD02D5DE}" dt="2020-12-23T10:50:29.958" v="37166"/>
        <pc:sldMkLst>
          <pc:docMk/>
          <pc:sldMk cId="952973097" sldId="4799"/>
        </pc:sldMkLst>
        <pc:spChg chg="mod">
          <ac:chgData name="Chris Speller" userId="0a97f007-b978-4543-a8a0-9ee0abccdf0a" providerId="ADAL" clId="{B8B649C5-C549-4FEB-BF49-7EEBAD02D5DE}" dt="2020-12-23T10:45:49.956" v="37128" actId="20577"/>
          <ac:spMkLst>
            <pc:docMk/>
            <pc:sldMk cId="952973097" sldId="4799"/>
            <ac:spMk id="10" creationId="{00000000-0000-0000-0000-000000000000}"/>
          </ac:spMkLst>
        </pc:spChg>
        <pc:spChg chg="mod">
          <ac:chgData name="Chris Speller" userId="0a97f007-b978-4543-a8a0-9ee0abccdf0a" providerId="ADAL" clId="{B8B649C5-C549-4FEB-BF49-7EEBAD02D5DE}" dt="2020-12-23T10:47:07.417" v="37129" actId="20577"/>
          <ac:spMkLst>
            <pc:docMk/>
            <pc:sldMk cId="952973097" sldId="4799"/>
            <ac:spMk id="11" creationId="{00000000-0000-0000-0000-000000000000}"/>
          </ac:spMkLst>
        </pc:spChg>
        <pc:spChg chg="mod">
          <ac:chgData name="Chris Speller" userId="0a97f007-b978-4543-a8a0-9ee0abccdf0a" providerId="ADAL" clId="{B8B649C5-C549-4FEB-BF49-7EEBAD02D5DE}" dt="2020-12-23T10:50:29.958" v="37166"/>
          <ac:spMkLst>
            <pc:docMk/>
            <pc:sldMk cId="952973097" sldId="4799"/>
            <ac:spMk id="12" creationId="{C24385B1-56CC-4BCF-9B84-8EA2D3337E37}"/>
          </ac:spMkLst>
        </pc:spChg>
      </pc:sldChg>
      <pc:sldChg chg="modSp add">
        <pc:chgData name="Chris Speller" userId="0a97f007-b978-4543-a8a0-9ee0abccdf0a" providerId="ADAL" clId="{B8B649C5-C549-4FEB-BF49-7EEBAD02D5DE}" dt="2020-12-23T10:50:26.700" v="37165"/>
        <pc:sldMkLst>
          <pc:docMk/>
          <pc:sldMk cId="2928068978" sldId="4800"/>
        </pc:sldMkLst>
        <pc:spChg chg="mod">
          <ac:chgData name="Chris Speller" userId="0a97f007-b978-4543-a8a0-9ee0abccdf0a" providerId="ADAL" clId="{B8B649C5-C549-4FEB-BF49-7EEBAD02D5DE}" dt="2020-12-23T10:48:02.914" v="37140" actId="20577"/>
          <ac:spMkLst>
            <pc:docMk/>
            <pc:sldMk cId="2928068978" sldId="4800"/>
            <ac:spMk id="10" creationId="{00000000-0000-0000-0000-000000000000}"/>
          </ac:spMkLst>
        </pc:spChg>
        <pc:spChg chg="mod">
          <ac:chgData name="Chris Speller" userId="0a97f007-b978-4543-a8a0-9ee0abccdf0a" providerId="ADAL" clId="{B8B649C5-C549-4FEB-BF49-7EEBAD02D5DE}" dt="2020-12-23T10:48:00.148" v="37137" actId="20577"/>
          <ac:spMkLst>
            <pc:docMk/>
            <pc:sldMk cId="2928068978" sldId="4800"/>
            <ac:spMk id="11" creationId="{00000000-0000-0000-0000-000000000000}"/>
          </ac:spMkLst>
        </pc:spChg>
        <pc:spChg chg="mod">
          <ac:chgData name="Chris Speller" userId="0a97f007-b978-4543-a8a0-9ee0abccdf0a" providerId="ADAL" clId="{B8B649C5-C549-4FEB-BF49-7EEBAD02D5DE}" dt="2020-12-23T10:50:26.700" v="37165"/>
          <ac:spMkLst>
            <pc:docMk/>
            <pc:sldMk cId="2928068978" sldId="4800"/>
            <ac:spMk id="12" creationId="{C24385B1-56CC-4BCF-9B84-8EA2D3337E37}"/>
          </ac:spMkLst>
        </pc:spChg>
      </pc:sldChg>
      <pc:sldChg chg="modSp add">
        <pc:chgData name="Chris Speller" userId="0a97f007-b978-4543-a8a0-9ee0abccdf0a" providerId="ADAL" clId="{B8B649C5-C549-4FEB-BF49-7EEBAD02D5DE}" dt="2020-12-23T10:50:42.506" v="37175" actId="20577"/>
        <pc:sldMkLst>
          <pc:docMk/>
          <pc:sldMk cId="3437583355" sldId="4801"/>
        </pc:sldMkLst>
        <pc:spChg chg="mod">
          <ac:chgData name="Chris Speller" userId="0a97f007-b978-4543-a8a0-9ee0abccdf0a" providerId="ADAL" clId="{B8B649C5-C549-4FEB-BF49-7EEBAD02D5DE}" dt="2020-12-23T10:49:38.608" v="37150" actId="20577"/>
          <ac:spMkLst>
            <pc:docMk/>
            <pc:sldMk cId="3437583355" sldId="4801"/>
            <ac:spMk id="10" creationId="{00000000-0000-0000-0000-000000000000}"/>
          </ac:spMkLst>
        </pc:spChg>
        <pc:spChg chg="mod">
          <ac:chgData name="Chris Speller" userId="0a97f007-b978-4543-a8a0-9ee0abccdf0a" providerId="ADAL" clId="{B8B649C5-C549-4FEB-BF49-7EEBAD02D5DE}" dt="2020-12-23T10:49:41.964" v="37156" actId="20577"/>
          <ac:spMkLst>
            <pc:docMk/>
            <pc:sldMk cId="3437583355" sldId="4801"/>
            <ac:spMk id="11" creationId="{00000000-0000-0000-0000-000000000000}"/>
          </ac:spMkLst>
        </pc:spChg>
        <pc:spChg chg="mod">
          <ac:chgData name="Chris Speller" userId="0a97f007-b978-4543-a8a0-9ee0abccdf0a" providerId="ADAL" clId="{B8B649C5-C549-4FEB-BF49-7EEBAD02D5DE}" dt="2020-12-23T10:50:42.506" v="37175" actId="20577"/>
          <ac:spMkLst>
            <pc:docMk/>
            <pc:sldMk cId="3437583355" sldId="4801"/>
            <ac:spMk id="12" creationId="{C24385B1-56CC-4BCF-9B84-8EA2D3337E37}"/>
          </ac:spMkLst>
        </pc:spChg>
      </pc:sldChg>
      <pc:sldChg chg="add del">
        <pc:chgData name="Chris Speller" userId="0a97f007-b978-4543-a8a0-9ee0abccdf0a" providerId="ADAL" clId="{B8B649C5-C549-4FEB-BF49-7EEBAD02D5DE}" dt="2020-12-23T10:51:55.014" v="37178" actId="47"/>
        <pc:sldMkLst>
          <pc:docMk/>
          <pc:sldMk cId="3553585662" sldId="4802"/>
        </pc:sldMkLst>
      </pc:sldChg>
      <pc:sldChg chg="modSp add">
        <pc:chgData name="Chris Speller" userId="0a97f007-b978-4543-a8a0-9ee0abccdf0a" providerId="ADAL" clId="{B8B649C5-C549-4FEB-BF49-7EEBAD02D5DE}" dt="2020-12-23T10:53:24.663" v="37203" actId="114"/>
        <pc:sldMkLst>
          <pc:docMk/>
          <pc:sldMk cId="2975195290" sldId="4803"/>
        </pc:sldMkLst>
        <pc:spChg chg="mod">
          <ac:chgData name="Chris Speller" userId="0a97f007-b978-4543-a8a0-9ee0abccdf0a" providerId="ADAL" clId="{B8B649C5-C549-4FEB-BF49-7EEBAD02D5DE}" dt="2020-12-23T10:52:01.025" v="37186" actId="20577"/>
          <ac:spMkLst>
            <pc:docMk/>
            <pc:sldMk cId="2975195290" sldId="4803"/>
            <ac:spMk id="10" creationId="{00000000-0000-0000-0000-000000000000}"/>
          </ac:spMkLst>
        </pc:spChg>
        <pc:spChg chg="mod">
          <ac:chgData name="Chris Speller" userId="0a97f007-b978-4543-a8a0-9ee0abccdf0a" providerId="ADAL" clId="{B8B649C5-C549-4FEB-BF49-7EEBAD02D5DE}" dt="2020-12-23T10:52:07.570" v="37195" actId="20577"/>
          <ac:spMkLst>
            <pc:docMk/>
            <pc:sldMk cId="2975195290" sldId="4803"/>
            <ac:spMk id="11" creationId="{00000000-0000-0000-0000-000000000000}"/>
          </ac:spMkLst>
        </pc:spChg>
        <pc:spChg chg="mod">
          <ac:chgData name="Chris Speller" userId="0a97f007-b978-4543-a8a0-9ee0abccdf0a" providerId="ADAL" clId="{B8B649C5-C549-4FEB-BF49-7EEBAD02D5DE}" dt="2020-12-23T10:53:24.663" v="37203" actId="114"/>
          <ac:spMkLst>
            <pc:docMk/>
            <pc:sldMk cId="2975195290" sldId="4803"/>
            <ac:spMk id="12" creationId="{C24385B1-56CC-4BCF-9B84-8EA2D3337E37}"/>
          </ac:spMkLst>
        </pc:spChg>
      </pc:sldChg>
      <pc:sldChg chg="modSp add">
        <pc:chgData name="Chris Speller" userId="0a97f007-b978-4543-a8a0-9ee0abccdf0a" providerId="ADAL" clId="{B8B649C5-C549-4FEB-BF49-7EEBAD02D5DE}" dt="2020-12-23T10:54:08.532" v="37241" actId="20577"/>
        <pc:sldMkLst>
          <pc:docMk/>
          <pc:sldMk cId="4216652193" sldId="4804"/>
        </pc:sldMkLst>
        <pc:spChg chg="mod">
          <ac:chgData name="Chris Speller" userId="0a97f007-b978-4543-a8a0-9ee0abccdf0a" providerId="ADAL" clId="{B8B649C5-C549-4FEB-BF49-7EEBAD02D5DE}" dt="2020-12-23T10:54:08.532" v="37241" actId="20577"/>
          <ac:spMkLst>
            <pc:docMk/>
            <pc:sldMk cId="4216652193" sldId="4804"/>
            <ac:spMk id="10" creationId="{00000000-0000-0000-0000-000000000000}"/>
          </ac:spMkLst>
        </pc:spChg>
        <pc:spChg chg="mod">
          <ac:chgData name="Chris Speller" userId="0a97f007-b978-4543-a8a0-9ee0abccdf0a" providerId="ADAL" clId="{B8B649C5-C549-4FEB-BF49-7EEBAD02D5DE}" dt="2020-12-23T10:53:46.782" v="37217" actId="20577"/>
          <ac:spMkLst>
            <pc:docMk/>
            <pc:sldMk cId="4216652193" sldId="4804"/>
            <ac:spMk id="11" creationId="{00000000-0000-0000-0000-000000000000}"/>
          </ac:spMkLst>
        </pc:spChg>
        <pc:spChg chg="mod">
          <ac:chgData name="Chris Speller" userId="0a97f007-b978-4543-a8a0-9ee0abccdf0a" providerId="ADAL" clId="{B8B649C5-C549-4FEB-BF49-7EEBAD02D5DE}" dt="2020-12-23T10:53:57.633" v="37239" actId="20577"/>
          <ac:spMkLst>
            <pc:docMk/>
            <pc:sldMk cId="4216652193" sldId="4804"/>
            <ac:spMk id="12" creationId="{C24385B1-56CC-4BCF-9B84-8EA2D3337E37}"/>
          </ac:spMkLst>
        </pc:spChg>
      </pc:sldChg>
      <pc:sldChg chg="modSp add">
        <pc:chgData name="Chris Speller" userId="0a97f007-b978-4543-a8a0-9ee0abccdf0a" providerId="ADAL" clId="{B8B649C5-C549-4FEB-BF49-7EEBAD02D5DE}" dt="2020-12-23T10:55:37.954" v="37274" actId="20577"/>
        <pc:sldMkLst>
          <pc:docMk/>
          <pc:sldMk cId="1635688327" sldId="4805"/>
        </pc:sldMkLst>
        <pc:spChg chg="mod">
          <ac:chgData name="Chris Speller" userId="0a97f007-b978-4543-a8a0-9ee0abccdf0a" providerId="ADAL" clId="{B8B649C5-C549-4FEB-BF49-7EEBAD02D5DE}" dt="2020-12-23T10:55:37.954" v="37274" actId="20577"/>
          <ac:spMkLst>
            <pc:docMk/>
            <pc:sldMk cId="1635688327" sldId="4805"/>
            <ac:spMk id="10" creationId="{00000000-0000-0000-0000-000000000000}"/>
          </ac:spMkLst>
        </pc:spChg>
        <pc:spChg chg="mod">
          <ac:chgData name="Chris Speller" userId="0a97f007-b978-4543-a8a0-9ee0abccdf0a" providerId="ADAL" clId="{B8B649C5-C549-4FEB-BF49-7EEBAD02D5DE}" dt="2020-12-23T10:55:13.214" v="37248" actId="113"/>
          <ac:spMkLst>
            <pc:docMk/>
            <pc:sldMk cId="1635688327" sldId="4805"/>
            <ac:spMk id="11" creationId="{00000000-0000-0000-0000-000000000000}"/>
          </ac:spMkLst>
        </pc:spChg>
        <pc:spChg chg="mod">
          <ac:chgData name="Chris Speller" userId="0a97f007-b978-4543-a8a0-9ee0abccdf0a" providerId="ADAL" clId="{B8B649C5-C549-4FEB-BF49-7EEBAD02D5DE}" dt="2020-12-23T10:55:33.503" v="37272" actId="20577"/>
          <ac:spMkLst>
            <pc:docMk/>
            <pc:sldMk cId="1635688327" sldId="4805"/>
            <ac:spMk id="12" creationId="{C24385B1-56CC-4BCF-9B84-8EA2D3337E37}"/>
          </ac:spMkLst>
        </pc:spChg>
      </pc:sldChg>
      <pc:sldChg chg="modSp add">
        <pc:chgData name="Chris Speller" userId="0a97f007-b978-4543-a8a0-9ee0abccdf0a" providerId="ADAL" clId="{B8B649C5-C549-4FEB-BF49-7EEBAD02D5DE}" dt="2020-12-23T10:58:33.053" v="37335" actId="20577"/>
        <pc:sldMkLst>
          <pc:docMk/>
          <pc:sldMk cId="1092440511" sldId="4806"/>
        </pc:sldMkLst>
        <pc:spChg chg="mod">
          <ac:chgData name="Chris Speller" userId="0a97f007-b978-4543-a8a0-9ee0abccdf0a" providerId="ADAL" clId="{B8B649C5-C549-4FEB-BF49-7EEBAD02D5DE}" dt="2020-12-23T10:58:33.053" v="37335" actId="20577"/>
          <ac:spMkLst>
            <pc:docMk/>
            <pc:sldMk cId="1092440511" sldId="4806"/>
            <ac:spMk id="10" creationId="{00000000-0000-0000-0000-000000000000}"/>
          </ac:spMkLst>
        </pc:spChg>
        <pc:spChg chg="mod">
          <ac:chgData name="Chris Speller" userId="0a97f007-b978-4543-a8a0-9ee0abccdf0a" providerId="ADAL" clId="{B8B649C5-C549-4FEB-BF49-7EEBAD02D5DE}" dt="2020-12-23T10:56:27.909" v="37292"/>
          <ac:spMkLst>
            <pc:docMk/>
            <pc:sldMk cId="1092440511" sldId="4806"/>
            <ac:spMk id="11" creationId="{00000000-0000-0000-0000-000000000000}"/>
          </ac:spMkLst>
        </pc:spChg>
        <pc:spChg chg="mod">
          <ac:chgData name="Chris Speller" userId="0a97f007-b978-4543-a8a0-9ee0abccdf0a" providerId="ADAL" clId="{B8B649C5-C549-4FEB-BF49-7EEBAD02D5DE}" dt="2020-12-23T10:58:20.657" v="37329" actId="20577"/>
          <ac:spMkLst>
            <pc:docMk/>
            <pc:sldMk cId="1092440511" sldId="4806"/>
            <ac:spMk id="12" creationId="{C24385B1-56CC-4BCF-9B84-8EA2D3337E37}"/>
          </ac:spMkLst>
        </pc:spChg>
      </pc:sldChg>
      <pc:sldChg chg="modSp add">
        <pc:chgData name="Chris Speller" userId="0a97f007-b978-4543-a8a0-9ee0abccdf0a" providerId="ADAL" clId="{B8B649C5-C549-4FEB-BF49-7EEBAD02D5DE}" dt="2020-12-23T11:00:47.124" v="37393" actId="20577"/>
        <pc:sldMkLst>
          <pc:docMk/>
          <pc:sldMk cId="1889287256" sldId="4807"/>
        </pc:sldMkLst>
        <pc:spChg chg="mod">
          <ac:chgData name="Chris Speller" userId="0a97f007-b978-4543-a8a0-9ee0abccdf0a" providerId="ADAL" clId="{B8B649C5-C549-4FEB-BF49-7EEBAD02D5DE}" dt="2020-12-23T10:59:43.083" v="37352" actId="20577"/>
          <ac:spMkLst>
            <pc:docMk/>
            <pc:sldMk cId="1889287256" sldId="4807"/>
            <ac:spMk id="10" creationId="{00000000-0000-0000-0000-000000000000}"/>
          </ac:spMkLst>
        </pc:spChg>
        <pc:spChg chg="mod">
          <ac:chgData name="Chris Speller" userId="0a97f007-b978-4543-a8a0-9ee0abccdf0a" providerId="ADAL" clId="{B8B649C5-C549-4FEB-BF49-7EEBAD02D5DE}" dt="2020-12-23T11:00:01.541" v="37359" actId="20577"/>
          <ac:spMkLst>
            <pc:docMk/>
            <pc:sldMk cId="1889287256" sldId="4807"/>
            <ac:spMk id="11" creationId="{00000000-0000-0000-0000-000000000000}"/>
          </ac:spMkLst>
        </pc:spChg>
        <pc:spChg chg="mod">
          <ac:chgData name="Chris Speller" userId="0a97f007-b978-4543-a8a0-9ee0abccdf0a" providerId="ADAL" clId="{B8B649C5-C549-4FEB-BF49-7EEBAD02D5DE}" dt="2020-12-23T11:00:47.124" v="37393" actId="20577"/>
          <ac:spMkLst>
            <pc:docMk/>
            <pc:sldMk cId="1889287256" sldId="4807"/>
            <ac:spMk id="12" creationId="{C24385B1-56CC-4BCF-9B84-8EA2D3337E37}"/>
          </ac:spMkLst>
        </pc:spChg>
      </pc:sldChg>
      <pc:sldChg chg="modSp add">
        <pc:chgData name="Chris Speller" userId="0a97f007-b978-4543-a8a0-9ee0abccdf0a" providerId="ADAL" clId="{B8B649C5-C549-4FEB-BF49-7EEBAD02D5DE}" dt="2020-12-23T11:02:14.171" v="37466" actId="20577"/>
        <pc:sldMkLst>
          <pc:docMk/>
          <pc:sldMk cId="1691909670" sldId="4808"/>
        </pc:sldMkLst>
        <pc:spChg chg="mod">
          <ac:chgData name="Chris Speller" userId="0a97f007-b978-4543-a8a0-9ee0abccdf0a" providerId="ADAL" clId="{B8B649C5-C549-4FEB-BF49-7EEBAD02D5DE}" dt="2020-12-23T11:02:14.171" v="37466" actId="20577"/>
          <ac:spMkLst>
            <pc:docMk/>
            <pc:sldMk cId="1691909670" sldId="4808"/>
            <ac:spMk id="10" creationId="{00000000-0000-0000-0000-000000000000}"/>
          </ac:spMkLst>
        </pc:spChg>
        <pc:spChg chg="mod">
          <ac:chgData name="Chris Speller" userId="0a97f007-b978-4543-a8a0-9ee0abccdf0a" providerId="ADAL" clId="{B8B649C5-C549-4FEB-BF49-7EEBAD02D5DE}" dt="2020-12-23T11:01:34.181" v="37402"/>
          <ac:spMkLst>
            <pc:docMk/>
            <pc:sldMk cId="1691909670" sldId="4808"/>
            <ac:spMk id="11" creationId="{00000000-0000-0000-0000-000000000000}"/>
          </ac:spMkLst>
        </pc:spChg>
        <pc:spChg chg="mod">
          <ac:chgData name="Chris Speller" userId="0a97f007-b978-4543-a8a0-9ee0abccdf0a" providerId="ADAL" clId="{B8B649C5-C549-4FEB-BF49-7EEBAD02D5DE}" dt="2020-12-23T11:02:07.966" v="37464" actId="20577"/>
          <ac:spMkLst>
            <pc:docMk/>
            <pc:sldMk cId="1691909670" sldId="4808"/>
            <ac:spMk id="12" creationId="{C24385B1-56CC-4BCF-9B84-8EA2D3337E37}"/>
          </ac:spMkLst>
        </pc:spChg>
      </pc:sldChg>
      <pc:sldChg chg="modSp add mod">
        <pc:chgData name="Chris Speller" userId="0a97f007-b978-4543-a8a0-9ee0abccdf0a" providerId="ADAL" clId="{B8B649C5-C549-4FEB-BF49-7EEBAD02D5DE}" dt="2020-12-23T11:10:22.699" v="37550" actId="20577"/>
        <pc:sldMkLst>
          <pc:docMk/>
          <pc:sldMk cId="979673783" sldId="4809"/>
        </pc:sldMkLst>
        <pc:spChg chg="mod">
          <ac:chgData name="Chris Speller" userId="0a97f007-b978-4543-a8a0-9ee0abccdf0a" providerId="ADAL" clId="{B8B649C5-C549-4FEB-BF49-7EEBAD02D5DE}" dt="2020-12-23T11:10:22.699" v="37550" actId="20577"/>
          <ac:spMkLst>
            <pc:docMk/>
            <pc:sldMk cId="979673783" sldId="4809"/>
            <ac:spMk id="10" creationId="{00000000-0000-0000-0000-000000000000}"/>
          </ac:spMkLst>
        </pc:spChg>
        <pc:spChg chg="mod">
          <ac:chgData name="Chris Speller" userId="0a97f007-b978-4543-a8a0-9ee0abccdf0a" providerId="ADAL" clId="{B8B649C5-C549-4FEB-BF49-7EEBAD02D5DE}" dt="2020-12-23T11:08:15.721" v="37542"/>
          <ac:spMkLst>
            <pc:docMk/>
            <pc:sldMk cId="979673783" sldId="4809"/>
            <ac:spMk id="11" creationId="{00000000-0000-0000-0000-000000000000}"/>
          </ac:spMkLst>
        </pc:spChg>
        <pc:spChg chg="mod">
          <ac:chgData name="Chris Speller" userId="0a97f007-b978-4543-a8a0-9ee0abccdf0a" providerId="ADAL" clId="{B8B649C5-C549-4FEB-BF49-7EEBAD02D5DE}" dt="2020-12-23T11:08:24.274" v="37545" actId="207"/>
          <ac:spMkLst>
            <pc:docMk/>
            <pc:sldMk cId="979673783" sldId="4809"/>
            <ac:spMk id="12" creationId="{C24385B1-56CC-4BCF-9B84-8EA2D3337E37}"/>
          </ac:spMkLst>
        </pc:spChg>
      </pc:sldChg>
      <pc:sldChg chg="modSp add">
        <pc:chgData name="Chris Speller" userId="0a97f007-b978-4543-a8a0-9ee0abccdf0a" providerId="ADAL" clId="{B8B649C5-C549-4FEB-BF49-7EEBAD02D5DE}" dt="2020-12-23T11:06:12.110" v="37539" actId="20577"/>
        <pc:sldMkLst>
          <pc:docMk/>
          <pc:sldMk cId="4010303233" sldId="4810"/>
        </pc:sldMkLst>
        <pc:spChg chg="mod">
          <ac:chgData name="Chris Speller" userId="0a97f007-b978-4543-a8a0-9ee0abccdf0a" providerId="ADAL" clId="{B8B649C5-C549-4FEB-BF49-7EEBAD02D5DE}" dt="2020-12-23T11:06:12.110" v="37539" actId="20577"/>
          <ac:spMkLst>
            <pc:docMk/>
            <pc:sldMk cId="4010303233" sldId="4810"/>
            <ac:spMk id="10" creationId="{00000000-0000-0000-0000-000000000000}"/>
          </ac:spMkLst>
        </pc:spChg>
        <pc:spChg chg="mod">
          <ac:chgData name="Chris Speller" userId="0a97f007-b978-4543-a8a0-9ee0abccdf0a" providerId="ADAL" clId="{B8B649C5-C549-4FEB-BF49-7EEBAD02D5DE}" dt="2020-12-23T11:05:21.495" v="37470"/>
          <ac:spMkLst>
            <pc:docMk/>
            <pc:sldMk cId="4010303233" sldId="4810"/>
            <ac:spMk id="11" creationId="{00000000-0000-0000-0000-000000000000}"/>
          </ac:spMkLst>
        </pc:spChg>
        <pc:spChg chg="mod">
          <ac:chgData name="Chris Speller" userId="0a97f007-b978-4543-a8a0-9ee0abccdf0a" providerId="ADAL" clId="{B8B649C5-C549-4FEB-BF49-7EEBAD02D5DE}" dt="2020-12-23T11:06:09.015" v="37537" actId="20577"/>
          <ac:spMkLst>
            <pc:docMk/>
            <pc:sldMk cId="4010303233" sldId="4810"/>
            <ac:spMk id="12" creationId="{C24385B1-56CC-4BCF-9B84-8EA2D3337E37}"/>
          </ac:spMkLst>
        </pc:spChg>
      </pc:sldChg>
      <pc:sldChg chg="modSp add mod">
        <pc:chgData name="Chris Speller" userId="0a97f007-b978-4543-a8a0-9ee0abccdf0a" providerId="ADAL" clId="{B8B649C5-C549-4FEB-BF49-7EEBAD02D5DE}" dt="2020-12-23T11:13:21.524" v="37622" actId="20577"/>
        <pc:sldMkLst>
          <pc:docMk/>
          <pc:sldMk cId="1693692386" sldId="4811"/>
        </pc:sldMkLst>
        <pc:spChg chg="mod">
          <ac:chgData name="Chris Speller" userId="0a97f007-b978-4543-a8a0-9ee0abccdf0a" providerId="ADAL" clId="{B8B649C5-C549-4FEB-BF49-7EEBAD02D5DE}" dt="2020-12-23T11:13:00.507" v="37610" actId="404"/>
          <ac:spMkLst>
            <pc:docMk/>
            <pc:sldMk cId="1693692386" sldId="4811"/>
            <ac:spMk id="8"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9" creationId="{00000000-0000-0000-0000-000000000000}"/>
          </ac:spMkLst>
        </pc:spChg>
        <pc:spChg chg="mod">
          <ac:chgData name="Chris Speller" userId="0a97f007-b978-4543-a8a0-9ee0abccdf0a" providerId="ADAL" clId="{B8B649C5-C549-4FEB-BF49-7EEBAD02D5DE}" dt="2020-12-23T11:13:21.524" v="37622" actId="20577"/>
          <ac:spMkLst>
            <pc:docMk/>
            <pc:sldMk cId="1693692386" sldId="4811"/>
            <ac:spMk id="10" creationId="{00000000-0000-0000-0000-000000000000}"/>
          </ac:spMkLst>
        </pc:spChg>
        <pc:spChg chg="mod">
          <ac:chgData name="Chris Speller" userId="0a97f007-b978-4543-a8a0-9ee0abccdf0a" providerId="ADAL" clId="{B8B649C5-C549-4FEB-BF49-7EEBAD02D5DE}" dt="2020-12-23T11:13:03.682" v="37612" actId="404"/>
          <ac:spMkLst>
            <pc:docMk/>
            <pc:sldMk cId="1693692386" sldId="4811"/>
            <ac:spMk id="11"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12" creationId="{C24385B1-56CC-4BCF-9B84-8EA2D3337E37}"/>
          </ac:spMkLst>
        </pc:spChg>
        <pc:cxnChg chg="mod">
          <ac:chgData name="Chris Speller" userId="0a97f007-b978-4543-a8a0-9ee0abccdf0a" providerId="ADAL" clId="{B8B649C5-C549-4FEB-BF49-7EEBAD02D5DE}" dt="2020-12-23T11:12:59.735" v="37609" actId="404"/>
          <ac:cxnSpMkLst>
            <pc:docMk/>
            <pc:sldMk cId="1693692386" sldId="4811"/>
            <ac:cxnSpMk id="4" creationId="{00000000-0000-0000-0000-000000000000}"/>
          </ac:cxnSpMkLst>
        </pc:cxnChg>
        <pc:cxnChg chg="mod">
          <ac:chgData name="Chris Speller" userId="0a97f007-b978-4543-a8a0-9ee0abccdf0a" providerId="ADAL" clId="{B8B649C5-C549-4FEB-BF49-7EEBAD02D5DE}" dt="2020-12-23T11:12:59.735" v="37609" actId="404"/>
          <ac:cxnSpMkLst>
            <pc:docMk/>
            <pc:sldMk cId="1693692386" sldId="4811"/>
            <ac:cxnSpMk id="5" creationId="{00000000-0000-0000-0000-000000000000}"/>
          </ac:cxnSpMkLst>
        </pc:cxnChg>
      </pc:sldChg>
      <pc:sldChg chg="modSp add mod">
        <pc:chgData name="Chris Speller" userId="0a97f007-b978-4543-a8a0-9ee0abccdf0a" providerId="ADAL" clId="{B8B649C5-C549-4FEB-BF49-7EEBAD02D5DE}" dt="2020-12-23T11:16:27.600" v="37815" actId="20577"/>
        <pc:sldMkLst>
          <pc:docMk/>
          <pc:sldMk cId="3965736570" sldId="4812"/>
        </pc:sldMkLst>
        <pc:spChg chg="mod">
          <ac:chgData name="Chris Speller" userId="0a97f007-b978-4543-a8a0-9ee0abccdf0a" providerId="ADAL" clId="{B8B649C5-C549-4FEB-BF49-7EEBAD02D5DE}" dt="2020-12-23T11:16:27.600" v="37815" actId="20577"/>
          <ac:spMkLst>
            <pc:docMk/>
            <pc:sldMk cId="3965736570" sldId="4812"/>
            <ac:spMk id="10" creationId="{00000000-0000-0000-0000-000000000000}"/>
          </ac:spMkLst>
        </pc:spChg>
        <pc:spChg chg="mod">
          <ac:chgData name="Chris Speller" userId="0a97f007-b978-4543-a8a0-9ee0abccdf0a" providerId="ADAL" clId="{B8B649C5-C549-4FEB-BF49-7EEBAD02D5DE}" dt="2020-12-23T11:15:58.189" v="37771"/>
          <ac:spMkLst>
            <pc:docMk/>
            <pc:sldMk cId="3965736570" sldId="4812"/>
            <ac:spMk id="11" creationId="{00000000-0000-0000-0000-000000000000}"/>
          </ac:spMkLst>
        </pc:spChg>
        <pc:spChg chg="mod">
          <ac:chgData name="Chris Speller" userId="0a97f007-b978-4543-a8a0-9ee0abccdf0a" providerId="ADAL" clId="{B8B649C5-C549-4FEB-BF49-7EEBAD02D5DE}" dt="2020-12-23T11:16:18.215" v="37812" actId="20577"/>
          <ac:spMkLst>
            <pc:docMk/>
            <pc:sldMk cId="3965736570" sldId="4812"/>
            <ac:spMk id="12" creationId="{C24385B1-56CC-4BCF-9B84-8EA2D3337E37}"/>
          </ac:spMkLst>
        </pc:spChg>
      </pc:sldChg>
      <pc:sldChg chg="modSp add mod modAnim">
        <pc:chgData name="Chris Speller" userId="0a97f007-b978-4543-a8a0-9ee0abccdf0a" providerId="ADAL" clId="{B8B649C5-C549-4FEB-BF49-7EEBAD02D5DE}" dt="2020-12-23T11:34:15.663" v="37892" actId="20577"/>
        <pc:sldMkLst>
          <pc:docMk/>
          <pc:sldMk cId="473863194" sldId="4813"/>
        </pc:sldMkLst>
        <pc:spChg chg="mod">
          <ac:chgData name="Chris Speller" userId="0a97f007-b978-4543-a8a0-9ee0abccdf0a" providerId="ADAL" clId="{B8B649C5-C549-4FEB-BF49-7EEBAD02D5DE}" dt="2020-12-23T11:34:15.663" v="37892" actId="20577"/>
          <ac:spMkLst>
            <pc:docMk/>
            <pc:sldMk cId="473863194" sldId="4813"/>
            <ac:spMk id="10" creationId="{00000000-0000-0000-0000-000000000000}"/>
          </ac:spMkLst>
        </pc:spChg>
        <pc:spChg chg="mod">
          <ac:chgData name="Chris Speller" userId="0a97f007-b978-4543-a8a0-9ee0abccdf0a" providerId="ADAL" clId="{B8B649C5-C549-4FEB-BF49-7EEBAD02D5DE}" dt="2020-12-23T11:32:43.264" v="37829"/>
          <ac:spMkLst>
            <pc:docMk/>
            <pc:sldMk cId="473863194" sldId="4813"/>
            <ac:spMk id="11" creationId="{00000000-0000-0000-0000-000000000000}"/>
          </ac:spMkLst>
        </pc:spChg>
        <pc:spChg chg="mod">
          <ac:chgData name="Chris Speller" userId="0a97f007-b978-4543-a8a0-9ee0abccdf0a" providerId="ADAL" clId="{B8B649C5-C549-4FEB-BF49-7EEBAD02D5DE}" dt="2020-12-23T11:33:26.268" v="37882" actId="20577"/>
          <ac:spMkLst>
            <pc:docMk/>
            <pc:sldMk cId="473863194" sldId="4813"/>
            <ac:spMk id="12" creationId="{C24385B1-56CC-4BCF-9B84-8EA2D3337E37}"/>
          </ac:spMkLst>
        </pc:spChg>
      </pc:sldChg>
      <pc:sldChg chg="modSp add mod">
        <pc:chgData name="Chris Speller" userId="0a97f007-b978-4543-a8a0-9ee0abccdf0a" providerId="ADAL" clId="{B8B649C5-C549-4FEB-BF49-7EEBAD02D5DE}" dt="2020-12-23T11:35:18.599" v="37916" actId="1076"/>
        <pc:sldMkLst>
          <pc:docMk/>
          <pc:sldMk cId="3897751758" sldId="4814"/>
        </pc:sldMkLst>
        <pc:spChg chg="mod">
          <ac:chgData name="Chris Speller" userId="0a97f007-b978-4543-a8a0-9ee0abccdf0a" providerId="ADAL" clId="{B8B649C5-C549-4FEB-BF49-7EEBAD02D5DE}" dt="2020-12-23T11:35:16.153" v="37915" actId="2711"/>
          <ac:spMkLst>
            <pc:docMk/>
            <pc:sldMk cId="3897751758" sldId="4814"/>
            <ac:spMk id="10" creationId="{00000000-0000-0000-0000-000000000000}"/>
          </ac:spMkLst>
        </pc:spChg>
        <pc:spChg chg="mod">
          <ac:chgData name="Chris Speller" userId="0a97f007-b978-4543-a8a0-9ee0abccdf0a" providerId="ADAL" clId="{B8B649C5-C549-4FEB-BF49-7EEBAD02D5DE}" dt="2020-12-23T11:35:12.024" v="37914" actId="2711"/>
          <ac:spMkLst>
            <pc:docMk/>
            <pc:sldMk cId="3897751758" sldId="4814"/>
            <ac:spMk id="11" creationId="{00000000-0000-0000-0000-000000000000}"/>
          </ac:spMkLst>
        </pc:spChg>
        <pc:spChg chg="mod">
          <ac:chgData name="Chris Speller" userId="0a97f007-b978-4543-a8a0-9ee0abccdf0a" providerId="ADAL" clId="{B8B649C5-C549-4FEB-BF49-7EEBAD02D5DE}" dt="2020-12-23T11:35:18.599" v="37916" actId="1076"/>
          <ac:spMkLst>
            <pc:docMk/>
            <pc:sldMk cId="3897751758" sldId="4814"/>
            <ac:spMk id="12" creationId="{C24385B1-56CC-4BCF-9B84-8EA2D3337E37}"/>
          </ac:spMkLst>
        </pc:spChg>
      </pc:sldChg>
      <pc:sldChg chg="modSp add mod modAnim">
        <pc:chgData name="Chris Speller" userId="0a97f007-b978-4543-a8a0-9ee0abccdf0a" providerId="ADAL" clId="{B8B649C5-C549-4FEB-BF49-7EEBAD02D5DE}" dt="2020-12-23T11:42:09.884" v="38490" actId="1076"/>
        <pc:sldMkLst>
          <pc:docMk/>
          <pc:sldMk cId="678128543" sldId="4815"/>
        </pc:sldMkLst>
        <pc:spChg chg="mod">
          <ac:chgData name="Chris Speller" userId="0a97f007-b978-4543-a8a0-9ee0abccdf0a" providerId="ADAL" clId="{B8B649C5-C549-4FEB-BF49-7EEBAD02D5DE}" dt="2020-12-23T11:41:41.570" v="38488" actId="20577"/>
          <ac:spMkLst>
            <pc:docMk/>
            <pc:sldMk cId="678128543" sldId="4815"/>
            <ac:spMk id="10" creationId="{00000000-0000-0000-0000-000000000000}"/>
          </ac:spMkLst>
        </pc:spChg>
        <pc:spChg chg="mod">
          <ac:chgData name="Chris Speller" userId="0a97f007-b978-4543-a8a0-9ee0abccdf0a" providerId="ADAL" clId="{B8B649C5-C549-4FEB-BF49-7EEBAD02D5DE}" dt="2020-12-23T11:40:55.842" v="38409" actId="20577"/>
          <ac:spMkLst>
            <pc:docMk/>
            <pc:sldMk cId="678128543" sldId="4815"/>
            <ac:spMk id="11" creationId="{00000000-0000-0000-0000-000000000000}"/>
          </ac:spMkLst>
        </pc:spChg>
        <pc:spChg chg="mod">
          <ac:chgData name="Chris Speller" userId="0a97f007-b978-4543-a8a0-9ee0abccdf0a" providerId="ADAL" clId="{B8B649C5-C549-4FEB-BF49-7EEBAD02D5DE}" dt="2020-12-23T11:42:09.884" v="38490" actId="1076"/>
          <ac:spMkLst>
            <pc:docMk/>
            <pc:sldMk cId="678128543" sldId="4815"/>
            <ac:spMk id="12" creationId="{C24385B1-56CC-4BCF-9B84-8EA2D3337E37}"/>
          </ac:spMkLst>
        </pc:spChg>
      </pc:sldChg>
      <pc:sldChg chg="modSp add mod modAnim">
        <pc:chgData name="Chris Speller" userId="0a97f007-b978-4543-a8a0-9ee0abccdf0a" providerId="ADAL" clId="{B8B649C5-C549-4FEB-BF49-7EEBAD02D5DE}" dt="2020-12-23T11:49:25.410" v="38534" actId="20577"/>
        <pc:sldMkLst>
          <pc:docMk/>
          <pc:sldMk cId="4163457884" sldId="4816"/>
        </pc:sldMkLst>
        <pc:spChg chg="mod">
          <ac:chgData name="Chris Speller" userId="0a97f007-b978-4543-a8a0-9ee0abccdf0a" providerId="ADAL" clId="{B8B649C5-C549-4FEB-BF49-7EEBAD02D5DE}" dt="2020-12-23T11:49:25.410" v="38534" actId="20577"/>
          <ac:spMkLst>
            <pc:docMk/>
            <pc:sldMk cId="4163457884" sldId="4816"/>
            <ac:spMk id="10" creationId="{00000000-0000-0000-0000-000000000000}"/>
          </ac:spMkLst>
        </pc:spChg>
        <pc:spChg chg="mod">
          <ac:chgData name="Chris Speller" userId="0a97f007-b978-4543-a8a0-9ee0abccdf0a" providerId="ADAL" clId="{B8B649C5-C549-4FEB-BF49-7EEBAD02D5DE}" dt="2020-12-23T11:46:27.481" v="38504" actId="2711"/>
          <ac:spMkLst>
            <pc:docMk/>
            <pc:sldMk cId="4163457884" sldId="4816"/>
            <ac:spMk id="11" creationId="{00000000-0000-0000-0000-000000000000}"/>
          </ac:spMkLst>
        </pc:spChg>
        <pc:spChg chg="mod">
          <ac:chgData name="Chris Speller" userId="0a97f007-b978-4543-a8a0-9ee0abccdf0a" providerId="ADAL" clId="{B8B649C5-C549-4FEB-BF49-7EEBAD02D5DE}" dt="2020-12-23T11:47:29.564" v="38529" actId="1076"/>
          <ac:spMkLst>
            <pc:docMk/>
            <pc:sldMk cId="4163457884" sldId="4816"/>
            <ac:spMk id="12" creationId="{C24385B1-56CC-4BCF-9B84-8EA2D3337E37}"/>
          </ac:spMkLst>
        </pc:spChg>
      </pc:sldChg>
      <pc:sldChg chg="modSp add mod modAnim">
        <pc:chgData name="Chris Speller" userId="0a97f007-b978-4543-a8a0-9ee0abccdf0a" providerId="ADAL" clId="{B8B649C5-C549-4FEB-BF49-7EEBAD02D5DE}" dt="2020-12-23T11:55:05.632" v="38712" actId="1076"/>
        <pc:sldMkLst>
          <pc:docMk/>
          <pc:sldMk cId="1083731323" sldId="4817"/>
        </pc:sldMkLst>
        <pc:spChg chg="mod">
          <ac:chgData name="Chris Speller" userId="0a97f007-b978-4543-a8a0-9ee0abccdf0a" providerId="ADAL" clId="{B8B649C5-C549-4FEB-BF49-7EEBAD02D5DE}" dt="2020-12-23T11:54:56.952" v="38710" actId="403"/>
          <ac:spMkLst>
            <pc:docMk/>
            <pc:sldMk cId="1083731323" sldId="4817"/>
            <ac:spMk id="10" creationId="{00000000-0000-0000-0000-000000000000}"/>
          </ac:spMkLst>
        </pc:spChg>
        <pc:spChg chg="mod">
          <ac:chgData name="Chris Speller" userId="0a97f007-b978-4543-a8a0-9ee0abccdf0a" providerId="ADAL" clId="{B8B649C5-C549-4FEB-BF49-7EEBAD02D5DE}" dt="2020-12-23T11:55:02.015" v="38711" actId="403"/>
          <ac:spMkLst>
            <pc:docMk/>
            <pc:sldMk cId="1083731323" sldId="4817"/>
            <ac:spMk id="11" creationId="{00000000-0000-0000-0000-000000000000}"/>
          </ac:spMkLst>
        </pc:spChg>
        <pc:spChg chg="mod">
          <ac:chgData name="Chris Speller" userId="0a97f007-b978-4543-a8a0-9ee0abccdf0a" providerId="ADAL" clId="{B8B649C5-C549-4FEB-BF49-7EEBAD02D5DE}" dt="2020-12-23T11:55:05.632" v="38712" actId="1076"/>
          <ac:spMkLst>
            <pc:docMk/>
            <pc:sldMk cId="1083731323" sldId="4817"/>
            <ac:spMk id="12" creationId="{C24385B1-56CC-4BCF-9B84-8EA2D3337E37}"/>
          </ac:spMkLst>
        </pc:spChg>
      </pc:sldChg>
      <pc:sldChg chg="modSp add mod modAnim">
        <pc:chgData name="Chris Speller" userId="0a97f007-b978-4543-a8a0-9ee0abccdf0a" providerId="ADAL" clId="{B8B649C5-C549-4FEB-BF49-7EEBAD02D5DE}" dt="2020-12-23T12:16:09.430" v="38798" actId="20577"/>
        <pc:sldMkLst>
          <pc:docMk/>
          <pc:sldMk cId="1739106831" sldId="4818"/>
        </pc:sldMkLst>
        <pc:spChg chg="mod">
          <ac:chgData name="Chris Speller" userId="0a97f007-b978-4543-a8a0-9ee0abccdf0a" providerId="ADAL" clId="{B8B649C5-C549-4FEB-BF49-7EEBAD02D5DE}" dt="2020-12-23T12:16:09.430" v="38798" actId="20577"/>
          <ac:spMkLst>
            <pc:docMk/>
            <pc:sldMk cId="1739106831" sldId="4818"/>
            <ac:spMk id="10" creationId="{00000000-0000-0000-0000-000000000000}"/>
          </ac:spMkLst>
        </pc:spChg>
        <pc:spChg chg="mod">
          <ac:chgData name="Chris Speller" userId="0a97f007-b978-4543-a8a0-9ee0abccdf0a" providerId="ADAL" clId="{B8B649C5-C549-4FEB-BF49-7EEBAD02D5DE}" dt="2020-12-23T12:10:26.534" v="38777" actId="20577"/>
          <ac:spMkLst>
            <pc:docMk/>
            <pc:sldMk cId="1739106831" sldId="4818"/>
            <ac:spMk id="11" creationId="{00000000-0000-0000-0000-000000000000}"/>
          </ac:spMkLst>
        </pc:spChg>
        <pc:spChg chg="mod">
          <ac:chgData name="Chris Speller" userId="0a97f007-b978-4543-a8a0-9ee0abccdf0a" providerId="ADAL" clId="{B8B649C5-C549-4FEB-BF49-7EEBAD02D5DE}" dt="2020-12-23T12:10:18.586" v="38774" actId="20577"/>
          <ac:spMkLst>
            <pc:docMk/>
            <pc:sldMk cId="1739106831" sldId="4818"/>
            <ac:spMk id="12" creationId="{C24385B1-56CC-4BCF-9B84-8EA2D3337E37}"/>
          </ac:spMkLst>
        </pc:spChg>
      </pc:sldChg>
      <pc:sldChg chg="addSp delSp modSp add mod modAnim">
        <pc:chgData name="Chris Speller" userId="0a97f007-b978-4543-a8a0-9ee0abccdf0a" providerId="ADAL" clId="{B8B649C5-C549-4FEB-BF49-7EEBAD02D5DE}" dt="2020-12-23T12:27:34.191" v="39485" actId="20577"/>
        <pc:sldMkLst>
          <pc:docMk/>
          <pc:sldMk cId="1572156607" sldId="4819"/>
        </pc:sldMkLst>
        <pc:spChg chg="mod">
          <ac:chgData name="Chris Speller" userId="0a97f007-b978-4543-a8a0-9ee0abccdf0a" providerId="ADAL" clId="{B8B649C5-C549-4FEB-BF49-7EEBAD02D5DE}" dt="2020-12-23T12:21:28.935" v="39433" actId="20577"/>
          <ac:spMkLst>
            <pc:docMk/>
            <pc:sldMk cId="1572156607" sldId="4819"/>
            <ac:spMk id="10" creationId="{00000000-0000-0000-0000-000000000000}"/>
          </ac:spMkLst>
        </pc:spChg>
        <pc:spChg chg="mod">
          <ac:chgData name="Chris Speller" userId="0a97f007-b978-4543-a8a0-9ee0abccdf0a" providerId="ADAL" clId="{B8B649C5-C549-4FEB-BF49-7EEBAD02D5DE}" dt="2020-12-23T12:21:32.484" v="39434" actId="20577"/>
          <ac:spMkLst>
            <pc:docMk/>
            <pc:sldMk cId="1572156607" sldId="4819"/>
            <ac:spMk id="11" creationId="{00000000-0000-0000-0000-000000000000}"/>
          </ac:spMkLst>
        </pc:spChg>
        <pc:spChg chg="mod">
          <ac:chgData name="Chris Speller" userId="0a97f007-b978-4543-a8a0-9ee0abccdf0a" providerId="ADAL" clId="{B8B649C5-C549-4FEB-BF49-7EEBAD02D5DE}" dt="2020-12-23T12:27:34.191" v="39485" actId="20577"/>
          <ac:spMkLst>
            <pc:docMk/>
            <pc:sldMk cId="1572156607" sldId="4819"/>
            <ac:spMk id="12" creationId="{C24385B1-56CC-4BCF-9B84-8EA2D3337E37}"/>
          </ac:spMkLst>
        </pc:spChg>
        <pc:picChg chg="add del mod">
          <ac:chgData name="Chris Speller" userId="0a97f007-b978-4543-a8a0-9ee0abccdf0a" providerId="ADAL" clId="{B8B649C5-C549-4FEB-BF49-7EEBAD02D5DE}" dt="2020-12-23T12:20:19.089" v="39426" actId="478"/>
          <ac:picMkLst>
            <pc:docMk/>
            <pc:sldMk cId="1572156607" sldId="4819"/>
            <ac:picMk id="3" creationId="{E81B316F-29F4-4E2C-8CC4-D233A9FA33F2}"/>
          </ac:picMkLst>
        </pc:picChg>
      </pc:sldChg>
      <pc:sldChg chg="modSp add">
        <pc:chgData name="Chris Speller" userId="0a97f007-b978-4543-a8a0-9ee0abccdf0a" providerId="ADAL" clId="{B8B649C5-C549-4FEB-BF49-7EEBAD02D5DE}" dt="2020-12-23T12:23:39.311" v="39466" actId="20577"/>
        <pc:sldMkLst>
          <pc:docMk/>
          <pc:sldMk cId="1183670436" sldId="4820"/>
        </pc:sldMkLst>
        <pc:spChg chg="mod">
          <ac:chgData name="Chris Speller" userId="0a97f007-b978-4543-a8a0-9ee0abccdf0a" providerId="ADAL" clId="{B8B649C5-C549-4FEB-BF49-7EEBAD02D5DE}" dt="2020-12-23T12:23:39.311" v="39466" actId="20577"/>
          <ac:spMkLst>
            <pc:docMk/>
            <pc:sldMk cId="1183670436" sldId="4820"/>
            <ac:spMk id="12" creationId="{C24385B1-56CC-4BCF-9B84-8EA2D3337E37}"/>
          </ac:spMkLst>
        </pc:spChg>
      </pc:sldChg>
      <pc:sldChg chg="modSp add">
        <pc:chgData name="Chris Speller" userId="0a97f007-b978-4543-a8a0-9ee0abccdf0a" providerId="ADAL" clId="{B8B649C5-C549-4FEB-BF49-7EEBAD02D5DE}" dt="2020-12-23T12:31:06.058" v="39518" actId="20577"/>
        <pc:sldMkLst>
          <pc:docMk/>
          <pc:sldMk cId="2192770776" sldId="4821"/>
        </pc:sldMkLst>
        <pc:spChg chg="mod">
          <ac:chgData name="Chris Speller" userId="0a97f007-b978-4543-a8a0-9ee0abccdf0a" providerId="ADAL" clId="{B8B649C5-C549-4FEB-BF49-7EEBAD02D5DE}" dt="2020-12-23T12:28:24.614" v="39501" actId="20577"/>
          <ac:spMkLst>
            <pc:docMk/>
            <pc:sldMk cId="2192770776" sldId="4821"/>
            <ac:spMk id="10" creationId="{00000000-0000-0000-0000-000000000000}"/>
          </ac:spMkLst>
        </pc:spChg>
        <pc:spChg chg="mod">
          <ac:chgData name="Chris Speller" userId="0a97f007-b978-4543-a8a0-9ee0abccdf0a" providerId="ADAL" clId="{B8B649C5-C549-4FEB-BF49-7EEBAD02D5DE}" dt="2020-12-23T12:28:06.897" v="39499" actId="20577"/>
          <ac:spMkLst>
            <pc:docMk/>
            <pc:sldMk cId="2192770776" sldId="4821"/>
            <ac:spMk id="11" creationId="{00000000-0000-0000-0000-000000000000}"/>
          </ac:spMkLst>
        </pc:spChg>
        <pc:spChg chg="mod">
          <ac:chgData name="Chris Speller" userId="0a97f007-b978-4543-a8a0-9ee0abccdf0a" providerId="ADAL" clId="{B8B649C5-C549-4FEB-BF49-7EEBAD02D5DE}" dt="2020-12-23T12:31:06.058" v="39518" actId="20577"/>
          <ac:spMkLst>
            <pc:docMk/>
            <pc:sldMk cId="2192770776" sldId="4821"/>
            <ac:spMk id="12" creationId="{C24385B1-56CC-4BCF-9B84-8EA2D3337E37}"/>
          </ac:spMkLst>
        </pc:spChg>
      </pc:sldChg>
      <pc:sldChg chg="modSp add mod modAnim">
        <pc:chgData name="Chris Speller" userId="0a97f007-b978-4543-a8a0-9ee0abccdf0a" providerId="ADAL" clId="{B8B649C5-C549-4FEB-BF49-7EEBAD02D5DE}" dt="2020-12-23T12:33:44.613" v="39550" actId="20577"/>
        <pc:sldMkLst>
          <pc:docMk/>
          <pc:sldMk cId="4065208540" sldId="4822"/>
        </pc:sldMkLst>
        <pc:spChg chg="mod">
          <ac:chgData name="Chris Speller" userId="0a97f007-b978-4543-a8a0-9ee0abccdf0a" providerId="ADAL" clId="{B8B649C5-C549-4FEB-BF49-7EEBAD02D5DE}" dt="2020-12-23T12:33:44.613" v="39550" actId="20577"/>
          <ac:spMkLst>
            <pc:docMk/>
            <pc:sldMk cId="4065208540" sldId="4822"/>
            <ac:spMk id="10" creationId="{00000000-0000-0000-0000-000000000000}"/>
          </ac:spMkLst>
        </pc:spChg>
        <pc:spChg chg="mod">
          <ac:chgData name="Chris Speller" userId="0a97f007-b978-4543-a8a0-9ee0abccdf0a" providerId="ADAL" clId="{B8B649C5-C549-4FEB-BF49-7EEBAD02D5DE}" dt="2020-12-23T12:33:03.427" v="39525" actId="403"/>
          <ac:spMkLst>
            <pc:docMk/>
            <pc:sldMk cId="4065208540" sldId="4822"/>
            <ac:spMk id="11" creationId="{00000000-0000-0000-0000-000000000000}"/>
          </ac:spMkLst>
        </pc:spChg>
        <pc:spChg chg="mod">
          <ac:chgData name="Chris Speller" userId="0a97f007-b978-4543-a8a0-9ee0abccdf0a" providerId="ADAL" clId="{B8B649C5-C549-4FEB-BF49-7EEBAD02D5DE}" dt="2020-12-23T12:33:26.790" v="39548" actId="122"/>
          <ac:spMkLst>
            <pc:docMk/>
            <pc:sldMk cId="4065208540" sldId="4822"/>
            <ac:spMk id="12" creationId="{C24385B1-56CC-4BCF-9B84-8EA2D3337E37}"/>
          </ac:spMkLst>
        </pc:spChg>
      </pc:sldChg>
      <pc:sldChg chg="modSp add mod modAnim">
        <pc:chgData name="Chris Speller" userId="0a97f007-b978-4543-a8a0-9ee0abccdf0a" providerId="ADAL" clId="{B8B649C5-C549-4FEB-BF49-7EEBAD02D5DE}" dt="2020-12-23T12:45:41.626" v="39909" actId="2711"/>
        <pc:sldMkLst>
          <pc:docMk/>
          <pc:sldMk cId="2794228147" sldId="4823"/>
        </pc:sldMkLst>
        <pc:spChg chg="mod">
          <ac:chgData name="Chris Speller" userId="0a97f007-b978-4543-a8a0-9ee0abccdf0a" providerId="ADAL" clId="{B8B649C5-C549-4FEB-BF49-7EEBAD02D5DE}" dt="2020-12-23T12:45:39.237" v="39908" actId="14100"/>
          <ac:spMkLst>
            <pc:docMk/>
            <pc:sldMk cId="2794228147" sldId="4823"/>
            <ac:spMk id="10" creationId="{00000000-0000-0000-0000-000000000000}"/>
          </ac:spMkLst>
        </pc:spChg>
        <pc:spChg chg="mod">
          <ac:chgData name="Chris Speller" userId="0a97f007-b978-4543-a8a0-9ee0abccdf0a" providerId="ADAL" clId="{B8B649C5-C549-4FEB-BF49-7EEBAD02D5DE}" dt="2020-12-23T12:45:41.626" v="39909" actId="2711"/>
          <ac:spMkLst>
            <pc:docMk/>
            <pc:sldMk cId="2794228147" sldId="4823"/>
            <ac:spMk id="11" creationId="{00000000-0000-0000-0000-000000000000}"/>
          </ac:spMkLst>
        </pc:spChg>
        <pc:spChg chg="mod">
          <ac:chgData name="Chris Speller" userId="0a97f007-b978-4543-a8a0-9ee0abccdf0a" providerId="ADAL" clId="{B8B649C5-C549-4FEB-BF49-7EEBAD02D5DE}" dt="2020-12-23T12:39:47.286" v="39629" actId="20577"/>
          <ac:spMkLst>
            <pc:docMk/>
            <pc:sldMk cId="2794228147" sldId="4823"/>
            <ac:spMk id="12" creationId="{C24385B1-56CC-4BCF-9B84-8EA2D3337E37}"/>
          </ac:spMkLst>
        </pc:spChg>
      </pc:sldChg>
      <pc:sldChg chg="modSp add mod modAnim">
        <pc:chgData name="Chris Speller" userId="0a97f007-b978-4543-a8a0-9ee0abccdf0a" providerId="ADAL" clId="{B8B649C5-C549-4FEB-BF49-7EEBAD02D5DE}" dt="2020-12-23T12:45:31.717" v="39906" actId="14100"/>
        <pc:sldMkLst>
          <pc:docMk/>
          <pc:sldMk cId="543198759" sldId="4824"/>
        </pc:sldMkLst>
        <pc:spChg chg="mod">
          <ac:chgData name="Chris Speller" userId="0a97f007-b978-4543-a8a0-9ee0abccdf0a" providerId="ADAL" clId="{B8B649C5-C549-4FEB-BF49-7EEBAD02D5DE}" dt="2020-12-23T12:45:31.717" v="39906" actId="14100"/>
          <ac:spMkLst>
            <pc:docMk/>
            <pc:sldMk cId="543198759" sldId="4824"/>
            <ac:spMk id="10" creationId="{00000000-0000-0000-0000-000000000000}"/>
          </ac:spMkLst>
        </pc:spChg>
        <pc:spChg chg="mod">
          <ac:chgData name="Chris Speller" userId="0a97f007-b978-4543-a8a0-9ee0abccdf0a" providerId="ADAL" clId="{B8B649C5-C549-4FEB-BF49-7EEBAD02D5DE}" dt="2020-12-23T12:45:27.861" v="39905" actId="2711"/>
          <ac:spMkLst>
            <pc:docMk/>
            <pc:sldMk cId="543198759" sldId="4824"/>
            <ac:spMk id="11" creationId="{00000000-0000-0000-0000-000000000000}"/>
          </ac:spMkLst>
        </pc:spChg>
        <pc:spChg chg="mod">
          <ac:chgData name="Chris Speller" userId="0a97f007-b978-4543-a8a0-9ee0abccdf0a" providerId="ADAL" clId="{B8B649C5-C549-4FEB-BF49-7EEBAD02D5DE}" dt="2020-12-23T12:44:21.839" v="39901" actId="20577"/>
          <ac:spMkLst>
            <pc:docMk/>
            <pc:sldMk cId="543198759" sldId="4824"/>
            <ac:spMk id="12" creationId="{C24385B1-56CC-4BCF-9B84-8EA2D3337E37}"/>
          </ac:spMkLst>
        </pc:spChg>
      </pc:sldChg>
      <pc:sldChg chg="modSp add mod">
        <pc:chgData name="Chris Speller" userId="0a97f007-b978-4543-a8a0-9ee0abccdf0a" providerId="ADAL" clId="{B8B649C5-C549-4FEB-BF49-7EEBAD02D5DE}" dt="2020-12-23T12:57:39.548" v="40006" actId="20577"/>
        <pc:sldMkLst>
          <pc:docMk/>
          <pc:sldMk cId="1636709654" sldId="4825"/>
        </pc:sldMkLst>
        <pc:spChg chg="mod">
          <ac:chgData name="Chris Speller" userId="0a97f007-b978-4543-a8a0-9ee0abccdf0a" providerId="ADAL" clId="{B8B649C5-C549-4FEB-BF49-7EEBAD02D5DE}" dt="2020-12-23T12:57:39.548" v="40006" actId="20577"/>
          <ac:spMkLst>
            <pc:docMk/>
            <pc:sldMk cId="1636709654" sldId="4825"/>
            <ac:spMk id="10" creationId="{00000000-0000-0000-0000-000000000000}"/>
          </ac:spMkLst>
        </pc:spChg>
        <pc:spChg chg="mod">
          <ac:chgData name="Chris Speller" userId="0a97f007-b978-4543-a8a0-9ee0abccdf0a" providerId="ADAL" clId="{B8B649C5-C549-4FEB-BF49-7EEBAD02D5DE}" dt="2020-12-23T12:57:21.221" v="40002"/>
          <ac:spMkLst>
            <pc:docMk/>
            <pc:sldMk cId="1636709654" sldId="4825"/>
            <ac:spMk id="11" creationId="{00000000-0000-0000-0000-000000000000}"/>
          </ac:spMkLst>
        </pc:spChg>
        <pc:spChg chg="mod">
          <ac:chgData name="Chris Speller" userId="0a97f007-b978-4543-a8a0-9ee0abccdf0a" providerId="ADAL" clId="{B8B649C5-C549-4FEB-BF49-7EEBAD02D5DE}" dt="2020-12-23T12:57:31.875" v="40004" actId="207"/>
          <ac:spMkLst>
            <pc:docMk/>
            <pc:sldMk cId="1636709654" sldId="4825"/>
            <ac:spMk id="12" creationId="{C24385B1-56CC-4BCF-9B84-8EA2D3337E37}"/>
          </ac:spMkLst>
        </pc:spChg>
      </pc:sldChg>
      <pc:sldChg chg="modSp add ord">
        <pc:chgData name="Chris Speller" userId="0a97f007-b978-4543-a8a0-9ee0abccdf0a" providerId="ADAL" clId="{B8B649C5-C549-4FEB-BF49-7EEBAD02D5DE}" dt="2020-12-23T12:57:10.085" v="39998"/>
        <pc:sldMkLst>
          <pc:docMk/>
          <pc:sldMk cId="3628733826" sldId="4826"/>
        </pc:sldMkLst>
        <pc:spChg chg="mod">
          <ac:chgData name="Chris Speller" userId="0a97f007-b978-4543-a8a0-9ee0abccdf0a" providerId="ADAL" clId="{B8B649C5-C549-4FEB-BF49-7EEBAD02D5DE}" dt="2020-12-23T12:56:36.603" v="39996" actId="20577"/>
          <ac:spMkLst>
            <pc:docMk/>
            <pc:sldMk cId="3628733826" sldId="4826"/>
            <ac:spMk id="10" creationId="{00000000-0000-0000-0000-000000000000}"/>
          </ac:spMkLst>
        </pc:spChg>
      </pc:sldChg>
      <pc:sldChg chg="modSp add mod">
        <pc:chgData name="Chris Speller" userId="0a97f007-b978-4543-a8a0-9ee0abccdf0a" providerId="ADAL" clId="{B8B649C5-C549-4FEB-BF49-7EEBAD02D5DE}" dt="2020-12-23T13:06:41.366" v="40203" actId="20577"/>
        <pc:sldMkLst>
          <pc:docMk/>
          <pc:sldMk cId="1656997568" sldId="4827"/>
        </pc:sldMkLst>
        <pc:spChg chg="mod">
          <ac:chgData name="Chris Speller" userId="0a97f007-b978-4543-a8a0-9ee0abccdf0a" providerId="ADAL" clId="{B8B649C5-C549-4FEB-BF49-7EEBAD02D5DE}" dt="2020-12-23T13:06:41.366" v="40203" actId="20577"/>
          <ac:spMkLst>
            <pc:docMk/>
            <pc:sldMk cId="1656997568" sldId="4827"/>
            <ac:spMk id="10" creationId="{00000000-0000-0000-0000-000000000000}"/>
          </ac:spMkLst>
        </pc:spChg>
        <pc:spChg chg="mod">
          <ac:chgData name="Chris Speller" userId="0a97f007-b978-4543-a8a0-9ee0abccdf0a" providerId="ADAL" clId="{B8B649C5-C549-4FEB-BF49-7EEBAD02D5DE}" dt="2020-12-23T13:03:02.786" v="40137"/>
          <ac:spMkLst>
            <pc:docMk/>
            <pc:sldMk cId="1656997568" sldId="4827"/>
            <ac:spMk id="11" creationId="{00000000-0000-0000-0000-000000000000}"/>
          </ac:spMkLst>
        </pc:spChg>
        <pc:spChg chg="mod">
          <ac:chgData name="Chris Speller" userId="0a97f007-b978-4543-a8a0-9ee0abccdf0a" providerId="ADAL" clId="{B8B649C5-C549-4FEB-BF49-7EEBAD02D5DE}" dt="2020-12-23T13:05:04.429" v="40198" actId="6549"/>
          <ac:spMkLst>
            <pc:docMk/>
            <pc:sldMk cId="1656997568" sldId="4827"/>
            <ac:spMk id="12" creationId="{C24385B1-56CC-4BCF-9B84-8EA2D3337E37}"/>
          </ac:spMkLst>
        </pc:spChg>
      </pc:sldChg>
      <pc:sldChg chg="modSp add">
        <pc:chgData name="Chris Speller" userId="0a97f007-b978-4543-a8a0-9ee0abccdf0a" providerId="ADAL" clId="{B8B649C5-C549-4FEB-BF49-7EEBAD02D5DE}" dt="2020-12-23T13:08:16.896" v="40275" actId="20577"/>
        <pc:sldMkLst>
          <pc:docMk/>
          <pc:sldMk cId="476948630" sldId="4828"/>
        </pc:sldMkLst>
        <pc:spChg chg="mod">
          <ac:chgData name="Chris Speller" userId="0a97f007-b978-4543-a8a0-9ee0abccdf0a" providerId="ADAL" clId="{B8B649C5-C549-4FEB-BF49-7EEBAD02D5DE}" dt="2020-12-23T13:07:25.693" v="40218" actId="20577"/>
          <ac:spMkLst>
            <pc:docMk/>
            <pc:sldMk cId="476948630" sldId="4828"/>
            <ac:spMk id="10" creationId="{00000000-0000-0000-0000-000000000000}"/>
          </ac:spMkLst>
        </pc:spChg>
        <pc:spChg chg="mod">
          <ac:chgData name="Chris Speller" userId="0a97f007-b978-4543-a8a0-9ee0abccdf0a" providerId="ADAL" clId="{B8B649C5-C549-4FEB-BF49-7EEBAD02D5DE}" dt="2020-12-23T13:07:16.752" v="40214"/>
          <ac:spMkLst>
            <pc:docMk/>
            <pc:sldMk cId="476948630" sldId="4828"/>
            <ac:spMk id="11" creationId="{00000000-0000-0000-0000-000000000000}"/>
          </ac:spMkLst>
        </pc:spChg>
        <pc:spChg chg="mod">
          <ac:chgData name="Chris Speller" userId="0a97f007-b978-4543-a8a0-9ee0abccdf0a" providerId="ADAL" clId="{B8B649C5-C549-4FEB-BF49-7EEBAD02D5DE}" dt="2020-12-23T13:08:16.896" v="40275" actId="20577"/>
          <ac:spMkLst>
            <pc:docMk/>
            <pc:sldMk cId="476948630" sldId="4828"/>
            <ac:spMk id="12" creationId="{C24385B1-56CC-4BCF-9B84-8EA2D3337E37}"/>
          </ac:spMkLst>
        </pc:spChg>
      </pc:sldChg>
      <pc:sldChg chg="modSp add mod modAnim">
        <pc:chgData name="Chris Speller" userId="0a97f007-b978-4543-a8a0-9ee0abccdf0a" providerId="ADAL" clId="{B8B649C5-C549-4FEB-BF49-7EEBAD02D5DE}" dt="2020-12-23T13:21:05.301" v="40355" actId="20577"/>
        <pc:sldMkLst>
          <pc:docMk/>
          <pc:sldMk cId="57237558" sldId="4829"/>
        </pc:sldMkLst>
        <pc:spChg chg="mod">
          <ac:chgData name="Chris Speller" userId="0a97f007-b978-4543-a8a0-9ee0abccdf0a" providerId="ADAL" clId="{B8B649C5-C549-4FEB-BF49-7EEBAD02D5DE}" dt="2020-12-23T13:21:05.301" v="40355" actId="20577"/>
          <ac:spMkLst>
            <pc:docMk/>
            <pc:sldMk cId="57237558" sldId="4829"/>
            <ac:spMk id="10" creationId="{00000000-0000-0000-0000-000000000000}"/>
          </ac:spMkLst>
        </pc:spChg>
        <pc:spChg chg="mod">
          <ac:chgData name="Chris Speller" userId="0a97f007-b978-4543-a8a0-9ee0abccdf0a" providerId="ADAL" clId="{B8B649C5-C549-4FEB-BF49-7EEBAD02D5DE}" dt="2020-12-23T13:08:51.988" v="40281" actId="404"/>
          <ac:spMkLst>
            <pc:docMk/>
            <pc:sldMk cId="57237558" sldId="4829"/>
            <ac:spMk id="11" creationId="{00000000-0000-0000-0000-000000000000}"/>
          </ac:spMkLst>
        </pc:spChg>
        <pc:spChg chg="mod">
          <ac:chgData name="Chris Speller" userId="0a97f007-b978-4543-a8a0-9ee0abccdf0a" providerId="ADAL" clId="{B8B649C5-C549-4FEB-BF49-7EEBAD02D5DE}" dt="2020-12-23T13:10:24.701" v="40334" actId="207"/>
          <ac:spMkLst>
            <pc:docMk/>
            <pc:sldMk cId="57237558" sldId="4829"/>
            <ac:spMk id="12" creationId="{C24385B1-56CC-4BCF-9B84-8EA2D3337E37}"/>
          </ac:spMkLst>
        </pc:spChg>
      </pc:sldChg>
      <pc:sldChg chg="modSp add mod modAnim">
        <pc:chgData name="Chris Speller" userId="0a97f007-b978-4543-a8a0-9ee0abccdf0a" providerId="ADAL" clId="{B8B649C5-C549-4FEB-BF49-7EEBAD02D5DE}" dt="2020-12-23T13:38:30.271" v="42746" actId="20577"/>
        <pc:sldMkLst>
          <pc:docMk/>
          <pc:sldMk cId="2219674546" sldId="4830"/>
        </pc:sldMkLst>
        <pc:spChg chg="mod">
          <ac:chgData name="Chris Speller" userId="0a97f007-b978-4543-a8a0-9ee0abccdf0a" providerId="ADAL" clId="{B8B649C5-C549-4FEB-BF49-7EEBAD02D5DE}" dt="2020-12-23T13:38:30.271" v="42746" actId="20577"/>
          <ac:spMkLst>
            <pc:docMk/>
            <pc:sldMk cId="2219674546" sldId="4830"/>
            <ac:spMk id="10" creationId="{00000000-0000-0000-0000-000000000000}"/>
          </ac:spMkLst>
        </pc:spChg>
        <pc:spChg chg="mod">
          <ac:chgData name="Chris Speller" userId="0a97f007-b978-4543-a8a0-9ee0abccdf0a" providerId="ADAL" clId="{B8B649C5-C549-4FEB-BF49-7EEBAD02D5DE}" dt="2020-12-23T13:35:33.616" v="42524" actId="20577"/>
          <ac:spMkLst>
            <pc:docMk/>
            <pc:sldMk cId="2219674546" sldId="4830"/>
            <ac:spMk id="11" creationId="{00000000-0000-0000-0000-000000000000}"/>
          </ac:spMkLst>
        </pc:spChg>
        <pc:spChg chg="mod">
          <ac:chgData name="Chris Speller" userId="0a97f007-b978-4543-a8a0-9ee0abccdf0a" providerId="ADAL" clId="{B8B649C5-C549-4FEB-BF49-7EEBAD02D5DE}" dt="2020-12-23T13:37:20.233" v="42686" actId="20577"/>
          <ac:spMkLst>
            <pc:docMk/>
            <pc:sldMk cId="2219674546" sldId="4830"/>
            <ac:spMk id="12" creationId="{C24385B1-56CC-4BCF-9B84-8EA2D3337E37}"/>
          </ac:spMkLst>
        </pc:spChg>
      </pc:sldChg>
      <pc:sldMasterChg chg="modSp">
        <pc:chgData name="Chris Speller" userId="0a97f007-b978-4543-a8a0-9ee0abccdf0a" providerId="ADAL" clId="{B8B649C5-C549-4FEB-BF49-7EEBAD02D5DE}" dt="2020-12-20T23:14:33.101" v="7489" actId="2711"/>
        <pc:sldMasterMkLst>
          <pc:docMk/>
          <pc:sldMasterMk cId="843149168" sldId="2147483648"/>
        </pc:sldMasterMkLst>
        <pc:spChg chg="mod">
          <ac:chgData name="Chris Speller" userId="0a97f007-b978-4543-a8a0-9ee0abccdf0a" providerId="ADAL" clId="{B8B649C5-C549-4FEB-BF49-7EEBAD02D5DE}" dt="2020-12-20T23:14:33.101" v="7489" actId="2711"/>
          <ac:spMkLst>
            <pc:docMk/>
            <pc:sldMasterMk cId="843149168" sldId="2147483648"/>
            <ac:spMk id="2" creationId="{00000000-0000-0000-0000-000000000000}"/>
          </ac:spMkLst>
        </pc:spChg>
        <pc:spChg chg="mod">
          <ac:chgData name="Chris Speller" userId="0a97f007-b978-4543-a8a0-9ee0abccdf0a" providerId="ADAL" clId="{B8B649C5-C549-4FEB-BF49-7EEBAD02D5DE}" dt="2020-12-20T23:14:28.805" v="7488" actId="2711"/>
          <ac:spMkLst>
            <pc:docMk/>
            <pc:sldMasterMk cId="843149168" sldId="2147483648"/>
            <ac:spMk id="3" creationId="{00000000-0000-0000-0000-000000000000}"/>
          </ac:spMkLst>
        </pc:spChg>
      </pc:sldMasterChg>
    </pc:docChg>
  </pc:docChgLst>
  <pc:docChgLst>
    <pc:chgData name="Chris Speller" userId="0a97f007-b978-4543-a8a0-9ee0abccdf0a" providerId="ADAL" clId="{49AE9936-2127-4A5C-BBB9-F2ECFFFA535D}"/>
    <pc:docChg chg="modSld">
      <pc:chgData name="Chris Speller" userId="0a97f007-b978-4543-a8a0-9ee0abccdf0a" providerId="ADAL" clId="{49AE9936-2127-4A5C-BBB9-F2ECFFFA535D}" dt="2020-12-16T14:05:23.619" v="1" actId="20577"/>
      <pc:docMkLst>
        <pc:docMk/>
      </pc:docMkLst>
      <pc:sldChg chg="modSp">
        <pc:chgData name="Chris Speller" userId="0a97f007-b978-4543-a8a0-9ee0abccdf0a" providerId="ADAL" clId="{49AE9936-2127-4A5C-BBB9-F2ECFFFA535D}" dt="2020-12-16T14:05:23.619" v="1" actId="20577"/>
        <pc:sldMkLst>
          <pc:docMk/>
          <pc:sldMk cId="2728932380" sldId="4392"/>
        </pc:sldMkLst>
        <pc:spChg chg="mod">
          <ac:chgData name="Chris Speller" userId="0a97f007-b978-4543-a8a0-9ee0abccdf0a" providerId="ADAL" clId="{49AE9936-2127-4A5C-BBB9-F2ECFFFA535D}" dt="2020-12-16T14:05:23.619" v="1" actId="20577"/>
          <ac:spMkLst>
            <pc:docMk/>
            <pc:sldMk cId="2728932380" sldId="4392"/>
            <ac:spMk id="11" creationId="{00000000-0000-0000-0000-000000000000}"/>
          </ac:spMkLst>
        </pc:spChg>
      </pc:sldChg>
    </pc:docChg>
  </pc:docChgLst>
  <pc:docChgLst>
    <pc:chgData name="Chris Speller" userId="0a97f007-b978-4543-a8a0-9ee0abccdf0a" providerId="ADAL" clId="{A15CFF01-6196-4F34-9571-5503D5687859}"/>
    <pc:docChg chg="modSld">
      <pc:chgData name="Chris Speller" userId="0a97f007-b978-4543-a8a0-9ee0abccdf0a" providerId="ADAL" clId="{A15CFF01-6196-4F34-9571-5503D5687859}" dt="2021-01-04T16:44:40.173" v="31" actId="20577"/>
      <pc:docMkLst>
        <pc:docMk/>
      </pc:docMkLst>
      <pc:sldChg chg="modSp">
        <pc:chgData name="Chris Speller" userId="0a97f007-b978-4543-a8a0-9ee0abccdf0a" providerId="ADAL" clId="{A15CFF01-6196-4F34-9571-5503D5687859}" dt="2021-01-04T08:55:55.615" v="0" actId="20577"/>
        <pc:sldMkLst>
          <pc:docMk/>
          <pc:sldMk cId="76720989" sldId="4272"/>
        </pc:sldMkLst>
        <pc:spChg chg="mod">
          <ac:chgData name="Chris Speller" userId="0a97f007-b978-4543-a8a0-9ee0abccdf0a" providerId="ADAL" clId="{A15CFF01-6196-4F34-9571-5503D5687859}" dt="2021-01-04T08:55:55.615" v="0" actId="20577"/>
          <ac:spMkLst>
            <pc:docMk/>
            <pc:sldMk cId="76720989" sldId="4272"/>
            <ac:spMk id="2" creationId="{E16FD57A-7896-48B4-B078-61962DD83C7A}"/>
          </ac:spMkLst>
        </pc:spChg>
      </pc:sldChg>
      <pc:sldChg chg="modSp">
        <pc:chgData name="Chris Speller" userId="0a97f007-b978-4543-a8a0-9ee0abccdf0a" providerId="ADAL" clId="{A15CFF01-6196-4F34-9571-5503D5687859}" dt="2021-01-04T16:44:40.173" v="31" actId="20577"/>
        <pc:sldMkLst>
          <pc:docMk/>
          <pc:sldMk cId="3398954693" sldId="4399"/>
        </pc:sldMkLst>
        <pc:spChg chg="mod">
          <ac:chgData name="Chris Speller" userId="0a97f007-b978-4543-a8a0-9ee0abccdf0a" providerId="ADAL" clId="{A15CFF01-6196-4F34-9571-5503D5687859}" dt="2021-01-04T16:44:40.173" v="31" actId="20577"/>
          <ac:spMkLst>
            <pc:docMk/>
            <pc:sldMk cId="3398954693" sldId="4399"/>
            <ac:spMk id="11" creationId="{00000000-0000-0000-0000-000000000000}"/>
          </ac:spMkLst>
        </pc:spChg>
      </pc:sldChg>
    </pc:docChg>
  </pc:docChgLst>
  <pc:docChgLst>
    <pc:chgData name="Chris Speller" userId="0a97f007-b978-4543-a8a0-9ee0abccdf0a" providerId="ADAL" clId="{01E374A7-1A8D-49FD-AD61-95B1E924BCF8}"/>
    <pc:docChg chg="addSld delSld modSld">
      <pc:chgData name="Chris Speller" userId="0a97f007-b978-4543-a8a0-9ee0abccdf0a" providerId="ADAL" clId="{01E374A7-1A8D-49FD-AD61-95B1E924BCF8}" dt="2020-12-15T08:16:17.399" v="1" actId="2696"/>
      <pc:docMkLst>
        <pc:docMk/>
      </pc:docMkLst>
      <pc:sldChg chg="del">
        <pc:chgData name="Chris Speller" userId="0a97f007-b978-4543-a8a0-9ee0abccdf0a" providerId="ADAL" clId="{01E374A7-1A8D-49FD-AD61-95B1E924BCF8}" dt="2020-12-15T08:16:17.399" v="1" actId="2696"/>
        <pc:sldMkLst>
          <pc:docMk/>
          <pc:sldMk cId="1845989488" sldId="4405"/>
        </pc:sldMkLst>
      </pc:sldChg>
      <pc:sldChg chg="add">
        <pc:chgData name="Chris Speller" userId="0a97f007-b978-4543-a8a0-9ee0abccdf0a" providerId="ADAL" clId="{01E374A7-1A8D-49FD-AD61-95B1E924BCF8}" dt="2020-12-15T08:16:15.501" v="0"/>
        <pc:sldMkLst>
          <pc:docMk/>
          <pc:sldMk cId="1465995" sldId="44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30/08/2021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30/08/2021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144402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30/08/2021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30/08/2021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30/08/2021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30/08/2021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30/08/2021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30/08/2021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231.png"/><Relationship Id="rId2" Type="http://schemas.openxmlformats.org/officeDocument/2006/relationships/image" Target="../media/image1229.png"/><Relationship Id="rId1" Type="http://schemas.openxmlformats.org/officeDocument/2006/relationships/slideLayout" Target="../slideLayouts/slideLayout12.xml"/><Relationship Id="rId4" Type="http://schemas.openxmlformats.org/officeDocument/2006/relationships/image" Target="../media/image1232.png"/></Relationships>
</file>

<file path=ppt/slides/_rels/slide3.xml.rels><?xml version="1.0" encoding="UTF-8" standalone="yes"?>
<Relationships xmlns="http://schemas.openxmlformats.org/package/2006/relationships"><Relationship Id="rId3" Type="http://schemas.openxmlformats.org/officeDocument/2006/relationships/image" Target="../media/image1234.png"/><Relationship Id="rId2" Type="http://schemas.openxmlformats.org/officeDocument/2006/relationships/image" Target="../media/image1233.png"/><Relationship Id="rId1" Type="http://schemas.openxmlformats.org/officeDocument/2006/relationships/slideLayout" Target="../slideLayouts/slideLayout12.xml"/><Relationship Id="rId4" Type="http://schemas.openxmlformats.org/officeDocument/2006/relationships/image" Target="../media/image1235.png"/></Relationships>
</file>

<file path=ppt/slides/_rels/slide4.xml.rels><?xml version="1.0" encoding="UTF-8" standalone="yes"?>
<Relationships xmlns="http://schemas.openxmlformats.org/package/2006/relationships"><Relationship Id="rId3" Type="http://schemas.openxmlformats.org/officeDocument/2006/relationships/image" Target="../media/image1237.png"/><Relationship Id="rId2" Type="http://schemas.openxmlformats.org/officeDocument/2006/relationships/image" Target="../media/image1236.png"/><Relationship Id="rId1" Type="http://schemas.openxmlformats.org/officeDocument/2006/relationships/slideLayout" Target="../slideLayouts/slideLayout12.xml"/><Relationship Id="rId4" Type="http://schemas.openxmlformats.org/officeDocument/2006/relationships/image" Target="../media/image1238.png"/></Relationships>
</file>

<file path=ppt/slides/_rels/slide5.xml.rels><?xml version="1.0" encoding="UTF-8" standalone="yes"?>
<Relationships xmlns="http://schemas.openxmlformats.org/package/2006/relationships"><Relationship Id="rId3" Type="http://schemas.openxmlformats.org/officeDocument/2006/relationships/image" Target="../media/image1240.png"/><Relationship Id="rId2" Type="http://schemas.openxmlformats.org/officeDocument/2006/relationships/image" Target="../media/image1239.png"/><Relationship Id="rId1" Type="http://schemas.openxmlformats.org/officeDocument/2006/relationships/slideLayout" Target="../slideLayouts/slideLayout12.xml"/><Relationship Id="rId4" Type="http://schemas.openxmlformats.org/officeDocument/2006/relationships/image" Target="../media/image124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27616"/>
            <a:ext cx="7137647" cy="527222"/>
          </a:xfrm>
        </p:spPr>
        <p:txBody>
          <a:bodyPr>
            <a:normAutofit fontScale="90000"/>
          </a:bodyPr>
          <a:lstStyle/>
          <a:p>
            <a:r>
              <a:rPr lang="en-GB" dirty="0"/>
              <a:t>8.4) Coupled first-order simultaneous differential equations</a:t>
            </a:r>
          </a:p>
        </p:txBody>
      </p:sp>
    </p:spTree>
    <p:extLst>
      <p:ext uri="{BB962C8B-B14F-4D97-AF65-F5344CB8AC3E}">
        <p14:creationId xmlns:p14="http://schemas.microsoft.com/office/powerpoint/2010/main" val="144912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m:t>
                      </m:r>
                      <m:r>
                        <a:rPr lang="en-GB" sz="1400" b="0" i="1" smtClean="0">
                          <a:latin typeface="Cambria Math" panose="02040503050406030204" pitchFamily="18" charset="0"/>
                        </a:rPr>
                        <m:t>𝑥</m:t>
                      </m:r>
                      <m:r>
                        <a:rPr lang="en-GB" sz="1400" b="0" i="1" smtClean="0">
                          <a:latin typeface="Cambria Math" panose="02040503050406030204" pitchFamily="18" charset="0"/>
                        </a:rPr>
                        <m:t>−</m:t>
                      </m:r>
                      <m:r>
                        <a:rPr lang="en-GB" sz="1400" b="0" i="1" smtClean="0">
                          <a:latin typeface="Cambria Math" panose="02040503050406030204" pitchFamily="18" charset="0"/>
                        </a:rPr>
                        <m:t>𝑦</m:t>
                      </m:r>
                    </m:oMath>
                  </m:oMathPara>
                </a14:m>
                <a:endParaRPr lang="en-GB" sz="1400" b="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𝑑𝑦</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m:t>
                      </m:r>
                      <m:r>
                        <a:rPr lang="en-GB" sz="1400" b="0" i="1" smtClean="0">
                          <a:latin typeface="Cambria Math" panose="02040503050406030204" pitchFamily="18" charset="0"/>
                        </a:rPr>
                        <m:t>𝑥</m:t>
                      </m:r>
                      <m:r>
                        <a:rPr lang="en-GB" sz="1400" b="0" i="1" smtClean="0">
                          <a:latin typeface="Cambria Math" panose="02040503050406030204" pitchFamily="18" charset="0"/>
                        </a:rPr>
                        <m:t>+</m:t>
                      </m:r>
                      <m:r>
                        <a:rPr lang="en-GB" sz="1400" b="0" i="1" smtClean="0">
                          <a:latin typeface="Cambria Math" panose="02040503050406030204" pitchFamily="18" charset="0"/>
                        </a:rPr>
                        <m:t>𝑦</m:t>
                      </m:r>
                    </m:oMath>
                  </m:oMathPara>
                </a14:m>
                <a:endParaRPr lang="en-GB" sz="1400" b="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=4</m:t>
                    </m:r>
                  </m:oMath>
                </a14:m>
                <a:r>
                  <a:rPr lang="en-GB" sz="1400" dirty="0">
                    <a:latin typeface="Candara" panose="020E0502030303020204" pitchFamily="34" charset="0"/>
                  </a:rPr>
                  <a:t> at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1341265"/>
              </a:xfrm>
              <a:prstGeom prst="rect">
                <a:avLst/>
              </a:prstGeom>
              <a:blipFill>
                <a:blip r:embed="rId2"/>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i="1">
                          <a:latin typeface="Cambria Math" panose="02040503050406030204" pitchFamily="18" charset="0"/>
                        </a:rPr>
                        <m:t>𝑥</m:t>
                      </m:r>
                      <m:r>
                        <a:rPr lang="en-GB" sz="1400" i="1">
                          <a:latin typeface="Cambria Math" panose="02040503050406030204" pitchFamily="18" charset="0"/>
                        </a:rPr>
                        <m:t>+</m:t>
                      </m:r>
                      <m:r>
                        <a:rPr lang="en-GB" sz="1400" i="1">
                          <a:latin typeface="Cambria Math" panose="02040503050406030204" pitchFamily="18" charset="0"/>
                        </a:rPr>
                        <m:t>𝑦</m:t>
                      </m:r>
                    </m:oMath>
                  </m:oMathPara>
                </a14:m>
                <a:endParaRPr lang="en-GB" sz="140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𝑑𝑦</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i="1">
                          <a:latin typeface="Cambria Math" panose="02040503050406030204" pitchFamily="18" charset="0"/>
                        </a:rPr>
                        <m:t>𝑥</m:t>
                      </m:r>
                      <m:r>
                        <a:rPr lang="en-GB" sz="1400" i="1">
                          <a:latin typeface="Cambria Math" panose="02040503050406030204" pitchFamily="18" charset="0"/>
                        </a:rPr>
                        <m:t>−</m:t>
                      </m:r>
                      <m:r>
                        <a:rPr lang="en-GB" sz="1400" i="1">
                          <a:latin typeface="Cambria Math" panose="02040503050406030204" pitchFamily="18" charset="0"/>
                        </a:rPr>
                        <m:t>𝑦</m:t>
                      </m:r>
                    </m:oMath>
                  </m:oMathPara>
                </a14:m>
                <a:endParaRPr lang="en-GB" sz="140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𝑦</m:t>
                    </m:r>
                    <m:r>
                      <a:rPr lang="en-GB" sz="1400" i="1">
                        <a:latin typeface="Cambria Math" panose="02040503050406030204" pitchFamily="18" charset="0"/>
                      </a:rPr>
                      <m:t>=2</m:t>
                    </m:r>
                  </m:oMath>
                </a14:m>
                <a:r>
                  <a:rPr lang="en-GB" sz="1400" dirty="0">
                    <a:latin typeface="Candara" panose="020E0502030303020204" pitchFamily="34" charset="0"/>
                  </a:rPr>
                  <a:t> at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1341265"/>
              </a:xfrm>
              <a:prstGeom prst="rect">
                <a:avLst/>
              </a:prstGeom>
              <a:blipFill>
                <a:blip r:embed="rId3"/>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1969625"/>
                <a:ext cx="4572001" cy="101438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4</m:t>
                          </m:r>
                        </m:den>
                      </m:f>
                      <m:d>
                        <m:dPr>
                          <m:ctrlPr>
                            <a:rPr lang="en-GB" sz="1600" b="0" i="1" smtClean="0">
                              <a:solidFill>
                                <a:srgbClr val="FF0000"/>
                              </a:solidFill>
                              <a:latin typeface="Cambria Math" panose="02040503050406030204" pitchFamily="18" charset="0"/>
                            </a:rPr>
                          </m:ctrlPr>
                        </m:dPr>
                        <m:e>
                          <m:r>
                            <a:rPr lang="en-GB" sz="1600" b="0" i="1" smtClean="0">
                              <a:solidFill>
                                <a:srgbClr val="FF0000"/>
                              </a:solidFill>
                              <a:latin typeface="Cambria Math" panose="02040503050406030204" pitchFamily="18" charset="0"/>
                            </a:rPr>
                            <m:t>2+3</m:t>
                          </m:r>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e>
                      </m:d>
                      <m:sSup>
                        <m:sSupPr>
                          <m:ctrlPr>
                            <a:rPr lang="en-GB" sz="1600" b="0" i="1" smtClean="0">
                              <a:solidFill>
                                <a:srgbClr val="FF0000"/>
                              </a:solidFill>
                              <a:latin typeface="Cambria Math" panose="02040503050406030204" pitchFamily="18" charset="0"/>
                              <a:ea typeface="Cambria Math" panose="02040503050406030204" pitchFamily="18" charset="0"/>
                            </a:rPr>
                          </m:ctrlPr>
                        </m:sSupPr>
                        <m:e>
                          <m:r>
                            <a:rPr lang="en-GB" sz="1600" b="0" i="1" smtClean="0">
                              <a:solidFill>
                                <a:srgbClr val="FF0000"/>
                              </a:solidFill>
                              <a:latin typeface="Cambria Math" panose="02040503050406030204" pitchFamily="18" charset="0"/>
                              <a:ea typeface="Cambria Math" panose="02040503050406030204" pitchFamily="18" charset="0"/>
                            </a:rPr>
                            <m:t>𝑒</m:t>
                          </m:r>
                        </m:e>
                        <m:sup>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r>
                            <a:rPr lang="en-GB" sz="1600" b="0" i="1" smtClean="0">
                              <a:solidFill>
                                <a:srgbClr val="FF0000"/>
                              </a:solidFill>
                              <a:latin typeface="Cambria Math" panose="02040503050406030204" pitchFamily="18" charset="0"/>
                              <a:ea typeface="Cambria Math" panose="02040503050406030204" pitchFamily="18" charset="0"/>
                            </a:rPr>
                            <m:t>𝑖</m:t>
                          </m:r>
                        </m:sup>
                      </m:sSup>
                      <m:r>
                        <a:rPr lang="en-GB" sz="1600" b="0" i="1" smtClean="0">
                          <a:solidFill>
                            <a:srgbClr val="FF0000"/>
                          </a:solidFill>
                          <a:latin typeface="Cambria Math" panose="02040503050406030204" pitchFamily="18" charset="0"/>
                          <a:ea typeface="Cambria Math" panose="02040503050406030204" pitchFamily="18" charset="0"/>
                        </a:rPr>
                        <m:t>+</m:t>
                      </m:r>
                      <m:f>
                        <m:fPr>
                          <m:ctrlPr>
                            <a:rPr lang="en-GB" sz="1600" b="0" i="1" smtClean="0">
                              <a:solidFill>
                                <a:srgbClr val="FF0000"/>
                              </a:solidFill>
                              <a:latin typeface="Cambria Math" panose="02040503050406030204" pitchFamily="18" charset="0"/>
                              <a:ea typeface="Cambria Math" panose="02040503050406030204" pitchFamily="18" charset="0"/>
                            </a:rPr>
                          </m:ctrlPr>
                        </m:fPr>
                        <m:num>
                          <m:r>
                            <a:rPr lang="en-GB" sz="1600" b="0" i="1" smtClean="0">
                              <a:solidFill>
                                <a:srgbClr val="FF0000"/>
                              </a:solidFill>
                              <a:latin typeface="Cambria Math" panose="02040503050406030204" pitchFamily="18" charset="0"/>
                              <a:ea typeface="Cambria Math" panose="02040503050406030204" pitchFamily="18" charset="0"/>
                            </a:rPr>
                            <m:t>1</m:t>
                          </m:r>
                        </m:num>
                        <m:den>
                          <m:r>
                            <a:rPr lang="en-GB" sz="1600" b="0" i="1" smtClean="0">
                              <a:solidFill>
                                <a:srgbClr val="FF0000"/>
                              </a:solidFill>
                              <a:latin typeface="Cambria Math" panose="02040503050406030204" pitchFamily="18" charset="0"/>
                              <a:ea typeface="Cambria Math" panose="02040503050406030204" pitchFamily="18" charset="0"/>
                            </a:rPr>
                            <m:t>4</m:t>
                          </m:r>
                        </m:den>
                      </m:f>
                      <m:d>
                        <m:dPr>
                          <m:ctrlPr>
                            <a:rPr lang="en-GB" sz="1600" b="0" i="1" smtClean="0">
                              <a:solidFill>
                                <a:srgbClr val="FF0000"/>
                              </a:solidFill>
                              <a:latin typeface="Cambria Math" panose="02040503050406030204" pitchFamily="18" charset="0"/>
                              <a:ea typeface="Cambria Math" panose="02040503050406030204" pitchFamily="18" charset="0"/>
                            </a:rPr>
                          </m:ctrlPr>
                        </m:dPr>
                        <m:e>
                          <m:r>
                            <a:rPr lang="en-GB" sz="1600" b="0" i="1" smtClean="0">
                              <a:solidFill>
                                <a:srgbClr val="FF0000"/>
                              </a:solidFill>
                              <a:latin typeface="Cambria Math" panose="02040503050406030204" pitchFamily="18" charset="0"/>
                              <a:ea typeface="Cambria Math" panose="02040503050406030204" pitchFamily="18" charset="0"/>
                            </a:rPr>
                            <m:t>2−3</m:t>
                          </m:r>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e>
                      </m:d>
                      <m:sSup>
                        <m:sSupPr>
                          <m:ctrlPr>
                            <a:rPr lang="en-GB" sz="1600" b="0" i="1" smtClean="0">
                              <a:solidFill>
                                <a:srgbClr val="FF0000"/>
                              </a:solidFill>
                              <a:latin typeface="Cambria Math" panose="02040503050406030204" pitchFamily="18" charset="0"/>
                              <a:ea typeface="Cambria Math" panose="02040503050406030204" pitchFamily="18" charset="0"/>
                            </a:rPr>
                          </m:ctrlPr>
                        </m:sSupPr>
                        <m:e>
                          <m:r>
                            <a:rPr lang="en-GB" sz="1600" b="0" i="1" smtClean="0">
                              <a:solidFill>
                                <a:srgbClr val="FF0000"/>
                              </a:solidFill>
                              <a:latin typeface="Cambria Math" panose="02040503050406030204" pitchFamily="18" charset="0"/>
                              <a:ea typeface="Cambria Math" panose="02040503050406030204" pitchFamily="18" charset="0"/>
                            </a:rPr>
                            <m:t>𝑒</m:t>
                          </m:r>
                        </m:e>
                        <m:sup>
                          <m:r>
                            <a:rPr lang="en-GB" sz="1600" b="0" i="1" smtClean="0">
                              <a:solidFill>
                                <a:srgbClr val="FF0000"/>
                              </a:solidFill>
                              <a:latin typeface="Cambria Math" panose="02040503050406030204" pitchFamily="18" charset="0"/>
                              <a:ea typeface="Cambria Math" panose="02040503050406030204" pitchFamily="18" charset="0"/>
                            </a:rPr>
                            <m:t>−</m:t>
                          </m:r>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r>
                            <a:rPr lang="en-GB" sz="1600" b="0" i="1" smtClean="0">
                              <a:solidFill>
                                <a:srgbClr val="FF0000"/>
                              </a:solidFill>
                              <a:latin typeface="Cambria Math" panose="02040503050406030204" pitchFamily="18" charset="0"/>
                              <a:ea typeface="Cambria Math" panose="02040503050406030204" pitchFamily="18" charset="0"/>
                            </a:rPr>
                            <m:t>𝑖</m:t>
                          </m:r>
                        </m:sup>
                      </m:sSup>
                    </m:oMath>
                  </m:oMathPara>
                </a14:m>
                <a:endParaRPr lang="en-GB" sz="1600" b="0" dirty="0">
                  <a:solidFill>
                    <a:srgbClr val="FF0000"/>
                  </a:solidFill>
                  <a:latin typeface="Candara" panose="020E0502030303020204" pitchFamily="34"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rPr>
                        <m:t>𝑦</m:t>
                      </m:r>
                      <m:r>
                        <a:rPr lang="en-GB" sz="1600" i="1">
                          <a:solidFill>
                            <a:srgbClr val="FF0000"/>
                          </a:solidFill>
                          <a:latin typeface="Cambria Math" panose="02040503050406030204" pitchFamily="18" charset="0"/>
                        </a:rPr>
                        <m:t>=</m:t>
                      </m:r>
                      <m:f>
                        <m:fPr>
                          <m:ctrlPr>
                            <a:rPr lang="en-GB" sz="1600" i="1">
                              <a:solidFill>
                                <a:srgbClr val="FF0000"/>
                              </a:solidFill>
                              <a:latin typeface="Cambria Math" panose="02040503050406030204" pitchFamily="18" charset="0"/>
                            </a:rPr>
                          </m:ctrlPr>
                        </m:fPr>
                        <m:num>
                          <m:r>
                            <a:rPr lang="en-GB" sz="1600" i="1">
                              <a:solidFill>
                                <a:srgbClr val="FF0000"/>
                              </a:solidFill>
                              <a:latin typeface="Cambria Math" panose="02040503050406030204" pitchFamily="18" charset="0"/>
                            </a:rPr>
                            <m:t>1</m:t>
                          </m:r>
                        </m:num>
                        <m:den>
                          <m:r>
                            <a:rPr lang="en-GB" sz="1600" i="1">
                              <a:solidFill>
                                <a:srgbClr val="FF0000"/>
                              </a:solidFill>
                              <a:latin typeface="Cambria Math" panose="02040503050406030204" pitchFamily="18" charset="0"/>
                            </a:rPr>
                            <m:t>4</m:t>
                          </m:r>
                        </m:den>
                      </m:f>
                      <m:d>
                        <m:dPr>
                          <m:ctrlPr>
                            <a:rPr lang="en-GB" sz="1600" i="1">
                              <a:solidFill>
                                <a:srgbClr val="FF0000"/>
                              </a:solidFill>
                              <a:latin typeface="Cambria Math" panose="02040503050406030204" pitchFamily="18" charset="0"/>
                            </a:rPr>
                          </m:ctrlPr>
                        </m:dPr>
                        <m:e>
                          <m:r>
                            <a:rPr lang="en-GB" sz="1600" b="0" i="1" smtClean="0">
                              <a:solidFill>
                                <a:srgbClr val="FF0000"/>
                              </a:solidFill>
                              <a:latin typeface="Cambria Math" panose="02040503050406030204" pitchFamily="18" charset="0"/>
                            </a:rPr>
                            <m:t>4−</m:t>
                          </m:r>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e>
                      </m:d>
                      <m:sSup>
                        <m:sSupPr>
                          <m:ctrlPr>
                            <a:rPr lang="en-GB" sz="1600" i="1">
                              <a:solidFill>
                                <a:srgbClr val="FF0000"/>
                              </a:solidFill>
                              <a:latin typeface="Cambria Math" panose="02040503050406030204" pitchFamily="18" charset="0"/>
                              <a:ea typeface="Cambria Math" panose="02040503050406030204" pitchFamily="18" charset="0"/>
                            </a:rPr>
                          </m:ctrlPr>
                        </m:sSupPr>
                        <m:e>
                          <m:r>
                            <a:rPr lang="en-GB" sz="1600" i="1">
                              <a:solidFill>
                                <a:srgbClr val="FF0000"/>
                              </a:solidFill>
                              <a:latin typeface="Cambria Math" panose="02040503050406030204" pitchFamily="18" charset="0"/>
                              <a:ea typeface="Cambria Math" panose="02040503050406030204" pitchFamily="18" charset="0"/>
                            </a:rPr>
                            <m:t>𝑒</m:t>
                          </m:r>
                        </m:e>
                        <m:sup>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r>
                            <a:rPr lang="en-GB" sz="1600" i="1">
                              <a:solidFill>
                                <a:srgbClr val="FF0000"/>
                              </a:solidFill>
                              <a:latin typeface="Cambria Math" panose="02040503050406030204" pitchFamily="18" charset="0"/>
                              <a:ea typeface="Cambria Math" panose="02040503050406030204" pitchFamily="18" charset="0"/>
                            </a:rPr>
                            <m:t>𝑖</m:t>
                          </m:r>
                        </m:sup>
                      </m:sSup>
                      <m:r>
                        <a:rPr lang="en-GB" sz="1600" i="1">
                          <a:solidFill>
                            <a:srgbClr val="FF0000"/>
                          </a:solidFill>
                          <a:latin typeface="Cambria Math" panose="02040503050406030204" pitchFamily="18" charset="0"/>
                          <a:ea typeface="Cambria Math" panose="02040503050406030204" pitchFamily="18" charset="0"/>
                        </a:rPr>
                        <m:t>+</m:t>
                      </m:r>
                      <m:f>
                        <m:fPr>
                          <m:ctrlPr>
                            <a:rPr lang="en-GB" sz="1600" i="1">
                              <a:solidFill>
                                <a:srgbClr val="FF0000"/>
                              </a:solidFill>
                              <a:latin typeface="Cambria Math" panose="02040503050406030204" pitchFamily="18" charset="0"/>
                              <a:ea typeface="Cambria Math" panose="02040503050406030204" pitchFamily="18" charset="0"/>
                            </a:rPr>
                          </m:ctrlPr>
                        </m:fPr>
                        <m:num>
                          <m:r>
                            <a:rPr lang="en-GB" sz="1600" i="1">
                              <a:solidFill>
                                <a:srgbClr val="FF0000"/>
                              </a:solidFill>
                              <a:latin typeface="Cambria Math" panose="02040503050406030204" pitchFamily="18" charset="0"/>
                              <a:ea typeface="Cambria Math" panose="02040503050406030204" pitchFamily="18" charset="0"/>
                            </a:rPr>
                            <m:t>1</m:t>
                          </m:r>
                        </m:num>
                        <m:den>
                          <m:r>
                            <a:rPr lang="en-GB" sz="1600" i="1">
                              <a:solidFill>
                                <a:srgbClr val="FF0000"/>
                              </a:solidFill>
                              <a:latin typeface="Cambria Math" panose="02040503050406030204" pitchFamily="18" charset="0"/>
                              <a:ea typeface="Cambria Math" panose="02040503050406030204" pitchFamily="18" charset="0"/>
                            </a:rPr>
                            <m:t>4</m:t>
                          </m:r>
                        </m:den>
                      </m:f>
                      <m:d>
                        <m:dPr>
                          <m:ctrlPr>
                            <a:rPr lang="en-GB" sz="1600" i="1">
                              <a:solidFill>
                                <a:srgbClr val="FF0000"/>
                              </a:solidFill>
                              <a:latin typeface="Cambria Math" panose="02040503050406030204" pitchFamily="18" charset="0"/>
                              <a:ea typeface="Cambria Math" panose="02040503050406030204" pitchFamily="18" charset="0"/>
                            </a:rPr>
                          </m:ctrlPr>
                        </m:dPr>
                        <m:e>
                          <m:r>
                            <a:rPr lang="en-GB" sz="1600" b="0" i="1" smtClean="0">
                              <a:solidFill>
                                <a:srgbClr val="FF0000"/>
                              </a:solidFill>
                              <a:latin typeface="Cambria Math" panose="02040503050406030204" pitchFamily="18" charset="0"/>
                              <a:ea typeface="Cambria Math" panose="02040503050406030204" pitchFamily="18" charset="0"/>
                            </a:rPr>
                            <m:t>4+</m:t>
                          </m:r>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e>
                      </m:d>
                      <m:sSup>
                        <m:sSupPr>
                          <m:ctrlPr>
                            <a:rPr lang="en-GB" sz="1600" i="1">
                              <a:solidFill>
                                <a:srgbClr val="FF0000"/>
                              </a:solidFill>
                              <a:latin typeface="Cambria Math" panose="02040503050406030204" pitchFamily="18" charset="0"/>
                              <a:ea typeface="Cambria Math" panose="02040503050406030204" pitchFamily="18" charset="0"/>
                            </a:rPr>
                          </m:ctrlPr>
                        </m:sSupPr>
                        <m:e>
                          <m:r>
                            <a:rPr lang="en-GB" sz="1600" i="1">
                              <a:solidFill>
                                <a:srgbClr val="FF0000"/>
                              </a:solidFill>
                              <a:latin typeface="Cambria Math" panose="02040503050406030204" pitchFamily="18" charset="0"/>
                              <a:ea typeface="Cambria Math" panose="02040503050406030204" pitchFamily="18" charset="0"/>
                            </a:rPr>
                            <m:t>𝑒</m:t>
                          </m:r>
                        </m:e>
                        <m:sup>
                          <m:r>
                            <a:rPr lang="en-GB" sz="1600" i="1">
                              <a:solidFill>
                                <a:srgbClr val="FF0000"/>
                              </a:solidFill>
                              <a:latin typeface="Cambria Math" panose="02040503050406030204" pitchFamily="18" charset="0"/>
                              <a:ea typeface="Cambria Math" panose="02040503050406030204" pitchFamily="18" charset="0"/>
                            </a:rPr>
                            <m:t>−</m:t>
                          </m:r>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r>
                            <a:rPr lang="en-GB" sz="1600" i="1">
                              <a:solidFill>
                                <a:srgbClr val="FF0000"/>
                              </a:solidFill>
                              <a:latin typeface="Cambria Math" panose="02040503050406030204" pitchFamily="18" charset="0"/>
                              <a:ea typeface="Cambria Math" panose="02040503050406030204" pitchFamily="18" charset="0"/>
                            </a:rPr>
                            <m:t>𝑖</m:t>
                          </m:r>
                        </m:sup>
                      </m:sSup>
                    </m:oMath>
                  </m:oMathPara>
                </a14:m>
                <a:endParaRPr lang="en-GB" sz="1600" dirty="0">
                  <a:solidFill>
                    <a:srgbClr val="FF0000"/>
                  </a:solidFill>
                  <a:latin typeface="Candara" panose="020E0502030303020204" pitchFamily="34" charset="0"/>
                  <a:ea typeface="Cambria Math" panose="02040503050406030204" pitchFamily="18"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1969625"/>
                <a:ext cx="4572001" cy="1014380"/>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5618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m:t>
                      </m:r>
                      <m:r>
                        <a:rPr lang="en-GB" sz="1400" b="0" i="1" smtClean="0">
                          <a:latin typeface="Cambria Math" panose="02040503050406030204" pitchFamily="18" charset="0"/>
                        </a:rPr>
                        <m:t>𝑥</m:t>
                      </m:r>
                      <m:r>
                        <a:rPr lang="en-GB" sz="1400" b="0" i="1" smtClean="0">
                          <a:latin typeface="Cambria Math" panose="02040503050406030204" pitchFamily="18" charset="0"/>
                        </a:rPr>
                        <m:t>−5</m:t>
                      </m:r>
                      <m:r>
                        <a:rPr lang="en-GB" sz="1400" b="0" i="1" smtClean="0">
                          <a:latin typeface="Cambria Math" panose="02040503050406030204" pitchFamily="18" charset="0"/>
                        </a:rPr>
                        <m:t>𝑦</m:t>
                      </m:r>
                    </m:oMath>
                  </m:oMathPara>
                </a14:m>
                <a:endParaRPr lang="en-GB" sz="1400" b="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𝑑𝑦</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=3</m:t>
                      </m:r>
                      <m:r>
                        <a:rPr lang="en-GB" sz="1400" b="0" i="1" smtClean="0">
                          <a:latin typeface="Cambria Math" panose="02040503050406030204" pitchFamily="18" charset="0"/>
                        </a:rPr>
                        <m:t>𝑦</m:t>
                      </m:r>
                      <m:r>
                        <a:rPr lang="en-GB" sz="1400" b="0" i="1" smtClean="0">
                          <a:latin typeface="Cambria Math" panose="02040503050406030204" pitchFamily="18" charset="0"/>
                        </a:rPr>
                        <m:t>−</m:t>
                      </m:r>
                      <m:r>
                        <a:rPr lang="en-GB" sz="1400" b="0" i="1" smtClean="0">
                          <a:latin typeface="Cambria Math" panose="02040503050406030204" pitchFamily="18" charset="0"/>
                        </a:rPr>
                        <m:t>𝑥</m:t>
                      </m:r>
                    </m:oMath>
                  </m:oMathPara>
                </a14:m>
                <a:endParaRPr lang="en-GB" sz="1400" b="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=4</m:t>
                    </m:r>
                  </m:oMath>
                </a14:m>
                <a:r>
                  <a:rPr lang="en-GB" sz="1400" dirty="0">
                    <a:latin typeface="Candara" panose="020E0502030303020204" pitchFamily="34" charset="0"/>
                  </a:rPr>
                  <a:t> at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1341265"/>
              </a:xfrm>
              <a:prstGeom prst="rect">
                <a:avLst/>
              </a:prstGeom>
              <a:blipFill>
                <a:blip r:embed="rId2"/>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i="1">
                          <a:latin typeface="Cambria Math" panose="02040503050406030204" pitchFamily="18" charset="0"/>
                        </a:rPr>
                        <m:t>𝑥</m:t>
                      </m:r>
                      <m:r>
                        <a:rPr lang="en-GB" sz="1400" i="1">
                          <a:latin typeface="Cambria Math" panose="02040503050406030204" pitchFamily="18" charset="0"/>
                        </a:rPr>
                        <m:t>+5</m:t>
                      </m:r>
                      <m:r>
                        <a:rPr lang="en-GB" sz="1400" i="1">
                          <a:latin typeface="Cambria Math" panose="02040503050406030204" pitchFamily="18" charset="0"/>
                        </a:rPr>
                        <m:t>𝑦</m:t>
                      </m:r>
                    </m:oMath>
                  </m:oMathPara>
                </a14:m>
                <a:endParaRPr lang="en-GB" sz="140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𝑑𝑦</m:t>
                          </m:r>
                        </m:num>
                        <m:den>
                          <m:r>
                            <a:rPr lang="en-GB" sz="1400" i="1">
                              <a:latin typeface="Cambria Math" panose="02040503050406030204" pitchFamily="18" charset="0"/>
                            </a:rPr>
                            <m:t>𝑑𝑡</m:t>
                          </m:r>
                        </m:den>
                      </m:f>
                      <m:r>
                        <a:rPr lang="en-GB" sz="1400" i="1">
                          <a:latin typeface="Cambria Math" panose="02040503050406030204" pitchFamily="18" charset="0"/>
                        </a:rPr>
                        <m:t>=−3</m:t>
                      </m:r>
                      <m:r>
                        <a:rPr lang="en-GB" sz="1400" i="1">
                          <a:latin typeface="Cambria Math" panose="02040503050406030204" pitchFamily="18" charset="0"/>
                        </a:rPr>
                        <m:t>𝑦</m:t>
                      </m:r>
                      <m:r>
                        <a:rPr lang="en-GB" sz="1400" i="1">
                          <a:latin typeface="Cambria Math" panose="02040503050406030204" pitchFamily="18" charset="0"/>
                        </a:rPr>
                        <m:t>−</m:t>
                      </m:r>
                      <m:r>
                        <a:rPr lang="en-GB" sz="1400" i="1">
                          <a:latin typeface="Cambria Math" panose="02040503050406030204" pitchFamily="18" charset="0"/>
                        </a:rPr>
                        <m:t>𝑥</m:t>
                      </m:r>
                    </m:oMath>
                  </m:oMathPara>
                </a14:m>
                <a:endParaRPr lang="en-GB" sz="140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𝑦</m:t>
                    </m:r>
                    <m:r>
                      <a:rPr lang="en-GB" sz="1400" i="1">
                        <a:latin typeface="Cambria Math" panose="02040503050406030204" pitchFamily="18" charset="0"/>
                      </a:rPr>
                      <m:t>=2</m:t>
                    </m:r>
                  </m:oMath>
                </a14:m>
                <a:r>
                  <a:rPr lang="en-GB" sz="1400" dirty="0">
                    <a:latin typeface="Candara" panose="020E0502030303020204" pitchFamily="34" charset="0"/>
                  </a:rPr>
                  <a:t> at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1341265"/>
              </a:xfrm>
              <a:prstGeom prst="rect">
                <a:avLst/>
              </a:prstGeom>
              <a:blipFill>
                <a:blip r:embed="rId3"/>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1969625"/>
                <a:ext cx="4572001" cy="58477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m:t>
                      </m:r>
                      <m:func>
                        <m:funcPr>
                          <m:ctrlPr>
                            <a:rPr lang="en-GB" sz="1600" b="0" i="1" smtClean="0">
                              <a:solidFill>
                                <a:srgbClr val="FF0000"/>
                              </a:solidFill>
                              <a:latin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rPr>
                            <m:t>cos</m:t>
                          </m:r>
                        </m:fName>
                        <m:e>
                          <m:r>
                            <a:rPr lang="en-GB" sz="1600" b="0" i="1" smtClean="0">
                              <a:solidFill>
                                <a:srgbClr val="FF0000"/>
                              </a:solidFill>
                              <a:latin typeface="Cambria Math" panose="02040503050406030204" pitchFamily="18" charset="0"/>
                            </a:rPr>
                            <m:t>𝑡</m:t>
                          </m:r>
                        </m:e>
                      </m:func>
                      <m:r>
                        <a:rPr lang="en-GB" sz="1600" b="0" i="1" smtClean="0">
                          <a:solidFill>
                            <a:srgbClr val="FF0000"/>
                          </a:solidFill>
                          <a:latin typeface="Cambria Math" panose="02040503050406030204" pitchFamily="18" charset="0"/>
                        </a:rPr>
                        <m:t>+12</m:t>
                      </m:r>
                      <m:func>
                        <m:funcPr>
                          <m:ctrlPr>
                            <a:rPr lang="en-GB" sz="1600" b="0" i="1" smtClean="0">
                              <a:solidFill>
                                <a:srgbClr val="FF0000"/>
                              </a:solidFill>
                              <a:latin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rPr>
                            <m:t>sin</m:t>
                          </m:r>
                        </m:fName>
                        <m:e>
                          <m:r>
                            <a:rPr lang="en-GB" sz="1600" b="0" i="1" smtClean="0">
                              <a:solidFill>
                                <a:srgbClr val="FF0000"/>
                              </a:solidFill>
                              <a:latin typeface="Cambria Math" panose="02040503050406030204" pitchFamily="18" charset="0"/>
                            </a:rPr>
                            <m:t>𝑡</m:t>
                          </m:r>
                        </m:e>
                      </m:func>
                      <m:r>
                        <a:rPr lang="en-GB" sz="1600" b="0" i="1" smtClean="0">
                          <a:solidFill>
                            <a:srgbClr val="FF0000"/>
                          </a:solidFill>
                          <a:latin typeface="Cambria Math" panose="02040503050406030204" pitchFamily="18" charset="0"/>
                        </a:rPr>
                        <m:t>)</m:t>
                      </m:r>
                    </m:oMath>
                  </m:oMathPara>
                </a14:m>
                <a:endParaRPr lang="en-GB" sz="1600" b="0" dirty="0">
                  <a:solidFill>
                    <a:srgbClr val="FF0000"/>
                  </a:solidFill>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ea typeface="Cambria Math" panose="02040503050406030204" pitchFamily="18" charset="0"/>
                        </a:rPr>
                        <m:t>𝑦</m:t>
                      </m:r>
                      <m:r>
                        <a:rPr lang="en-GB" sz="1600" b="0" i="1" smtClean="0">
                          <a:solidFill>
                            <a:srgbClr val="FF0000"/>
                          </a:solidFill>
                          <a:latin typeface="Cambria Math" panose="02040503050406030204" pitchFamily="18" charset="0"/>
                          <a:ea typeface="Cambria Math" panose="02040503050406030204" pitchFamily="18" charset="0"/>
                        </a:rPr>
                        <m:t>=</m:t>
                      </m:r>
                      <m:sSup>
                        <m:sSupPr>
                          <m:ctrlPr>
                            <a:rPr lang="en-GB" sz="1600" b="0" i="1" smtClean="0">
                              <a:solidFill>
                                <a:srgbClr val="FF0000"/>
                              </a:solidFill>
                              <a:latin typeface="Cambria Math" panose="02040503050406030204" pitchFamily="18" charset="0"/>
                              <a:ea typeface="Cambria Math" panose="02040503050406030204" pitchFamily="18" charset="0"/>
                            </a:rPr>
                          </m:ctrlPr>
                        </m:sSupPr>
                        <m:e>
                          <m:r>
                            <a:rPr lang="en-GB" sz="1600" b="0" i="1" smtClean="0">
                              <a:solidFill>
                                <a:srgbClr val="FF0000"/>
                              </a:solidFill>
                              <a:latin typeface="Cambria Math" panose="02040503050406030204" pitchFamily="18" charset="0"/>
                              <a:ea typeface="Cambria Math" panose="02040503050406030204" pitchFamily="18" charset="0"/>
                            </a:rPr>
                            <m:t>𝑒</m:t>
                          </m:r>
                        </m:e>
                        <m:sup>
                          <m:r>
                            <a:rPr lang="en-GB" sz="1600" b="0" i="1" smtClean="0">
                              <a:solidFill>
                                <a:srgbClr val="FF0000"/>
                              </a:solidFill>
                              <a:latin typeface="Cambria Math" panose="02040503050406030204" pitchFamily="18" charset="0"/>
                              <a:ea typeface="Cambria Math" panose="02040503050406030204" pitchFamily="18" charset="0"/>
                            </a:rPr>
                            <m:t>−</m:t>
                          </m:r>
                          <m:r>
                            <a:rPr lang="en-GB" sz="1600" b="0" i="1" smtClean="0">
                              <a:solidFill>
                                <a:srgbClr val="FF0000"/>
                              </a:solidFill>
                              <a:latin typeface="Cambria Math" panose="02040503050406030204" pitchFamily="18" charset="0"/>
                              <a:ea typeface="Cambria Math" panose="02040503050406030204" pitchFamily="18" charset="0"/>
                            </a:rPr>
                            <m:t>𝑡</m:t>
                          </m:r>
                        </m:sup>
                      </m:sSup>
                      <m:r>
                        <a:rPr lang="en-GB" sz="1600" b="0" i="1" smtClean="0">
                          <a:solidFill>
                            <a:srgbClr val="FF0000"/>
                          </a:solidFill>
                          <a:latin typeface="Cambria Math" panose="02040503050406030204" pitchFamily="18" charset="0"/>
                          <a:ea typeface="Cambria Math" panose="02040503050406030204" pitchFamily="18" charset="0"/>
                        </a:rPr>
                        <m:t>(2</m:t>
                      </m:r>
                      <m:func>
                        <m:funcPr>
                          <m:ctrlPr>
                            <a:rPr lang="en-GB" sz="1600" b="0" i="1" smtClean="0">
                              <a:solidFill>
                                <a:srgbClr val="FF0000"/>
                              </a:solidFill>
                              <a:latin typeface="Cambria Math" panose="02040503050406030204" pitchFamily="18" charset="0"/>
                              <a:ea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ea typeface="Cambria Math" panose="02040503050406030204" pitchFamily="18" charset="0"/>
                            </a:rPr>
                            <m:t>cos</m:t>
                          </m:r>
                        </m:fName>
                        <m:e>
                          <m:r>
                            <a:rPr lang="en-GB" sz="1600" b="0" i="1" smtClean="0">
                              <a:solidFill>
                                <a:srgbClr val="FF0000"/>
                              </a:solidFill>
                              <a:latin typeface="Cambria Math" panose="02040503050406030204" pitchFamily="18" charset="0"/>
                              <a:ea typeface="Cambria Math" panose="02040503050406030204" pitchFamily="18" charset="0"/>
                            </a:rPr>
                            <m:t>𝑡</m:t>
                          </m:r>
                        </m:e>
                      </m:func>
                      <m:r>
                        <a:rPr lang="en-GB" sz="1600" b="0" i="1" smtClean="0">
                          <a:solidFill>
                            <a:srgbClr val="FF0000"/>
                          </a:solidFill>
                          <a:latin typeface="Cambria Math" panose="02040503050406030204" pitchFamily="18" charset="0"/>
                          <a:ea typeface="Cambria Math" panose="02040503050406030204" pitchFamily="18" charset="0"/>
                        </a:rPr>
                        <m:t>−5</m:t>
                      </m:r>
                      <m:func>
                        <m:funcPr>
                          <m:ctrlPr>
                            <a:rPr lang="en-GB" sz="1600" b="0" i="1" smtClean="0">
                              <a:solidFill>
                                <a:srgbClr val="FF0000"/>
                              </a:solidFill>
                              <a:latin typeface="Cambria Math" panose="02040503050406030204" pitchFamily="18" charset="0"/>
                              <a:ea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ea typeface="Cambria Math" panose="02040503050406030204" pitchFamily="18" charset="0"/>
                            </a:rPr>
                            <m:t>sin</m:t>
                          </m:r>
                        </m:fName>
                        <m:e>
                          <m:r>
                            <a:rPr lang="en-GB" sz="1600" b="0" i="1" smtClean="0">
                              <a:solidFill>
                                <a:srgbClr val="FF0000"/>
                              </a:solidFill>
                              <a:latin typeface="Cambria Math" panose="02040503050406030204" pitchFamily="18" charset="0"/>
                              <a:ea typeface="Cambria Math" panose="02040503050406030204" pitchFamily="18" charset="0"/>
                            </a:rPr>
                            <m:t>𝑡</m:t>
                          </m:r>
                        </m:e>
                      </m:func>
                      <m:r>
                        <a:rPr lang="en-GB" sz="1600" b="0" i="1" smtClean="0">
                          <a:solidFill>
                            <a:srgbClr val="FF0000"/>
                          </a:solidFill>
                          <a:latin typeface="Cambria Math" panose="02040503050406030204" pitchFamily="18" charset="0"/>
                          <a:ea typeface="Cambria Math" panose="02040503050406030204" pitchFamily="18" charset="0"/>
                        </a:rPr>
                        <m:t>)</m:t>
                      </m:r>
                    </m:oMath>
                  </m:oMathPara>
                </a14:m>
                <a:endParaRPr lang="en-GB" sz="1600" dirty="0">
                  <a:solidFill>
                    <a:srgbClr val="FF0000"/>
                  </a:solidFill>
                  <a:latin typeface="Candara" panose="020E0502030303020204" pitchFamily="34" charset="0"/>
                  <a:ea typeface="Cambria Math" panose="02040503050406030204" pitchFamily="18"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1969625"/>
                <a:ext cx="4572001" cy="584775"/>
              </a:xfrm>
              <a:prstGeom prst="rect">
                <a:avLst/>
              </a:prstGeom>
              <a:blipFill>
                <a:blip r:embed="rId4"/>
                <a:stretch>
                  <a:fillRect b="-5208"/>
                </a:stretch>
              </a:blipFill>
            </p:spPr>
            <p:txBody>
              <a:bodyPr/>
              <a:lstStyle/>
              <a:p>
                <a:r>
                  <a:rPr lang="en-GB">
                    <a:noFill/>
                  </a:rPr>
                  <a:t> </a:t>
                </a:r>
              </a:p>
            </p:txBody>
          </p:sp>
        </mc:Fallback>
      </mc:AlternateContent>
    </p:spTree>
    <p:extLst>
      <p:ext uri="{BB962C8B-B14F-4D97-AF65-F5344CB8AC3E}">
        <p14:creationId xmlns:p14="http://schemas.microsoft.com/office/powerpoint/2010/main" val="107707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3482172"/>
              </a:xfrm>
              <a:prstGeom prst="rect">
                <a:avLst/>
              </a:prstGeom>
              <a:noFill/>
            </p:spPr>
            <p:txBody>
              <a:bodyPr wrap="square" rtlCol="0">
                <a:spAutoFit/>
              </a:bodyPr>
              <a:lstStyle/>
              <a:p>
                <a:r>
                  <a:rPr lang="en-GB" sz="1200" dirty="0">
                    <a:latin typeface="Candara" panose="020E0502030303020204" pitchFamily="34" charset="0"/>
                  </a:rPr>
                  <a:t>At the start of the year 2010, a survey began on the numbers of bears and fish on a remote island in Northern Canada. After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years the number of bears, </a:t>
                </a:r>
                <a14:m>
                  <m:oMath xmlns:m="http://schemas.openxmlformats.org/officeDocument/2006/math">
                    <m:r>
                      <a:rPr lang="en-GB" sz="1200" b="0" i="1" smtClean="0">
                        <a:latin typeface="Cambria Math" panose="02040503050406030204" pitchFamily="18" charset="0"/>
                      </a:rPr>
                      <m:t>𝑥</m:t>
                    </m:r>
                  </m:oMath>
                </a14:m>
                <a:r>
                  <a:rPr lang="en-GB" sz="1200" dirty="0">
                    <a:latin typeface="Candara" panose="020E0502030303020204" pitchFamily="34" charset="0"/>
                  </a:rPr>
                  <a:t>, and the number of fish, </a:t>
                </a:r>
                <a14:m>
                  <m:oMath xmlns:m="http://schemas.openxmlformats.org/officeDocument/2006/math">
                    <m:r>
                      <a:rPr lang="en-GB" sz="1200" b="0" i="1" smtClean="0">
                        <a:latin typeface="Cambria Math" panose="02040503050406030204" pitchFamily="18" charset="0"/>
                      </a:rPr>
                      <m:t>𝑦</m:t>
                    </m:r>
                  </m:oMath>
                </a14:m>
                <a:r>
                  <a:rPr lang="en-GB" sz="1200" dirty="0">
                    <a:latin typeface="Candara" panose="020E0502030303020204" pitchFamily="34" charset="0"/>
                  </a:rPr>
                  <a:t>, on the island are modelled by the differential equations</a:t>
                </a: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=0.5</m:t>
                      </m:r>
                      <m:r>
                        <a:rPr lang="en-GB" sz="1200" b="0" i="1" smtClean="0">
                          <a:latin typeface="Cambria Math" panose="02040503050406030204" pitchFamily="18" charset="0"/>
                        </a:rPr>
                        <m:t>𝑥</m:t>
                      </m:r>
                      <m:r>
                        <a:rPr lang="en-GB" sz="1200" b="0" i="1" smtClean="0">
                          <a:latin typeface="Cambria Math" panose="02040503050406030204" pitchFamily="18" charset="0"/>
                        </a:rPr>
                        <m:t>+0.1</m:t>
                      </m:r>
                      <m:r>
                        <a:rPr lang="en-GB" sz="1200" b="0" i="1" smtClean="0">
                          <a:latin typeface="Cambria Math" panose="02040503050406030204" pitchFamily="18" charset="0"/>
                        </a:rPr>
                        <m:t>𝑦</m:t>
                      </m:r>
                      <m:r>
                        <a:rPr lang="en-GB" sz="1200" b="0" i="1" smtClean="0">
                          <a:latin typeface="Cambria Math" panose="02040503050406030204" pitchFamily="18" charset="0"/>
                        </a:rPr>
                        <m:t>       (1)</m:t>
                      </m:r>
                    </m:oMath>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=−0.1</m:t>
                      </m:r>
                      <m:r>
                        <a:rPr lang="en-GB" sz="1200" b="0" i="1" smtClean="0">
                          <a:latin typeface="Cambria Math" panose="02040503050406030204" pitchFamily="18" charset="0"/>
                        </a:rPr>
                        <m:t>𝑥</m:t>
                      </m:r>
                      <m:r>
                        <a:rPr lang="en-GB" sz="1200" b="0" i="1" smtClean="0">
                          <a:latin typeface="Cambria Math" panose="02040503050406030204" pitchFamily="18" charset="0"/>
                        </a:rPr>
                        <m:t>+0.3</m:t>
                      </m:r>
                      <m:r>
                        <a:rPr lang="en-GB" sz="1200" b="0" i="1" smtClean="0">
                          <a:latin typeface="Cambria Math" panose="02040503050406030204" pitchFamily="18" charset="0"/>
                        </a:rPr>
                        <m:t>𝑦</m:t>
                      </m:r>
                      <m:r>
                        <a:rPr lang="en-GB" sz="1200" b="0" i="1" smtClean="0">
                          <a:latin typeface="Cambria Math" panose="02040503050406030204" pitchFamily="18" charset="0"/>
                        </a:rPr>
                        <m:t>    (2)</m:t>
                      </m:r>
                    </m:oMath>
                  </m:oMathPara>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Show that </a:t>
                </a:r>
                <a14:m>
                  <m:oMath xmlns:m="http://schemas.openxmlformats.org/officeDocument/2006/math">
                    <m:f>
                      <m:fPr>
                        <m:ctrlPr>
                          <a:rPr lang="en-GB" sz="1200" b="0" i="1" smtClean="0">
                            <a:latin typeface="Cambria Math" panose="02040503050406030204" pitchFamily="18" charset="0"/>
                          </a:rPr>
                        </m:ctrlPr>
                      </m:fPr>
                      <m:num>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𝑑</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𝑥</m:t>
                        </m:r>
                      </m:num>
                      <m:den>
                        <m:r>
                          <a:rPr lang="en-GB" sz="1200" b="0" i="1" smtClean="0">
                            <a:latin typeface="Cambria Math" panose="02040503050406030204" pitchFamily="18" charset="0"/>
                          </a:rPr>
                          <m:t>𝑑</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𝑡</m:t>
                            </m:r>
                          </m:e>
                          <m:sup>
                            <m:r>
                              <a:rPr lang="en-GB" sz="1200" b="0" i="1" smtClean="0">
                                <a:latin typeface="Cambria Math" panose="02040503050406030204" pitchFamily="18" charset="0"/>
                              </a:rPr>
                              <m:t>2</m:t>
                            </m:r>
                          </m:sup>
                        </m:sSup>
                      </m:den>
                    </m:f>
                    <m:r>
                      <a:rPr lang="en-GB" sz="1200" b="0" i="1" smtClean="0">
                        <a:latin typeface="Cambria Math" panose="02040503050406030204" pitchFamily="18" charset="0"/>
                      </a:rPr>
                      <m:t>−0.8</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+0.16</m:t>
                    </m:r>
                    <m:r>
                      <a:rPr lang="en-GB" sz="1200" b="0" i="1" smtClean="0">
                        <a:latin typeface="Cambria Math" panose="02040503050406030204" pitchFamily="18" charset="0"/>
                      </a:rPr>
                      <m:t>𝑥</m:t>
                    </m:r>
                    <m:r>
                      <a:rPr lang="en-GB" sz="1200" b="0" i="1" smtClean="0">
                        <a:latin typeface="Cambria Math" panose="02040503050406030204" pitchFamily="18" charset="0"/>
                      </a:rPr>
                      <m:t>=0</m:t>
                    </m:r>
                  </m:oMath>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Find the general solution for the number of bears on the island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Find the general solution for the number of fish on the island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At the start of 2010 there were 20 bears and 5 fish on the island.</a:t>
                </a:r>
                <a:br>
                  <a:rPr lang="en-GB" sz="1200" dirty="0">
                    <a:latin typeface="Candara" panose="020E0502030303020204" pitchFamily="34" charset="0"/>
                  </a:rPr>
                </a:br>
                <a:r>
                  <a:rPr lang="en-GB" sz="1200" dirty="0">
                    <a:latin typeface="Candara" panose="020E0502030303020204" pitchFamily="34" charset="0"/>
                  </a:rPr>
                  <a:t>Use this information to find the number of fish predicted to be on the island in 2020.</a:t>
                </a:r>
              </a:p>
              <a:p>
                <a:pPr marL="342900" indent="-342900">
                  <a:buAutoNum type="alphaLcParenBoth"/>
                </a:pPr>
                <a:r>
                  <a:rPr lang="en-GB" sz="1200" dirty="0">
                    <a:latin typeface="Candara" panose="020E0502030303020204" pitchFamily="34" charset="0"/>
                  </a:rPr>
                  <a:t>Comment on the suitability of the model.</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3482172"/>
              </a:xfrm>
              <a:prstGeom prst="rect">
                <a:avLst/>
              </a:prstGeom>
              <a:blipFill>
                <a:blip r:embed="rId2"/>
                <a:stretch>
                  <a:fillRect l="-133" t="-175" b="-52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3482172"/>
              </a:xfrm>
              <a:prstGeom prst="rect">
                <a:avLst/>
              </a:prstGeom>
              <a:noFill/>
            </p:spPr>
            <p:txBody>
              <a:bodyPr wrap="square" rtlCol="0">
                <a:spAutoFit/>
              </a:bodyPr>
              <a:lstStyle/>
              <a:p>
                <a:r>
                  <a:rPr lang="en-GB" sz="1200" dirty="0">
                    <a:latin typeface="Candara" panose="020E0502030303020204" pitchFamily="34" charset="0"/>
                  </a:rPr>
                  <a:t>At the start of the year 2010, a survey began on the numbers of bears and fish on a remote island in Northern Canada. After </a:t>
                </a:r>
                <a14:m>
                  <m:oMath xmlns:m="http://schemas.openxmlformats.org/officeDocument/2006/math">
                    <m:r>
                      <a:rPr lang="en-GB" sz="1200" i="1">
                        <a:latin typeface="Cambria Math" panose="02040503050406030204" pitchFamily="18" charset="0"/>
                      </a:rPr>
                      <m:t>𝑡</m:t>
                    </m:r>
                  </m:oMath>
                </a14:m>
                <a:r>
                  <a:rPr lang="en-GB" sz="1200" dirty="0">
                    <a:latin typeface="Candara" panose="020E0502030303020204" pitchFamily="34" charset="0"/>
                  </a:rPr>
                  <a:t> years the number of bears, </a:t>
                </a:r>
                <a14:m>
                  <m:oMath xmlns:m="http://schemas.openxmlformats.org/officeDocument/2006/math">
                    <m:r>
                      <a:rPr lang="en-GB" sz="1200" i="1">
                        <a:latin typeface="Cambria Math" panose="02040503050406030204" pitchFamily="18" charset="0"/>
                      </a:rPr>
                      <m:t>𝑥</m:t>
                    </m:r>
                  </m:oMath>
                </a14:m>
                <a:r>
                  <a:rPr lang="en-GB" sz="1200" dirty="0">
                    <a:latin typeface="Candara" panose="020E0502030303020204" pitchFamily="34" charset="0"/>
                  </a:rPr>
                  <a:t>, and the number of fish, </a:t>
                </a:r>
                <a14:m>
                  <m:oMath xmlns:m="http://schemas.openxmlformats.org/officeDocument/2006/math">
                    <m:r>
                      <a:rPr lang="en-GB" sz="1200" i="1">
                        <a:latin typeface="Cambria Math" panose="02040503050406030204" pitchFamily="18" charset="0"/>
                      </a:rPr>
                      <m:t>𝑦</m:t>
                    </m:r>
                  </m:oMath>
                </a14:m>
                <a:r>
                  <a:rPr lang="en-GB" sz="1200" dirty="0">
                    <a:latin typeface="Candara" panose="020E0502030303020204" pitchFamily="34" charset="0"/>
                  </a:rPr>
                  <a:t>, on the island are modelled by the differential equations</a:t>
                </a:r>
              </a:p>
              <a:p>
                <a:pPr/>
                <a14:m>
                  <m:oMathPara xmlns:m="http://schemas.openxmlformats.org/officeDocument/2006/math">
                    <m:oMathParaPr>
                      <m:jc m:val="centerGroup"/>
                    </m:oMathParaPr>
                    <m:oMath xmlns:m="http://schemas.openxmlformats.org/officeDocument/2006/math">
                      <m:f>
                        <m:fPr>
                          <m:ctrlPr>
                            <a:rPr lang="en-GB" sz="1200" i="1">
                              <a:latin typeface="Cambria Math" panose="02040503050406030204" pitchFamily="18" charset="0"/>
                            </a:rPr>
                          </m:ctrlPr>
                        </m:fPr>
                        <m:num>
                          <m:r>
                            <a:rPr lang="en-GB" sz="1200" i="1">
                              <a:latin typeface="Cambria Math" panose="02040503050406030204" pitchFamily="18" charset="0"/>
                            </a:rPr>
                            <m:t>𝑑𝑥</m:t>
                          </m:r>
                        </m:num>
                        <m:den>
                          <m:r>
                            <a:rPr lang="en-GB" sz="1200" i="1">
                              <a:latin typeface="Cambria Math" panose="02040503050406030204" pitchFamily="18" charset="0"/>
                            </a:rPr>
                            <m:t>𝑑𝑡</m:t>
                          </m:r>
                        </m:den>
                      </m:f>
                      <m:r>
                        <a:rPr lang="en-GB" sz="1200" i="1">
                          <a:latin typeface="Cambria Math" panose="02040503050406030204" pitchFamily="18" charset="0"/>
                        </a:rPr>
                        <m:t>=0.3</m:t>
                      </m:r>
                      <m:r>
                        <a:rPr lang="en-GB" sz="1200" i="1">
                          <a:latin typeface="Cambria Math" panose="02040503050406030204" pitchFamily="18" charset="0"/>
                        </a:rPr>
                        <m:t>𝑥</m:t>
                      </m:r>
                      <m:r>
                        <a:rPr lang="en-GB" sz="1200" i="1">
                          <a:latin typeface="Cambria Math" panose="02040503050406030204" pitchFamily="18" charset="0"/>
                        </a:rPr>
                        <m:t>+0.1</m:t>
                      </m:r>
                      <m:r>
                        <a:rPr lang="en-GB" sz="1200" i="1">
                          <a:latin typeface="Cambria Math" panose="02040503050406030204" pitchFamily="18" charset="0"/>
                        </a:rPr>
                        <m:t>𝑦</m:t>
                      </m:r>
                      <m:r>
                        <a:rPr lang="en-GB" sz="1200" i="1">
                          <a:latin typeface="Cambria Math" panose="02040503050406030204" pitchFamily="18" charset="0"/>
                        </a:rPr>
                        <m:t>       (1)</m:t>
                      </m:r>
                    </m:oMath>
                    <m:oMath xmlns:m="http://schemas.openxmlformats.org/officeDocument/2006/math">
                      <m:f>
                        <m:fPr>
                          <m:ctrlPr>
                            <a:rPr lang="en-GB" sz="1200" i="1">
                              <a:latin typeface="Cambria Math" panose="02040503050406030204" pitchFamily="18" charset="0"/>
                            </a:rPr>
                          </m:ctrlPr>
                        </m:fPr>
                        <m:num>
                          <m:r>
                            <a:rPr lang="en-GB" sz="1200" i="1">
                              <a:latin typeface="Cambria Math" panose="02040503050406030204" pitchFamily="18" charset="0"/>
                            </a:rPr>
                            <m:t>𝑑𝑦</m:t>
                          </m:r>
                        </m:num>
                        <m:den>
                          <m:r>
                            <a:rPr lang="en-GB" sz="1200" i="1">
                              <a:latin typeface="Cambria Math" panose="02040503050406030204" pitchFamily="18" charset="0"/>
                            </a:rPr>
                            <m:t>𝑑𝑡</m:t>
                          </m:r>
                        </m:den>
                      </m:f>
                      <m:r>
                        <a:rPr lang="en-GB" sz="1200" i="1">
                          <a:latin typeface="Cambria Math" panose="02040503050406030204" pitchFamily="18" charset="0"/>
                        </a:rPr>
                        <m:t>=−0.1</m:t>
                      </m:r>
                      <m:r>
                        <a:rPr lang="en-GB" sz="1200" i="1">
                          <a:latin typeface="Cambria Math" panose="02040503050406030204" pitchFamily="18" charset="0"/>
                        </a:rPr>
                        <m:t>𝑥</m:t>
                      </m:r>
                      <m:r>
                        <a:rPr lang="en-GB" sz="1200" i="1">
                          <a:latin typeface="Cambria Math" panose="02040503050406030204" pitchFamily="18" charset="0"/>
                        </a:rPr>
                        <m:t>+0.5</m:t>
                      </m:r>
                      <m:r>
                        <a:rPr lang="en-GB" sz="1200" i="1">
                          <a:latin typeface="Cambria Math" panose="02040503050406030204" pitchFamily="18" charset="0"/>
                        </a:rPr>
                        <m:t>𝑦</m:t>
                      </m:r>
                      <m:r>
                        <a:rPr lang="en-GB" sz="1200" i="1">
                          <a:latin typeface="Cambria Math" panose="02040503050406030204" pitchFamily="18" charset="0"/>
                        </a:rPr>
                        <m:t>    (2)</m:t>
                      </m:r>
                    </m:oMath>
                  </m:oMathPara>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Show that </a:t>
                </a:r>
                <a14:m>
                  <m:oMath xmlns:m="http://schemas.openxmlformats.org/officeDocument/2006/math">
                    <m:f>
                      <m:fPr>
                        <m:ctrlPr>
                          <a:rPr lang="en-GB" sz="1200" i="1">
                            <a:latin typeface="Cambria Math" panose="02040503050406030204" pitchFamily="18" charset="0"/>
                          </a:rPr>
                        </m:ctrlPr>
                      </m:fPr>
                      <m:num>
                        <m:sSup>
                          <m:sSupPr>
                            <m:ctrlPr>
                              <a:rPr lang="en-GB" sz="1200" i="1">
                                <a:latin typeface="Cambria Math" panose="02040503050406030204" pitchFamily="18" charset="0"/>
                              </a:rPr>
                            </m:ctrlPr>
                          </m:sSupPr>
                          <m:e>
                            <m:r>
                              <a:rPr lang="en-GB" sz="1200" i="1">
                                <a:latin typeface="Cambria Math" panose="02040503050406030204" pitchFamily="18" charset="0"/>
                              </a:rPr>
                              <m:t>𝑑</m:t>
                            </m:r>
                          </m:e>
                          <m:sup>
                            <m:r>
                              <a:rPr lang="en-GB" sz="1200" i="1">
                                <a:latin typeface="Cambria Math" panose="02040503050406030204" pitchFamily="18" charset="0"/>
                              </a:rPr>
                              <m:t>2</m:t>
                            </m:r>
                          </m:sup>
                        </m:sSup>
                        <m:r>
                          <a:rPr lang="en-GB" sz="1200" i="1">
                            <a:latin typeface="Cambria Math" panose="02040503050406030204" pitchFamily="18" charset="0"/>
                          </a:rPr>
                          <m:t>𝑥</m:t>
                        </m:r>
                      </m:num>
                      <m:den>
                        <m:r>
                          <a:rPr lang="en-GB" sz="1200" i="1">
                            <a:latin typeface="Cambria Math" panose="02040503050406030204" pitchFamily="18" charset="0"/>
                          </a:rPr>
                          <m:t>𝑑</m:t>
                        </m:r>
                        <m:sSup>
                          <m:sSupPr>
                            <m:ctrlPr>
                              <a:rPr lang="en-GB" sz="1200" i="1">
                                <a:latin typeface="Cambria Math" panose="02040503050406030204" pitchFamily="18" charset="0"/>
                              </a:rPr>
                            </m:ctrlPr>
                          </m:sSupPr>
                          <m:e>
                            <m:r>
                              <a:rPr lang="en-GB" sz="1200" i="1">
                                <a:latin typeface="Cambria Math" panose="02040503050406030204" pitchFamily="18" charset="0"/>
                              </a:rPr>
                              <m:t>𝑡</m:t>
                            </m:r>
                          </m:e>
                          <m:sup>
                            <m:r>
                              <a:rPr lang="en-GB" sz="1200" i="1">
                                <a:latin typeface="Cambria Math" panose="02040503050406030204" pitchFamily="18" charset="0"/>
                              </a:rPr>
                              <m:t>2</m:t>
                            </m:r>
                          </m:sup>
                        </m:sSup>
                      </m:den>
                    </m:f>
                    <m:r>
                      <a:rPr lang="en-GB" sz="1200" i="1">
                        <a:latin typeface="Cambria Math" panose="02040503050406030204" pitchFamily="18" charset="0"/>
                      </a:rPr>
                      <m:t>−0.8</m:t>
                    </m:r>
                    <m:f>
                      <m:fPr>
                        <m:ctrlPr>
                          <a:rPr lang="en-GB" sz="1200" i="1">
                            <a:latin typeface="Cambria Math" panose="02040503050406030204" pitchFamily="18" charset="0"/>
                          </a:rPr>
                        </m:ctrlPr>
                      </m:fPr>
                      <m:num>
                        <m:r>
                          <a:rPr lang="en-GB" sz="1200" i="1">
                            <a:latin typeface="Cambria Math" panose="02040503050406030204" pitchFamily="18" charset="0"/>
                          </a:rPr>
                          <m:t>𝑑𝑥</m:t>
                        </m:r>
                      </m:num>
                      <m:den>
                        <m:r>
                          <a:rPr lang="en-GB" sz="1200" i="1">
                            <a:latin typeface="Cambria Math" panose="02040503050406030204" pitchFamily="18" charset="0"/>
                          </a:rPr>
                          <m:t>𝑑𝑡</m:t>
                        </m:r>
                      </m:den>
                    </m:f>
                    <m:r>
                      <a:rPr lang="en-GB" sz="1200" i="1">
                        <a:latin typeface="Cambria Math" panose="02040503050406030204" pitchFamily="18" charset="0"/>
                      </a:rPr>
                      <m:t>+0.16</m:t>
                    </m:r>
                    <m:r>
                      <a:rPr lang="en-GB" sz="1200" i="1">
                        <a:latin typeface="Cambria Math" panose="02040503050406030204" pitchFamily="18" charset="0"/>
                      </a:rPr>
                      <m:t>𝑥</m:t>
                    </m:r>
                    <m:r>
                      <a:rPr lang="en-GB" sz="1200" i="1">
                        <a:latin typeface="Cambria Math" panose="02040503050406030204" pitchFamily="18" charset="0"/>
                      </a:rPr>
                      <m:t>=0</m:t>
                    </m:r>
                  </m:oMath>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Find the general solution for the number of bears on the island at time </a:t>
                </a:r>
                <a14:m>
                  <m:oMath xmlns:m="http://schemas.openxmlformats.org/officeDocument/2006/math">
                    <m:r>
                      <a:rPr lang="en-GB" sz="1200" i="1">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Find the general solution for the number of fish on the island at time </a:t>
                </a:r>
                <a14:m>
                  <m:oMath xmlns:m="http://schemas.openxmlformats.org/officeDocument/2006/math">
                    <m:r>
                      <a:rPr lang="en-GB" sz="1200" i="1">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At the start of 2010 there were 5 bears and 20 fish on the island.</a:t>
                </a:r>
                <a:br>
                  <a:rPr lang="en-GB" sz="1200" dirty="0">
                    <a:latin typeface="Candara" panose="020E0502030303020204" pitchFamily="34" charset="0"/>
                  </a:rPr>
                </a:br>
                <a:r>
                  <a:rPr lang="en-GB" sz="1200" dirty="0">
                    <a:latin typeface="Candara" panose="020E0502030303020204" pitchFamily="34" charset="0"/>
                  </a:rPr>
                  <a:t>Use this information to find the number of bears predicted to be on the island in 2020.</a:t>
                </a:r>
              </a:p>
              <a:p>
                <a:pPr marL="342900" indent="-342900">
                  <a:buAutoNum type="alphaLcParenBoth"/>
                </a:pPr>
                <a:r>
                  <a:rPr lang="en-GB" sz="1200" dirty="0">
                    <a:latin typeface="Candara" panose="020E0502030303020204" pitchFamily="34" charset="0"/>
                  </a:rPr>
                  <a:t>Comment on the suitability of the model.</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3482172"/>
              </a:xfrm>
              <a:prstGeom prst="rect">
                <a:avLst/>
              </a:prstGeom>
              <a:blipFill>
                <a:blip r:embed="rId3"/>
                <a:stretch>
                  <a:fillRect l="-133" t="-175" b="-52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66986" y="3943837"/>
                <a:ext cx="4572001" cy="1815882"/>
              </a:xfrm>
              <a:prstGeom prst="rect">
                <a:avLst/>
              </a:prstGeom>
            </p:spPr>
            <p:txBody>
              <a:bodyPr wrap="square">
                <a:spAutoFit/>
              </a:bodyPr>
              <a:lstStyle/>
              <a:p>
                <a:r>
                  <a:rPr lang="en-GB" sz="1600" dirty="0">
                    <a:solidFill>
                      <a:srgbClr val="FF0000"/>
                    </a:solidFill>
                    <a:latin typeface="Candara" panose="020E0502030303020204" pitchFamily="34" charset="0"/>
                    <a:ea typeface="Cambria Math" panose="02040503050406030204" pitchFamily="18" charset="0"/>
                  </a:rPr>
                  <a:t>(a) Shown</a:t>
                </a:r>
              </a:p>
              <a:p>
                <a:r>
                  <a:rPr lang="en-GB" sz="1600" dirty="0">
                    <a:solidFill>
                      <a:srgbClr val="FF0000"/>
                    </a:solidFill>
                    <a:latin typeface="Candara" panose="020E0502030303020204" pitchFamily="34" charset="0"/>
                    <a:ea typeface="Cambria Math" panose="02040503050406030204" pitchFamily="18" charset="0"/>
                  </a:rPr>
                  <a:t>(b) </a:t>
                </a:r>
                <a14:m>
                  <m:oMath xmlns:m="http://schemas.openxmlformats.org/officeDocument/2006/math">
                    <m:r>
                      <a:rPr lang="en-GB" sz="1600" i="1">
                        <a:solidFill>
                          <a:srgbClr val="FF0000"/>
                        </a:solidFill>
                        <a:latin typeface="Cambria Math" panose="02040503050406030204" pitchFamily="18" charset="0"/>
                      </a:rPr>
                      <m:t>𝑥</m:t>
                    </m:r>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𝐴</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𝐵𝑡</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oMath>
                </a14:m>
                <a:endParaRPr lang="en-GB" sz="1600" dirty="0">
                  <a:solidFill>
                    <a:srgbClr val="FF0000"/>
                  </a:solidFill>
                  <a:latin typeface="Candara" panose="020E0502030303020204" pitchFamily="34" charset="0"/>
                  <a:ea typeface="Cambria Math" panose="02040503050406030204" pitchFamily="18" charset="0"/>
                </a:endParaRPr>
              </a:p>
              <a:p>
                <a:r>
                  <a:rPr lang="en-GB" sz="1600" dirty="0">
                    <a:solidFill>
                      <a:srgbClr val="FF0000"/>
                    </a:solidFill>
                    <a:latin typeface="Candara" panose="020E0502030303020204" pitchFamily="34" charset="0"/>
                    <a:ea typeface="Cambria Math" panose="02040503050406030204" pitchFamily="18" charset="0"/>
                  </a:rPr>
                  <a:t>(c) </a:t>
                </a:r>
                <a14:m>
                  <m:oMath xmlns:m="http://schemas.openxmlformats.org/officeDocument/2006/math">
                    <m:r>
                      <a:rPr lang="en-GB" sz="1600" i="1">
                        <a:solidFill>
                          <a:srgbClr val="FF0000"/>
                        </a:solidFill>
                        <a:latin typeface="Cambria Math" panose="02040503050406030204" pitchFamily="18" charset="0"/>
                      </a:rPr>
                      <m:t>𝑦</m:t>
                    </m:r>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𝐴</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r>
                      <a:rPr lang="en-GB" sz="1600" i="1">
                        <a:solidFill>
                          <a:srgbClr val="FF0000"/>
                        </a:solidFill>
                        <a:latin typeface="Cambria Math" panose="02040503050406030204" pitchFamily="18" charset="0"/>
                      </a:rPr>
                      <m:t>+10</m:t>
                    </m:r>
                    <m:r>
                      <a:rPr lang="en-GB" sz="1600" i="1">
                        <a:solidFill>
                          <a:srgbClr val="FF0000"/>
                        </a:solidFill>
                        <a:latin typeface="Cambria Math" panose="02040503050406030204" pitchFamily="18" charset="0"/>
                      </a:rPr>
                      <m:t>𝐵</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𝐵𝑡</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oMath>
                </a14:m>
                <a:endParaRPr lang="en-GB" sz="1600" dirty="0">
                  <a:solidFill>
                    <a:srgbClr val="FF0000"/>
                  </a:solidFill>
                  <a:latin typeface="Candara" panose="020E0502030303020204" pitchFamily="34" charset="0"/>
                  <a:ea typeface="Cambria Math" panose="02040503050406030204" pitchFamily="18" charset="0"/>
                </a:endParaRPr>
              </a:p>
              <a:p>
                <a:r>
                  <a:rPr lang="en-GB" sz="1600" dirty="0">
                    <a:solidFill>
                      <a:srgbClr val="FF0000"/>
                    </a:solidFill>
                    <a:latin typeface="Candara" panose="020E0502030303020204" pitchFamily="34" charset="0"/>
                    <a:ea typeface="Cambria Math" panose="02040503050406030204" pitchFamily="18" charset="0"/>
                  </a:rPr>
                  <a:t>(d) </a:t>
                </a:r>
                <a14:m>
                  <m:oMath xmlns:m="http://schemas.openxmlformats.org/officeDocument/2006/math">
                    <m:r>
                      <a:rPr lang="en-GB" sz="1600" b="0" i="1" smtClean="0">
                        <a:solidFill>
                          <a:srgbClr val="FF0000"/>
                        </a:solidFill>
                        <a:latin typeface="Cambria Math" panose="02040503050406030204" pitchFamily="18" charset="0"/>
                        <a:ea typeface="Cambria Math" panose="02040503050406030204" pitchFamily="18" charset="0"/>
                      </a:rPr>
                      <m:t>1092</m:t>
                    </m:r>
                  </m:oMath>
                </a14:m>
                <a:endParaRPr lang="en-GB" sz="1600" dirty="0">
                  <a:solidFill>
                    <a:srgbClr val="FF0000"/>
                  </a:solidFill>
                  <a:latin typeface="Candara" panose="020E0502030303020204" pitchFamily="34" charset="0"/>
                  <a:ea typeface="Cambria Math" panose="02040503050406030204" pitchFamily="18" charset="0"/>
                </a:endParaRPr>
              </a:p>
              <a:p>
                <a:r>
                  <a:rPr lang="en-GB" sz="1600" dirty="0">
                    <a:solidFill>
                      <a:srgbClr val="FF0000"/>
                    </a:solidFill>
                    <a:latin typeface="Candara" panose="020E0502030303020204" pitchFamily="34" charset="0"/>
                    <a:ea typeface="Cambria Math" panose="02040503050406030204" pitchFamily="18" charset="0"/>
                  </a:rPr>
                  <a:t>(e) </a:t>
                </a:r>
                <a:r>
                  <a:rPr lang="en-GB" sz="1600" dirty="0">
                    <a:solidFill>
                      <a:srgbClr val="FF0000"/>
                    </a:solidFill>
                    <a:latin typeface="Candara" panose="020E0502030303020204" pitchFamily="34" charset="0"/>
                  </a:rPr>
                  <a:t>The model predicts the number of bears (and the number of fish) will grow without limit so it is unlikely to be realistic.</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66986" y="3943837"/>
                <a:ext cx="4572001" cy="1815882"/>
              </a:xfrm>
              <a:prstGeom prst="rect">
                <a:avLst/>
              </a:prstGeom>
              <a:blipFill>
                <a:blip r:embed="rId4"/>
                <a:stretch>
                  <a:fillRect l="-667" t="-1007" b="-3356"/>
                </a:stretch>
              </a:blipFill>
            </p:spPr>
            <p:txBody>
              <a:bodyPr/>
              <a:lstStyle/>
              <a:p>
                <a:r>
                  <a:rPr lang="en-GB">
                    <a:noFill/>
                  </a:rPr>
                  <a:t> </a:t>
                </a:r>
              </a:p>
            </p:txBody>
          </p:sp>
        </mc:Fallback>
      </mc:AlternateContent>
    </p:spTree>
    <p:extLst>
      <p:ext uri="{BB962C8B-B14F-4D97-AF65-F5344CB8AC3E}">
        <p14:creationId xmlns:p14="http://schemas.microsoft.com/office/powerpoint/2010/main" val="258667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3297506"/>
              </a:xfrm>
              <a:prstGeom prst="rect">
                <a:avLst/>
              </a:prstGeom>
              <a:noFill/>
            </p:spPr>
            <p:txBody>
              <a:bodyPr wrap="square" rtlCol="0">
                <a:spAutoFit/>
              </a:bodyPr>
              <a:lstStyle/>
              <a:p>
                <a:r>
                  <a:rPr lang="en-GB" sz="1200" dirty="0">
                    <a:latin typeface="Candara" panose="020E0502030303020204" pitchFamily="34" charset="0"/>
                  </a:rPr>
                  <a:t>An industrial chemist is examining the rates of change of gases in two connected tanks, A and B. Gas passes between the two tanks. Gas also enters the system into both tanks and escapes from the system in the same way. The chemist believes that the amount of gas in tank A, </a:t>
                </a:r>
                <a14:m>
                  <m:oMath xmlns:m="http://schemas.openxmlformats.org/officeDocument/2006/math">
                    <m:r>
                      <a:rPr lang="en-GB" sz="1200" b="0" i="1" smtClean="0">
                        <a:latin typeface="Cambria Math" panose="02040503050406030204" pitchFamily="18" charset="0"/>
                      </a:rPr>
                      <m:t>𝑥</m:t>
                    </m:r>
                  </m:oMath>
                </a14:m>
                <a:r>
                  <a:rPr lang="en-GB" sz="1200" dirty="0">
                    <a:latin typeface="Candara" panose="020E0502030303020204" pitchFamily="34" charset="0"/>
                  </a:rPr>
                  <a:t> litres, and the amount of gas in tank B, </a:t>
                </a:r>
                <a14:m>
                  <m:oMath xmlns:m="http://schemas.openxmlformats.org/officeDocument/2006/math">
                    <m:r>
                      <a:rPr lang="en-GB" sz="1200" b="0" i="1" smtClean="0">
                        <a:latin typeface="Cambria Math" panose="02040503050406030204" pitchFamily="18" charset="0"/>
                      </a:rPr>
                      <m:t>𝑦</m:t>
                    </m:r>
                  </m:oMath>
                </a14:m>
                <a:r>
                  <a:rPr lang="en-GB" sz="1200" dirty="0">
                    <a:latin typeface="Candara" panose="020E0502030303020204" pitchFamily="34" charset="0"/>
                  </a:rPr>
                  <a:t> litres,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hours, can be modelled using the differential equations</a:t>
                </a: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=2</m:t>
                      </m:r>
                      <m:r>
                        <a:rPr lang="en-GB" sz="1200" b="0" i="1" smtClean="0">
                          <a:latin typeface="Cambria Math" panose="02040503050406030204" pitchFamily="18" charset="0"/>
                        </a:rPr>
                        <m:t>𝑥</m:t>
                      </m:r>
                      <m:r>
                        <a:rPr lang="en-GB" sz="1200" b="0" i="1" smtClean="0">
                          <a:latin typeface="Cambria Math" panose="02040503050406030204" pitchFamily="18" charset="0"/>
                        </a:rPr>
                        <m:t>+</m:t>
                      </m:r>
                      <m:r>
                        <a:rPr lang="en-GB" sz="1200" b="0" i="1" smtClean="0">
                          <a:latin typeface="Cambria Math" panose="02040503050406030204" pitchFamily="18" charset="0"/>
                        </a:rPr>
                        <m:t>𝑦</m:t>
                      </m:r>
                      <m:r>
                        <a:rPr lang="en-GB" sz="1200" b="0" i="1" smtClean="0">
                          <a:latin typeface="Cambria Math" panose="02040503050406030204" pitchFamily="18" charset="0"/>
                        </a:rPr>
                        <m:t>+1</m:t>
                      </m:r>
                    </m:oMath>
                  </m:oMathPara>
                </a14:m>
                <a:endParaRPr lang="en-GB" sz="1200" b="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=4</m:t>
                      </m:r>
                      <m:r>
                        <a:rPr lang="en-GB" sz="1200" b="0" i="1" smtClean="0">
                          <a:latin typeface="Cambria Math" panose="02040503050406030204" pitchFamily="18" charset="0"/>
                        </a:rPr>
                        <m:t>𝑥</m:t>
                      </m:r>
                      <m:r>
                        <a:rPr lang="en-GB" sz="1200" b="0" i="1" smtClean="0">
                          <a:latin typeface="Cambria Math" panose="02040503050406030204" pitchFamily="18" charset="0"/>
                        </a:rPr>
                        <m:t>−</m:t>
                      </m:r>
                      <m:r>
                        <a:rPr lang="en-GB" sz="1200" b="0" i="1" smtClean="0">
                          <a:latin typeface="Cambria Math" panose="02040503050406030204" pitchFamily="18" charset="0"/>
                        </a:rPr>
                        <m:t>𝑦</m:t>
                      </m:r>
                      <m:r>
                        <a:rPr lang="en-GB" sz="1200" b="0" i="1" smtClean="0">
                          <a:latin typeface="Cambria Math" panose="02040503050406030204" pitchFamily="18" charset="0"/>
                        </a:rPr>
                        <m:t>+1</m:t>
                      </m:r>
                    </m:oMath>
                  </m:oMathPara>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Show that </a:t>
                </a:r>
                <a14:m>
                  <m:oMath xmlns:m="http://schemas.openxmlformats.org/officeDocument/2006/math">
                    <m:f>
                      <m:fPr>
                        <m:ctrlPr>
                          <a:rPr lang="en-GB" sz="1200" b="0" i="1" smtClean="0">
                            <a:latin typeface="Cambria Math" panose="02040503050406030204" pitchFamily="18" charset="0"/>
                          </a:rPr>
                        </m:ctrlPr>
                      </m:fPr>
                      <m:num>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𝑑</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𝑥</m:t>
                        </m:r>
                      </m:num>
                      <m:den>
                        <m:r>
                          <a:rPr lang="en-GB" sz="1200" b="0" i="1" smtClean="0">
                            <a:latin typeface="Cambria Math" panose="02040503050406030204" pitchFamily="18" charset="0"/>
                          </a:rPr>
                          <m:t>𝑑</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𝑡</m:t>
                            </m:r>
                          </m:e>
                          <m:sup>
                            <m:r>
                              <a:rPr lang="en-GB" sz="1200" b="0" i="1" smtClean="0">
                                <a:latin typeface="Cambria Math" panose="02040503050406030204" pitchFamily="18" charset="0"/>
                              </a:rPr>
                              <m:t>2</m:t>
                            </m:r>
                          </m:sup>
                        </m:sSup>
                      </m:den>
                    </m:f>
                    <m:r>
                      <a:rPr lang="en-GB" sz="1200" b="0" i="1" smtClean="0">
                        <a:latin typeface="Cambria Math" panose="02040503050406030204" pitchFamily="18" charset="0"/>
                      </a:rPr>
                      <m:t>−</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−6</m:t>
                    </m:r>
                    <m:r>
                      <a:rPr lang="en-GB" sz="1200" b="0" i="1" smtClean="0">
                        <a:latin typeface="Cambria Math" panose="02040503050406030204" pitchFamily="18" charset="0"/>
                      </a:rPr>
                      <m:t>𝑥</m:t>
                    </m:r>
                    <m:r>
                      <a:rPr lang="en-GB" sz="1200" b="0" i="1" smtClean="0">
                        <a:latin typeface="Cambria Math" panose="02040503050406030204" pitchFamily="18" charset="0"/>
                      </a:rPr>
                      <m:t>=2</m:t>
                    </m:r>
                  </m:oMath>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Given that tank A initially contains 20 litres of gas and tank B initially contains 60 litres of gas, find expressions for the amount of gas in each tank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hours.</a:t>
                </a:r>
              </a:p>
              <a:p>
                <a:pPr marL="228600" indent="-228600">
                  <a:buAutoNum type="alphaLcParenBoth"/>
                </a:pPr>
                <a:r>
                  <a:rPr lang="en-GB" sz="1200" dirty="0">
                    <a:latin typeface="Candara" panose="020E0502030303020204" pitchFamily="34" charset="0"/>
                  </a:rPr>
                  <a:t>State, with a reason, the amount of gas in each tank after the system has been running for a long time and hence comment on the suitability of the models.</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3297506"/>
              </a:xfrm>
              <a:prstGeom prst="rect">
                <a:avLst/>
              </a:prstGeom>
              <a:blipFill>
                <a:blip r:embed="rId2"/>
                <a:stretch>
                  <a:fillRect l="-133" t="-185" r="-133" b="-7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3112840"/>
              </a:xfrm>
              <a:prstGeom prst="rect">
                <a:avLst/>
              </a:prstGeom>
              <a:noFill/>
            </p:spPr>
            <p:txBody>
              <a:bodyPr wrap="square" rtlCol="0">
                <a:spAutoFit/>
              </a:bodyPr>
              <a:lstStyle/>
              <a:p>
                <a:r>
                  <a:rPr lang="en-GB" sz="1200" dirty="0">
                    <a:latin typeface="Candara" panose="020E0502030303020204" pitchFamily="34" charset="0"/>
                  </a:rPr>
                  <a:t>An industrial process consists of two linked tanks, A and B, containing a chemical solution The solution is free to pass between the tanks. The solution also enters both tanks, and flows directly out of tank B. The modeller believes that  the amount of solution in tank A, </a:t>
                </a:r>
                <a14:m>
                  <m:oMath xmlns:m="http://schemas.openxmlformats.org/officeDocument/2006/math">
                    <m:r>
                      <a:rPr lang="en-GB" sz="1200" b="0" i="1" smtClean="0">
                        <a:latin typeface="Cambria Math" panose="02040503050406030204" pitchFamily="18" charset="0"/>
                      </a:rPr>
                      <m:t>𝑥</m:t>
                    </m:r>
                  </m:oMath>
                </a14:m>
                <a:r>
                  <a:rPr lang="en-GB" sz="1200" dirty="0">
                    <a:latin typeface="Candara" panose="020E0502030303020204" pitchFamily="34" charset="0"/>
                  </a:rPr>
                  <a:t> litres, and the amount of solution in tank B, </a:t>
                </a:r>
                <a14:m>
                  <m:oMath xmlns:m="http://schemas.openxmlformats.org/officeDocument/2006/math">
                    <m:r>
                      <a:rPr lang="en-GB" sz="1200" b="0" i="1" smtClean="0">
                        <a:latin typeface="Cambria Math" panose="02040503050406030204" pitchFamily="18" charset="0"/>
                      </a:rPr>
                      <m:t>𝑦</m:t>
                    </m:r>
                  </m:oMath>
                </a14:m>
                <a:r>
                  <a:rPr lang="en-GB" sz="1200" dirty="0">
                    <a:latin typeface="Candara" panose="020E0502030303020204" pitchFamily="34" charset="0"/>
                  </a:rPr>
                  <a:t> litres,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minutes, can be modelled using the differential equations</a:t>
                </a: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=2+</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1</m:t>
                          </m:r>
                        </m:num>
                        <m:den>
                          <m:r>
                            <a:rPr lang="en-GB" sz="1200" b="0" i="1" smtClean="0">
                              <a:latin typeface="Cambria Math" panose="02040503050406030204" pitchFamily="18" charset="0"/>
                            </a:rPr>
                            <m:t>3</m:t>
                          </m:r>
                        </m:den>
                      </m:f>
                      <m:r>
                        <a:rPr lang="en-GB" sz="1200" b="0" i="1" smtClean="0">
                          <a:latin typeface="Cambria Math" panose="02040503050406030204" pitchFamily="18" charset="0"/>
                        </a:rPr>
                        <m:t>𝑦</m:t>
                      </m:r>
                      <m:r>
                        <a:rPr lang="en-GB" sz="1200" b="0" i="1" smtClean="0">
                          <a:latin typeface="Cambria Math" panose="02040503050406030204" pitchFamily="18" charset="0"/>
                        </a:rPr>
                        <m:t>−</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1</m:t>
                          </m:r>
                        </m:num>
                        <m:den>
                          <m:r>
                            <a:rPr lang="en-GB" sz="1200" b="0" i="1" smtClean="0">
                              <a:latin typeface="Cambria Math" panose="02040503050406030204" pitchFamily="18" charset="0"/>
                            </a:rPr>
                            <m:t>2</m:t>
                          </m:r>
                        </m:den>
                      </m:f>
                      <m:r>
                        <a:rPr lang="en-GB" sz="1200" b="0" i="1" smtClean="0">
                          <a:latin typeface="Cambria Math" panose="02040503050406030204" pitchFamily="18" charset="0"/>
                        </a:rPr>
                        <m:t>𝑥</m:t>
                      </m:r>
                    </m:oMath>
                  </m:oMathPara>
                </a14:m>
                <a:endParaRPr lang="en-GB" sz="120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=1+</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1</m:t>
                          </m:r>
                        </m:num>
                        <m:den>
                          <m:r>
                            <a:rPr lang="en-GB" sz="1200" b="0" i="1" smtClean="0">
                              <a:latin typeface="Cambria Math" panose="02040503050406030204" pitchFamily="18" charset="0"/>
                            </a:rPr>
                            <m:t>2</m:t>
                          </m:r>
                        </m:den>
                      </m:f>
                      <m:r>
                        <a:rPr lang="en-GB" sz="1200" b="0" i="1" smtClean="0">
                          <a:latin typeface="Cambria Math" panose="02040503050406030204" pitchFamily="18" charset="0"/>
                        </a:rPr>
                        <m:t>𝑥</m:t>
                      </m:r>
                      <m:r>
                        <a:rPr lang="en-GB" sz="1200" b="0" i="1" smtClean="0">
                          <a:latin typeface="Cambria Math" panose="02040503050406030204" pitchFamily="18" charset="0"/>
                        </a:rPr>
                        <m:t>−</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2</m:t>
                          </m:r>
                        </m:num>
                        <m:den>
                          <m:r>
                            <a:rPr lang="en-GB" sz="1200" b="0" i="1" smtClean="0">
                              <a:latin typeface="Cambria Math" panose="02040503050406030204" pitchFamily="18" charset="0"/>
                            </a:rPr>
                            <m:t>3</m:t>
                          </m:r>
                        </m:den>
                      </m:f>
                      <m:r>
                        <a:rPr lang="en-GB" sz="1200" b="0" i="1" smtClean="0">
                          <a:latin typeface="Cambria Math" panose="02040503050406030204" pitchFamily="18" charset="0"/>
                        </a:rPr>
                        <m:t>𝑦</m:t>
                      </m:r>
                    </m:oMath>
                  </m:oMathPara>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Show that </a:t>
                </a:r>
                <a14:m>
                  <m:oMath xmlns:m="http://schemas.openxmlformats.org/officeDocument/2006/math">
                    <m:r>
                      <a:rPr lang="en-GB" sz="1200" b="0" i="0" smtClean="0">
                        <a:latin typeface="Cambria Math" panose="02040503050406030204" pitchFamily="18" charset="0"/>
                      </a:rPr>
                      <m:t>6</m:t>
                    </m:r>
                    <m:f>
                      <m:fPr>
                        <m:ctrlPr>
                          <a:rPr lang="en-GB" sz="1200" b="0" i="1" smtClean="0">
                            <a:latin typeface="Cambria Math" panose="02040503050406030204" pitchFamily="18" charset="0"/>
                          </a:rPr>
                        </m:ctrlPr>
                      </m:fPr>
                      <m:num>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𝑑</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𝑦</m:t>
                        </m:r>
                      </m:num>
                      <m:den>
                        <m:r>
                          <a:rPr lang="en-GB" sz="1200" b="0" i="1" smtClean="0">
                            <a:latin typeface="Cambria Math" panose="02040503050406030204" pitchFamily="18" charset="0"/>
                          </a:rPr>
                          <m:t>𝑑</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𝑡</m:t>
                            </m:r>
                          </m:e>
                          <m:sup>
                            <m:r>
                              <a:rPr lang="en-GB" sz="1200" b="0" i="1" smtClean="0">
                                <a:latin typeface="Cambria Math" panose="02040503050406030204" pitchFamily="18" charset="0"/>
                              </a:rPr>
                              <m:t>2</m:t>
                            </m:r>
                          </m:sup>
                        </m:sSup>
                      </m:den>
                    </m:f>
                    <m:r>
                      <a:rPr lang="en-GB" sz="1200" b="0" i="1" smtClean="0">
                        <a:latin typeface="Cambria Math" panose="02040503050406030204" pitchFamily="18" charset="0"/>
                      </a:rPr>
                      <m:t>+7</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m:t>
                    </m:r>
                    <m:r>
                      <a:rPr lang="en-GB" sz="1200" b="0" i="1" smtClean="0">
                        <a:latin typeface="Cambria Math" panose="02040503050406030204" pitchFamily="18" charset="0"/>
                      </a:rPr>
                      <m:t>𝑦</m:t>
                    </m:r>
                    <m:r>
                      <a:rPr lang="en-GB" sz="1200" b="0" i="1" smtClean="0">
                        <a:latin typeface="Cambria Math" panose="02040503050406030204" pitchFamily="18" charset="0"/>
                      </a:rPr>
                      <m:t>=9</m:t>
                    </m:r>
                  </m:oMath>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Given that both tanks initially contain 8 litres of solution, find expressions for the amount of solution in each tank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minutes</a:t>
                </a:r>
              </a:p>
              <a:p>
                <a:pPr marL="228600" indent="-228600">
                  <a:buAutoNum type="alphaLcParenBoth"/>
                </a:pPr>
                <a:r>
                  <a:rPr lang="en-GB" sz="1200" dirty="0">
                    <a:latin typeface="Candara" panose="020E0502030303020204" pitchFamily="34" charset="0"/>
                  </a:rPr>
                  <a:t>State, with a reason, the approximate amount of solution in each tank after the system has been running for a long time.</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3112840"/>
              </a:xfrm>
              <a:prstGeom prst="rect">
                <a:avLst/>
              </a:prstGeom>
              <a:blipFill>
                <a:blip r:embed="rId3"/>
                <a:stretch>
                  <a:fillRect l="-133" t="-196" r="-399" b="-78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66986" y="3943837"/>
                <a:ext cx="4572001" cy="1624163"/>
              </a:xfrm>
              <a:prstGeom prst="rect">
                <a:avLst/>
              </a:prstGeom>
            </p:spPr>
            <p:txBody>
              <a:bodyPr wrap="square">
                <a:spAutoFit/>
              </a:bodyPr>
              <a:lstStyle/>
              <a:p>
                <a:r>
                  <a:rPr lang="en-GB" sz="1600" dirty="0">
                    <a:solidFill>
                      <a:srgbClr val="FF0000"/>
                    </a:solidFill>
                    <a:latin typeface="Candara" panose="020E0502030303020204" pitchFamily="34" charset="0"/>
                  </a:rPr>
                  <a:t>(a) Shown</a:t>
                </a:r>
              </a:p>
              <a:p>
                <a:r>
                  <a:rPr lang="en-GB" sz="1600" dirty="0">
                    <a:solidFill>
                      <a:srgbClr val="FF0000"/>
                    </a:solidFill>
                    <a:latin typeface="Candara" panose="020E0502030303020204" pitchFamily="34" charset="0"/>
                  </a:rPr>
                  <a:t>(b) </a:t>
                </a:r>
                <a14:m>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2</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8</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6</m:t>
                            </m:r>
                          </m:den>
                        </m:f>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+10</m:t>
                    </m:r>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       </a:t>
                </a:r>
                <a14:m>
                  <m:oMath xmlns:m="http://schemas.openxmlformats.org/officeDocument/2006/math">
                    <m:r>
                      <a:rPr lang="en-GB" sz="1600" b="0" i="1" smtClean="0">
                        <a:solidFill>
                          <a:srgbClr val="FF0000"/>
                        </a:solidFill>
                        <a:latin typeface="Cambria Math" panose="02040503050406030204" pitchFamily="18" charset="0"/>
                      </a:rPr>
                      <m:t>𝑦</m:t>
                    </m:r>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3</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8</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6</m:t>
                            </m:r>
                          </m:den>
                        </m:f>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+9</m:t>
                    </m:r>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(c) 10 litres in tank A.</a:t>
                </a:r>
              </a:p>
              <a:p>
                <a:r>
                  <a:rPr lang="en-GB" sz="1600" dirty="0">
                    <a:solidFill>
                      <a:srgbClr val="FF0000"/>
                    </a:solidFill>
                    <a:latin typeface="Candara" panose="020E0502030303020204" pitchFamily="34" charset="0"/>
                  </a:rPr>
                  <a:t>        9 litres in tank B</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66986" y="3943837"/>
                <a:ext cx="4572001" cy="1624163"/>
              </a:xfrm>
              <a:prstGeom prst="rect">
                <a:avLst/>
              </a:prstGeom>
              <a:blipFill>
                <a:blip r:embed="rId4"/>
                <a:stretch>
                  <a:fillRect l="-667" t="-1128" b="-4135"/>
                </a:stretch>
              </a:blipFill>
            </p:spPr>
            <p:txBody>
              <a:bodyPr/>
              <a:lstStyle/>
              <a:p>
                <a:r>
                  <a:rPr lang="en-GB">
                    <a:noFill/>
                  </a:rPr>
                  <a:t> </a:t>
                </a:r>
              </a:p>
            </p:txBody>
          </p:sp>
        </mc:Fallback>
      </mc:AlternateContent>
    </p:spTree>
    <p:extLst>
      <p:ext uri="{BB962C8B-B14F-4D97-AF65-F5344CB8AC3E}">
        <p14:creationId xmlns:p14="http://schemas.microsoft.com/office/powerpoint/2010/main" val="61034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2B8D8A-2358-403C-82F3-675608498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EFA48F-D03A-4838-80D3-4F66A1C0C3CF}">
  <ds:schemaRefs>
    <ds:schemaRef ds:uri="00eee050-7eda-4a68-8825-514e694f5f09"/>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78db98b4-7c56-4667-9532-fea666d1edab"/>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51C7B99-9824-4039-BE64-AA369C6C47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9933</TotalTime>
  <Words>1279</Words>
  <Application>Microsoft Office PowerPoint</Application>
  <PresentationFormat>On-screen Show (4:3)</PresentationFormat>
  <Paragraphs>65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Cambria Math</vt:lpstr>
      <vt:lpstr>Candara</vt:lpstr>
      <vt:lpstr>Office Theme</vt:lpstr>
      <vt:lpstr>8.4) Coupled first-order simultaneous differential equations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560</cp:revision>
  <dcterms:created xsi:type="dcterms:W3CDTF">2020-05-18T02:11:06Z</dcterms:created>
  <dcterms:modified xsi:type="dcterms:W3CDTF">2021-08-29T23:05:47Z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