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9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32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860A7E25-5A7F-4A34-9677-D68364EF55C0}"/>
    <pc:docChg chg="undo redo custSel addSld delSld modSld sldOrd">
      <pc:chgData name="Chris Speller" userId="0a97f007-b978-4543-a8a0-9ee0abccdf0a" providerId="ADAL" clId="{860A7E25-5A7F-4A34-9677-D68364EF55C0}" dt="2021-02-23T10:00:09.536" v="349" actId="6549"/>
      <pc:docMkLst>
        <pc:docMk/>
      </pc:docMkLst>
      <pc:sldChg chg="del">
        <pc:chgData name="Chris Speller" userId="0a97f007-b978-4543-a8a0-9ee0abccdf0a" providerId="ADAL" clId="{860A7E25-5A7F-4A34-9677-D68364EF55C0}" dt="2020-12-29T17:38:33.99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52321252" sldId="4176"/>
        </pc:sldMkLst>
      </pc:sldChg>
      <pc:sldChg chg="add del">
        <pc:chgData name="Chris Speller" userId="0a97f007-b978-4543-a8a0-9ee0abccdf0a" providerId="ADAL" clId="{860A7E25-5A7F-4A34-9677-D68364EF55C0}" dt="2020-12-29T17:39:23.615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58965271" sldId="4209"/>
        </pc:sldMkLst>
      </pc:sldChg>
      <pc:sldChg chg="modSp mod">
        <pc:chgData name="Chris Speller" userId="0a97f007-b978-4543-a8a0-9ee0abccdf0a" providerId="ADAL" clId="{860A7E25-5A7F-4A34-9677-D68364EF55C0}" dt="2021-02-02T16:22:53.644" v="327" actId="6549"/>
        <pc:sldMkLst>
          <pc:docMk/>
          <pc:sldMk cId="2009006719" sldId="4210"/>
        </pc:sldMkLst>
        <pc:graphicFrameChg chg="modGraphic">
          <ac:chgData name="Chris Speller" userId="0a97f007-b978-4543-a8a0-9ee0abccdf0a" providerId="ADAL" clId="{860A7E25-5A7F-4A34-9677-D68364EF55C0}" dt="2021-02-02T16:22:53.644" v="327" actId="6549"/>
          <ac:graphicFrameMkLst>
            <pc:docMk/>
            <pc:sldMk cId="2009006719" sldId="4210"/>
            <ac:graphicFrameMk id="3" creationId="{025826F9-BBEB-4D37-A6CB-13A118B9C2C4}"/>
          </ac:graphicFrameMkLst>
        </pc:graphicFrame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3480019" sldId="42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08482927" sldId="4212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59946790" sldId="4263"/>
        </pc:sldMkLst>
      </pc:sldChg>
      <pc:sldChg chg="modSp mod">
        <pc:chgData name="Chris Speller" userId="0a97f007-b978-4543-a8a0-9ee0abccdf0a" providerId="ADAL" clId="{860A7E25-5A7F-4A34-9677-D68364EF55C0}" dt="2021-01-31T19:12:25.555" v="257" actId="14100"/>
        <pc:sldMkLst>
          <pc:docMk/>
          <pc:sldMk cId="4095289239" sldId="4287"/>
        </pc:sldMkLst>
        <pc:spChg chg="mod">
          <ac:chgData name="Chris Speller" userId="0a97f007-b978-4543-a8a0-9ee0abccdf0a" providerId="ADAL" clId="{860A7E25-5A7F-4A34-9677-D68364EF55C0}" dt="2021-01-31T19:12:25.555" v="257" actId="14100"/>
          <ac:spMkLst>
            <pc:docMk/>
            <pc:sldMk cId="4095289239" sldId="428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860A7E25-5A7F-4A34-9677-D68364EF55C0}" dt="2021-01-31T19:16:33.021" v="320" actId="1076"/>
        <pc:sldMkLst>
          <pc:docMk/>
          <pc:sldMk cId="3030549656" sldId="4308"/>
        </pc:sldMkLst>
        <pc:spChg chg="mod">
          <ac:chgData name="Chris Speller" userId="0a97f007-b978-4543-a8a0-9ee0abccdf0a" providerId="ADAL" clId="{860A7E25-5A7F-4A34-9677-D68364EF55C0}" dt="2021-01-31T19:16:33.021" v="320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78102799" sldId="430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1606468" sldId="431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2951097" sldId="43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35411940" sldId="431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426958770" sldId="431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94213754" sldId="431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55969786" sldId="431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59686522" sldId="431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36520566" sldId="431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71439970" sldId="431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23287902" sldId="431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4636259" sldId="432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22654360" sldId="432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2970263" sldId="432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89112352" sldId="432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81575754" sldId="432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287601871" sldId="432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9277302" sldId="432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8122644" sldId="432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208734" sldId="432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349785839" sldId="432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53972512" sldId="433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132133966" sldId="433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606068091" sldId="433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485689931" sldId="433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38241478" sldId="433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03821772" sldId="433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600842726" sldId="433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66507312" sldId="433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94259227" sldId="433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7472871" sldId="433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06374197" sldId="434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792193" sldId="434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3156252" sldId="434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69151525" sldId="434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29094761" sldId="434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99286908" sldId="434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48941659" sldId="434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7692618" sldId="434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98809375" sldId="434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24668964" sldId="434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782760188" sldId="435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47034207" sldId="435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44336360" sldId="435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33310981" sldId="435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89882596" sldId="435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96755365" sldId="435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823184425" sldId="435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84522119" sldId="435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81409675" sldId="435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5712968" sldId="435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5496117" sldId="436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83387664" sldId="436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14611979" sldId="436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71582553" sldId="436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8752228" sldId="436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52893627" sldId="436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99752267" sldId="436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77447287" sldId="436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133520" sldId="436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33349095" sldId="436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26477206" sldId="437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581066510" sldId="437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87816726" sldId="437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66058127" sldId="4373"/>
        </pc:sldMkLst>
      </pc:sldChg>
      <pc:sldChg chg="modSp">
        <pc:chgData name="Chris Speller" userId="0a97f007-b978-4543-a8a0-9ee0abccdf0a" providerId="ADAL" clId="{860A7E25-5A7F-4A34-9677-D68364EF55C0}" dt="2021-01-06T10:05:07.475" v="11" actId="6549"/>
        <pc:sldMkLst>
          <pc:docMk/>
          <pc:sldMk cId="1281400169" sldId="4401"/>
        </pc:sldMkLst>
        <pc:spChg chg="mod">
          <ac:chgData name="Chris Speller" userId="0a97f007-b978-4543-a8a0-9ee0abccdf0a" providerId="ADAL" clId="{860A7E25-5A7F-4A34-9677-D68364EF55C0}" dt="2021-01-06T10:05:07.475" v="11" actId="6549"/>
          <ac:spMkLst>
            <pc:docMk/>
            <pc:sldMk cId="1281400169" sldId="4401"/>
            <ac:spMk id="10" creationId="{00000000-0000-0000-0000-000000000000}"/>
          </ac:spMkLst>
        </pc:spChg>
      </pc:sldChg>
      <pc:sldChg chg="modSp mod modAnim">
        <pc:chgData name="Chris Speller" userId="0a97f007-b978-4543-a8a0-9ee0abccdf0a" providerId="ADAL" clId="{860A7E25-5A7F-4A34-9677-D68364EF55C0}" dt="2021-01-31T19:11:14.343" v="255" actId="20577"/>
        <pc:sldMkLst>
          <pc:docMk/>
          <pc:sldMk cId="711047256" sldId="4409"/>
        </pc:sldMkLst>
        <pc:spChg chg="mod">
          <ac:chgData name="Chris Speller" userId="0a97f007-b978-4543-a8a0-9ee0abccdf0a" providerId="ADAL" clId="{860A7E25-5A7F-4A34-9677-D68364EF55C0}" dt="2021-01-31T19:11:14.343" v="255" actId="20577"/>
          <ac:spMkLst>
            <pc:docMk/>
            <pc:sldMk cId="711047256" sldId="4409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0:45.611" v="230" actId="1076"/>
        <pc:sldMkLst>
          <pc:docMk/>
          <pc:sldMk cId="365813682" sldId="4410"/>
        </pc:sldMkLst>
        <pc:spChg chg="mod">
          <ac:chgData name="Chris Speller" userId="0a97f007-b978-4543-a8a0-9ee0abccdf0a" providerId="ADAL" clId="{860A7E25-5A7F-4A34-9677-D68364EF55C0}" dt="2021-01-31T19:10:45.611" v="230" actId="1076"/>
          <ac:spMkLst>
            <pc:docMk/>
            <pc:sldMk cId="365813682" sldId="4410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19T09:59:10.323" v="79" actId="20577"/>
        <pc:sldMkLst>
          <pc:docMk/>
          <pc:sldMk cId="747234993" sldId="4414"/>
        </pc:sldMkLst>
        <pc:spChg chg="mod">
          <ac:chgData name="Chris Speller" userId="0a97f007-b978-4543-a8a0-9ee0abccdf0a" providerId="ADAL" clId="{860A7E25-5A7F-4A34-9677-D68364EF55C0}" dt="2021-01-19T09:59:10.323" v="79" actId="20577"/>
          <ac:spMkLst>
            <pc:docMk/>
            <pc:sldMk cId="747234993" sldId="4414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20T09:52:19.740" v="211" actId="20577"/>
        <pc:sldMkLst>
          <pc:docMk/>
          <pc:sldMk cId="1896877596" sldId="4417"/>
        </pc:sldMkLst>
        <pc:spChg chg="mod">
          <ac:chgData name="Chris Speller" userId="0a97f007-b978-4543-a8a0-9ee0abccdf0a" providerId="ADAL" clId="{860A7E25-5A7F-4A34-9677-D68364EF55C0}" dt="2021-01-20T09:51:34.801" v="129" actId="6549"/>
          <ac:spMkLst>
            <pc:docMk/>
            <pc:sldMk cId="1896877596" sldId="4417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0T09:52:19.740" v="211" actId="20577"/>
          <ac:spMkLst>
            <pc:docMk/>
            <pc:sldMk cId="1896877596" sldId="4417"/>
            <ac:spMk id="12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4:15.632" v="286"/>
        <pc:sldMkLst>
          <pc:docMk/>
          <pc:sldMk cId="2978471196" sldId="4421"/>
        </pc:sldMkLst>
        <pc:spChg chg="add mod">
          <ac:chgData name="Chris Speller" userId="0a97f007-b978-4543-a8a0-9ee0abccdf0a" providerId="ADAL" clId="{860A7E25-5A7F-4A34-9677-D68364EF55C0}" dt="2021-01-31T19:14:15.632" v="286"/>
          <ac:spMkLst>
            <pc:docMk/>
            <pc:sldMk cId="2978471196" sldId="4421"/>
            <ac:spMk id="12" creationId="{8FF50293-031F-468E-A8B7-E111DED1AD82}"/>
          </ac:spMkLst>
        </pc:spChg>
      </pc:sldChg>
      <pc:sldChg chg="addSp modSp">
        <pc:chgData name="Chris Speller" userId="0a97f007-b978-4543-a8a0-9ee0abccdf0a" providerId="ADAL" clId="{860A7E25-5A7F-4A34-9677-D68364EF55C0}" dt="2021-01-31T19:14:16.364" v="287"/>
        <pc:sldMkLst>
          <pc:docMk/>
          <pc:sldMk cId="1675599423" sldId="4422"/>
        </pc:sldMkLst>
        <pc:spChg chg="add mod">
          <ac:chgData name="Chris Speller" userId="0a97f007-b978-4543-a8a0-9ee0abccdf0a" providerId="ADAL" clId="{860A7E25-5A7F-4A34-9677-D68364EF55C0}" dt="2021-01-31T19:14:16.364" v="287"/>
          <ac:spMkLst>
            <pc:docMk/>
            <pc:sldMk cId="1675599423" sldId="4422"/>
            <ac:spMk id="12" creationId="{048171A9-38B5-48E9-9398-3199E7E4F7AB}"/>
          </ac:spMkLst>
        </pc:spChg>
      </pc:sldChg>
      <pc:sldChg chg="addSp modSp">
        <pc:chgData name="Chris Speller" userId="0a97f007-b978-4543-a8a0-9ee0abccdf0a" providerId="ADAL" clId="{860A7E25-5A7F-4A34-9677-D68364EF55C0}" dt="2021-01-31T19:14:17.432" v="288"/>
        <pc:sldMkLst>
          <pc:docMk/>
          <pc:sldMk cId="2084130620" sldId="4423"/>
        </pc:sldMkLst>
        <pc:spChg chg="add mod">
          <ac:chgData name="Chris Speller" userId="0a97f007-b978-4543-a8a0-9ee0abccdf0a" providerId="ADAL" clId="{860A7E25-5A7F-4A34-9677-D68364EF55C0}" dt="2021-01-31T19:14:17.432" v="288"/>
          <ac:spMkLst>
            <pc:docMk/>
            <pc:sldMk cId="2084130620" sldId="4423"/>
            <ac:spMk id="13" creationId="{9E481577-6087-4543-8B0B-4BE1E01810B1}"/>
          </ac:spMkLst>
        </pc:spChg>
      </pc:sldChg>
      <pc:sldChg chg="addSp modSp mod">
        <pc:chgData name="Chris Speller" userId="0a97f007-b978-4543-a8a0-9ee0abccdf0a" providerId="ADAL" clId="{860A7E25-5A7F-4A34-9677-D68364EF55C0}" dt="2021-01-31T19:14:27.623" v="292" actId="1076"/>
        <pc:sldMkLst>
          <pc:docMk/>
          <pc:sldMk cId="1297230719" sldId="4424"/>
        </pc:sldMkLst>
        <pc:spChg chg="add mod">
          <ac:chgData name="Chris Speller" userId="0a97f007-b978-4543-a8a0-9ee0abccdf0a" providerId="ADAL" clId="{860A7E25-5A7F-4A34-9677-D68364EF55C0}" dt="2021-01-31T19:14:18.511" v="289"/>
          <ac:spMkLst>
            <pc:docMk/>
            <pc:sldMk cId="1297230719" sldId="4424"/>
            <ac:spMk id="12" creationId="{CC59C295-F523-411B-8DD0-113F71372A1E}"/>
          </ac:spMkLst>
        </pc:spChg>
        <pc:picChg chg="mod">
          <ac:chgData name="Chris Speller" userId="0a97f007-b978-4543-a8a0-9ee0abccdf0a" providerId="ADAL" clId="{860A7E25-5A7F-4A34-9677-D68364EF55C0}" dt="2021-01-31T19:14:27.623" v="292" actId="1076"/>
          <ac:picMkLst>
            <pc:docMk/>
            <pc:sldMk cId="1297230719" sldId="4424"/>
            <ac:picMk id="3" creationId="{CA1A63B1-65A7-4DE7-A2B4-BC1D8F6EC548}"/>
          </ac:picMkLst>
        </pc:picChg>
      </pc:sldChg>
      <pc:sldChg chg="modSp">
        <pc:chgData name="Chris Speller" userId="0a97f007-b978-4543-a8a0-9ee0abccdf0a" providerId="ADAL" clId="{860A7E25-5A7F-4A34-9677-D68364EF55C0}" dt="2021-01-17T12:46:44.720" v="70" actId="20577"/>
        <pc:sldMkLst>
          <pc:docMk/>
          <pc:sldMk cId="1909355401" sldId="4437"/>
        </pc:sldMkLst>
        <pc:spChg chg="mod">
          <ac:chgData name="Chris Speller" userId="0a97f007-b978-4543-a8a0-9ee0abccdf0a" providerId="ADAL" clId="{860A7E25-5A7F-4A34-9677-D68364EF55C0}" dt="2021-01-17T12:46:44.720" v="70" actId="20577"/>
          <ac:spMkLst>
            <pc:docMk/>
            <pc:sldMk cId="1909355401" sldId="4437"/>
            <ac:spMk id="10" creationId="{00000000-0000-0000-0000-000000000000}"/>
          </ac:spMkLst>
        </pc:spChg>
      </pc:sldChg>
      <pc:sldChg chg="modAnim">
        <pc:chgData name="Chris Speller" userId="0a97f007-b978-4543-a8a0-9ee0abccdf0a" providerId="ADAL" clId="{860A7E25-5A7F-4A34-9677-D68364EF55C0}" dt="2021-01-31T19:14:49.788" v="300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860A7E25-5A7F-4A34-9677-D68364EF55C0}" dt="2021-01-17T12:49:34.760" v="71" actId="47"/>
        <pc:sldMkLst>
          <pc:docMk/>
          <pc:sldMk cId="176286142" sldId="4444"/>
        </pc:sldMkLst>
      </pc:sldChg>
      <pc:sldChg chg="modSp modAnim">
        <pc:chgData name="Chris Speller" userId="0a97f007-b978-4543-a8a0-9ee0abccdf0a" providerId="ADAL" clId="{860A7E25-5A7F-4A34-9677-D68364EF55C0}" dt="2021-01-17T12:56:00.906" v="78" actId="20577"/>
        <pc:sldMkLst>
          <pc:docMk/>
          <pc:sldMk cId="1796808943" sldId="4458"/>
        </pc:sldMkLst>
        <pc:spChg chg="mod">
          <ac:chgData name="Chris Speller" userId="0a97f007-b978-4543-a8a0-9ee0abccdf0a" providerId="ADAL" clId="{860A7E25-5A7F-4A34-9677-D68364EF55C0}" dt="2021-01-17T12:56:00.906" v="78" actId="20577"/>
          <ac:spMkLst>
            <pc:docMk/>
            <pc:sldMk cId="1796808943" sldId="445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2-22T17:14:51.071" v="345" actId="14100"/>
        <pc:sldMkLst>
          <pc:docMk/>
          <pc:sldMk cId="830439883" sldId="4460"/>
        </pc:sldMkLst>
        <pc:spChg chg="mod">
          <ac:chgData name="Chris Speller" userId="0a97f007-b978-4543-a8a0-9ee0abccdf0a" providerId="ADAL" clId="{860A7E25-5A7F-4A34-9677-D68364EF55C0}" dt="2021-02-22T17:14:51.071" v="345" actId="14100"/>
          <ac:spMkLst>
            <pc:docMk/>
            <pc:sldMk cId="830439883" sldId="446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23T10:00:09.536" v="349" actId="6549"/>
        <pc:sldMkLst>
          <pc:docMk/>
          <pc:sldMk cId="951039632" sldId="4462"/>
        </pc:sldMkLst>
        <pc:spChg chg="mod">
          <ac:chgData name="Chris Speller" userId="0a97f007-b978-4543-a8a0-9ee0abccdf0a" providerId="ADAL" clId="{860A7E25-5A7F-4A34-9677-D68364EF55C0}" dt="2021-02-23T10:00:09.536" v="349" actId="6549"/>
          <ac:spMkLst>
            <pc:docMk/>
            <pc:sldMk cId="951039632" sldId="4462"/>
            <ac:spMk id="10" creationId="{00000000-0000-0000-0000-000000000000}"/>
          </ac:spMkLst>
        </pc:spChg>
      </pc:sldChg>
      <pc:sldChg chg="ord">
        <pc:chgData name="Chris Speller" userId="0a97f007-b978-4543-a8a0-9ee0abccdf0a" providerId="ADAL" clId="{860A7E25-5A7F-4A34-9677-D68364EF55C0}" dt="2021-02-22T17:14:52.169" v="347" actId="20578"/>
        <pc:sldMkLst>
          <pc:docMk/>
          <pc:sldMk cId="2363795935" sldId="4464"/>
        </pc:sldMkLst>
      </pc:sldChg>
      <pc:sldChg chg="addSp modSp">
        <pc:chgData name="Chris Speller" userId="0a97f007-b978-4543-a8a0-9ee0abccdf0a" providerId="ADAL" clId="{860A7E25-5A7F-4A34-9677-D68364EF55C0}" dt="2021-01-31T19:14:23.279" v="290"/>
        <pc:sldMkLst>
          <pc:docMk/>
          <pc:sldMk cId="3552951428" sldId="4468"/>
        </pc:sldMkLst>
        <pc:spChg chg="add mod">
          <ac:chgData name="Chris Speller" userId="0a97f007-b978-4543-a8a0-9ee0abccdf0a" providerId="ADAL" clId="{860A7E25-5A7F-4A34-9677-D68364EF55C0}" dt="2021-01-31T19:14:23.279" v="290"/>
          <ac:spMkLst>
            <pc:docMk/>
            <pc:sldMk cId="3552951428" sldId="4468"/>
            <ac:spMk id="12" creationId="{4DC89351-5C11-4D8E-886C-E71225391450}"/>
          </ac:spMkLst>
        </pc:spChg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47543047" sldId="4495"/>
        </pc:sldMkLst>
      </pc:sldChg>
      <pc:sldChg chg="add del">
        <pc:chgData name="Chris Speller" userId="0a97f007-b978-4543-a8a0-9ee0abccdf0a" providerId="ADAL" clId="{860A7E25-5A7F-4A34-9677-D68364EF55C0}" dt="2021-01-07T16:10:29.846" v="13"/>
        <pc:sldMkLst>
          <pc:docMk/>
          <pc:sldMk cId="1148067280" sldId="44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67070580" sldId="45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86144933" sldId="4651"/>
        </pc:sldMkLst>
      </pc:sldChg>
      <pc:sldChg chg="modSp mod">
        <pc:chgData name="Chris Speller" userId="0a97f007-b978-4543-a8a0-9ee0abccdf0a" providerId="ADAL" clId="{860A7E25-5A7F-4A34-9677-D68364EF55C0}" dt="2021-01-31T19:11:50.534" v="256" actId="1076"/>
        <pc:sldMkLst>
          <pc:docMk/>
          <pc:sldMk cId="3617635658" sldId="4655"/>
        </pc:sldMkLst>
        <pc:spChg chg="mod">
          <ac:chgData name="Chris Speller" userId="0a97f007-b978-4543-a8a0-9ee0abccdf0a" providerId="ADAL" clId="{860A7E25-5A7F-4A34-9677-D68364EF55C0}" dt="2021-01-31T19:11:50.534" v="256" actId="1076"/>
          <ac:spMkLst>
            <pc:docMk/>
            <pc:sldMk cId="3617635658" sldId="465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08T10:36:55.075" v="328" actId="20577"/>
        <pc:sldMkLst>
          <pc:docMk/>
          <pc:sldMk cId="650826284" sldId="4713"/>
        </pc:sldMkLst>
        <pc:spChg chg="mod">
          <ac:chgData name="Chris Speller" userId="0a97f007-b978-4543-a8a0-9ee0abccdf0a" providerId="ADAL" clId="{860A7E25-5A7F-4A34-9677-D68364EF55C0}" dt="2021-02-08T10:36:55.075" v="328" actId="20577"/>
          <ac:spMkLst>
            <pc:docMk/>
            <pc:sldMk cId="650826284" sldId="4713"/>
            <ac:spMk id="10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2:38.989" v="258"/>
        <pc:sldMkLst>
          <pc:docMk/>
          <pc:sldMk cId="3197123677" sldId="4715"/>
        </pc:sldMkLst>
        <pc:spChg chg="add mod">
          <ac:chgData name="Chris Speller" userId="0a97f007-b978-4543-a8a0-9ee0abccdf0a" providerId="ADAL" clId="{860A7E25-5A7F-4A34-9677-D68364EF55C0}" dt="2021-01-31T19:12:38.989" v="258"/>
          <ac:spMkLst>
            <pc:docMk/>
            <pc:sldMk cId="3197123677" sldId="4715"/>
            <ac:spMk id="13" creationId="{82AE9D77-56BD-4A48-AFB9-1206A5141E2A}"/>
          </ac:spMkLst>
        </pc:spChg>
      </pc:sldChg>
      <pc:sldChg chg="del">
        <pc:chgData name="Chris Speller" userId="0a97f007-b978-4543-a8a0-9ee0abccdf0a" providerId="ADAL" clId="{860A7E25-5A7F-4A34-9677-D68364EF55C0}" dt="2021-01-31T19:12:51.782" v="259" actId="47"/>
        <pc:sldMkLst>
          <pc:docMk/>
          <pc:sldMk cId="4165990354" sldId="4720"/>
        </pc:sldMkLst>
      </pc:sldChg>
      <pc:sldChg chg="addSp modSp">
        <pc:chgData name="Chris Speller" userId="0a97f007-b978-4543-a8a0-9ee0abccdf0a" providerId="ADAL" clId="{860A7E25-5A7F-4A34-9677-D68364EF55C0}" dt="2021-01-31T19:13:04.257" v="260"/>
        <pc:sldMkLst>
          <pc:docMk/>
          <pc:sldMk cId="1035632461" sldId="4737"/>
        </pc:sldMkLst>
        <pc:spChg chg="add mod">
          <ac:chgData name="Chris Speller" userId="0a97f007-b978-4543-a8a0-9ee0abccdf0a" providerId="ADAL" clId="{860A7E25-5A7F-4A34-9677-D68364EF55C0}" dt="2021-01-31T19:13:04.257" v="260"/>
          <ac:spMkLst>
            <pc:docMk/>
            <pc:sldMk cId="1035632461" sldId="4737"/>
            <ac:spMk id="12" creationId="{0590E283-D9C5-441F-889B-5335980FE2C9}"/>
          </ac:spMkLst>
        </pc:spChg>
      </pc:sldChg>
      <pc:sldChg chg="addSp modSp">
        <pc:chgData name="Chris Speller" userId="0a97f007-b978-4543-a8a0-9ee0abccdf0a" providerId="ADAL" clId="{860A7E25-5A7F-4A34-9677-D68364EF55C0}" dt="2021-01-31T19:13:17.104" v="269"/>
        <pc:sldMkLst>
          <pc:docMk/>
          <pc:sldMk cId="810121915" sldId="4738"/>
        </pc:sldMkLst>
        <pc:spChg chg="add mod">
          <ac:chgData name="Chris Speller" userId="0a97f007-b978-4543-a8a0-9ee0abccdf0a" providerId="ADAL" clId="{860A7E25-5A7F-4A34-9677-D68364EF55C0}" dt="2021-01-31T19:13:17.104" v="269"/>
          <ac:spMkLst>
            <pc:docMk/>
            <pc:sldMk cId="810121915" sldId="4738"/>
            <ac:spMk id="13" creationId="{CFF13C43-47A5-4221-B16E-5DF697019260}"/>
          </ac:spMkLst>
        </pc:spChg>
      </pc:sldChg>
      <pc:sldChg chg="addSp modSp">
        <pc:chgData name="Chris Speller" userId="0a97f007-b978-4543-a8a0-9ee0abccdf0a" providerId="ADAL" clId="{860A7E25-5A7F-4A34-9677-D68364EF55C0}" dt="2021-01-31T19:13:05.590" v="261"/>
        <pc:sldMkLst>
          <pc:docMk/>
          <pc:sldMk cId="611007519" sldId="4739"/>
        </pc:sldMkLst>
        <pc:spChg chg="add mod">
          <ac:chgData name="Chris Speller" userId="0a97f007-b978-4543-a8a0-9ee0abccdf0a" providerId="ADAL" clId="{860A7E25-5A7F-4A34-9677-D68364EF55C0}" dt="2021-01-31T19:13:05.590" v="261"/>
          <ac:spMkLst>
            <pc:docMk/>
            <pc:sldMk cId="611007519" sldId="4739"/>
            <ac:spMk id="12" creationId="{FC1554D6-15CB-434B-9BD0-1F3B25F5038C}"/>
          </ac:spMkLst>
        </pc:spChg>
      </pc:sldChg>
      <pc:sldChg chg="addSp modSp">
        <pc:chgData name="Chris Speller" userId="0a97f007-b978-4543-a8a0-9ee0abccdf0a" providerId="ADAL" clId="{860A7E25-5A7F-4A34-9677-D68364EF55C0}" dt="2021-01-31T19:13:06.705" v="262"/>
        <pc:sldMkLst>
          <pc:docMk/>
          <pc:sldMk cId="2890707492" sldId="4740"/>
        </pc:sldMkLst>
        <pc:spChg chg="add mod">
          <ac:chgData name="Chris Speller" userId="0a97f007-b978-4543-a8a0-9ee0abccdf0a" providerId="ADAL" clId="{860A7E25-5A7F-4A34-9677-D68364EF55C0}" dt="2021-01-31T19:13:06.705" v="262"/>
          <ac:spMkLst>
            <pc:docMk/>
            <pc:sldMk cId="2890707492" sldId="4740"/>
            <ac:spMk id="12" creationId="{7B6B889C-4036-4B2B-ABAC-ECBF1A2A3C80}"/>
          </ac:spMkLst>
        </pc:spChg>
      </pc:sldChg>
      <pc:sldChg chg="addSp delSp modSp">
        <pc:chgData name="Chris Speller" userId="0a97f007-b978-4543-a8a0-9ee0abccdf0a" providerId="ADAL" clId="{860A7E25-5A7F-4A34-9677-D68364EF55C0}" dt="2021-01-31T19:13:42.163" v="275"/>
        <pc:sldMkLst>
          <pc:docMk/>
          <pc:sldMk cId="1338366255" sldId="4741"/>
        </pc:sldMkLst>
        <pc:spChg chg="add mod">
          <ac:chgData name="Chris Speller" userId="0a97f007-b978-4543-a8a0-9ee0abccdf0a" providerId="ADAL" clId="{860A7E25-5A7F-4A34-9677-D68364EF55C0}" dt="2021-01-31T19:13:40.048" v="273"/>
          <ac:spMkLst>
            <pc:docMk/>
            <pc:sldMk cId="1338366255" sldId="4741"/>
            <ac:spMk id="13" creationId="{1E7FB5E5-16D9-49B6-91F4-A4503D2CF5F5}"/>
          </ac:spMkLst>
        </pc:spChg>
        <pc:spChg chg="add del mod">
          <ac:chgData name="Chris Speller" userId="0a97f007-b978-4543-a8a0-9ee0abccdf0a" providerId="ADAL" clId="{860A7E25-5A7F-4A34-9677-D68364EF55C0}" dt="2021-01-31T19:13:42.163" v="275"/>
          <ac:spMkLst>
            <pc:docMk/>
            <pc:sldMk cId="1338366255" sldId="4741"/>
            <ac:spMk id="14" creationId="{1D6BAD0E-BD73-40E9-A581-5D57BE3AF440}"/>
          </ac:spMkLst>
        </pc:spChg>
      </pc:sldChg>
      <pc:sldChg chg="addSp modSp">
        <pc:chgData name="Chris Speller" userId="0a97f007-b978-4543-a8a0-9ee0abccdf0a" providerId="ADAL" clId="{860A7E25-5A7F-4A34-9677-D68364EF55C0}" dt="2021-01-31T19:13:45.096" v="277"/>
        <pc:sldMkLst>
          <pc:docMk/>
          <pc:sldMk cId="2941040493" sldId="4742"/>
        </pc:sldMkLst>
        <pc:spChg chg="add mod">
          <ac:chgData name="Chris Speller" userId="0a97f007-b978-4543-a8a0-9ee0abccdf0a" providerId="ADAL" clId="{860A7E25-5A7F-4A34-9677-D68364EF55C0}" dt="2021-01-31T19:13:45.096" v="277"/>
          <ac:spMkLst>
            <pc:docMk/>
            <pc:sldMk cId="2941040493" sldId="4742"/>
            <ac:spMk id="12" creationId="{58010CF4-2260-410D-A078-0A8A640F7DA4}"/>
          </ac:spMkLst>
        </pc:spChg>
      </pc:sldChg>
      <pc:sldChg chg="addSp modSp">
        <pc:chgData name="Chris Speller" userId="0a97f007-b978-4543-a8a0-9ee0abccdf0a" providerId="ADAL" clId="{860A7E25-5A7F-4A34-9677-D68364EF55C0}" dt="2021-01-31T19:13:43.584" v="276"/>
        <pc:sldMkLst>
          <pc:docMk/>
          <pc:sldMk cId="3803252760" sldId="4743"/>
        </pc:sldMkLst>
        <pc:spChg chg="add mod">
          <ac:chgData name="Chris Speller" userId="0a97f007-b978-4543-a8a0-9ee0abccdf0a" providerId="ADAL" clId="{860A7E25-5A7F-4A34-9677-D68364EF55C0}" dt="2021-01-31T19:13:43.584" v="276"/>
          <ac:spMkLst>
            <pc:docMk/>
            <pc:sldMk cId="3803252760" sldId="4743"/>
            <ac:spMk id="13" creationId="{2E3E5B70-0FE3-46C8-9098-0092307EFFCB}"/>
          </ac:spMkLst>
        </pc:spChg>
      </pc:sldChg>
      <pc:sldChg chg="addSp modSp">
        <pc:chgData name="Chris Speller" userId="0a97f007-b978-4543-a8a0-9ee0abccdf0a" providerId="ADAL" clId="{860A7E25-5A7F-4A34-9677-D68364EF55C0}" dt="2021-01-31T19:13:50.049" v="281"/>
        <pc:sldMkLst>
          <pc:docMk/>
          <pc:sldMk cId="3904373404" sldId="4744"/>
        </pc:sldMkLst>
        <pc:spChg chg="add mod">
          <ac:chgData name="Chris Speller" userId="0a97f007-b978-4543-a8a0-9ee0abccdf0a" providerId="ADAL" clId="{860A7E25-5A7F-4A34-9677-D68364EF55C0}" dt="2021-01-31T19:13:50.049" v="281"/>
          <ac:spMkLst>
            <pc:docMk/>
            <pc:sldMk cId="3904373404" sldId="4744"/>
            <ac:spMk id="13" creationId="{20AC44FA-F0B6-435B-A577-501C71721E87}"/>
          </ac:spMkLst>
        </pc:spChg>
      </pc:sldChg>
      <pc:sldChg chg="addSp modSp">
        <pc:chgData name="Chris Speller" userId="0a97f007-b978-4543-a8a0-9ee0abccdf0a" providerId="ADAL" clId="{860A7E25-5A7F-4A34-9677-D68364EF55C0}" dt="2021-01-31T19:13:35.896" v="270"/>
        <pc:sldMkLst>
          <pc:docMk/>
          <pc:sldMk cId="3887651753" sldId="4747"/>
        </pc:sldMkLst>
        <pc:spChg chg="add mod">
          <ac:chgData name="Chris Speller" userId="0a97f007-b978-4543-a8a0-9ee0abccdf0a" providerId="ADAL" clId="{860A7E25-5A7F-4A34-9677-D68364EF55C0}" dt="2021-01-31T19:13:35.896" v="270"/>
          <ac:spMkLst>
            <pc:docMk/>
            <pc:sldMk cId="3887651753" sldId="4747"/>
            <ac:spMk id="12" creationId="{62FD9DF1-6F18-4D7F-8CCC-9064219A7D0D}"/>
          </ac:spMkLst>
        </pc:spChg>
      </pc:sldChg>
      <pc:sldChg chg="addSp modSp">
        <pc:chgData name="Chris Speller" userId="0a97f007-b978-4543-a8a0-9ee0abccdf0a" providerId="ADAL" clId="{860A7E25-5A7F-4A34-9677-D68364EF55C0}" dt="2021-01-31T19:13:52.952" v="282"/>
        <pc:sldMkLst>
          <pc:docMk/>
          <pc:sldMk cId="1602537369" sldId="4749"/>
        </pc:sldMkLst>
        <pc:spChg chg="add mod">
          <ac:chgData name="Chris Speller" userId="0a97f007-b978-4543-a8a0-9ee0abccdf0a" providerId="ADAL" clId="{860A7E25-5A7F-4A34-9677-D68364EF55C0}" dt="2021-01-31T19:13:52.952" v="282"/>
          <ac:spMkLst>
            <pc:docMk/>
            <pc:sldMk cId="1602537369" sldId="4749"/>
            <ac:spMk id="13" creationId="{A2615F50-621D-4F3F-A64E-8F15A0F0DF24}"/>
          </ac:spMkLst>
        </pc:spChg>
      </pc:sldChg>
      <pc:sldChg chg="addSp modSp">
        <pc:chgData name="Chris Speller" userId="0a97f007-b978-4543-a8a0-9ee0abccdf0a" providerId="ADAL" clId="{860A7E25-5A7F-4A34-9677-D68364EF55C0}" dt="2021-01-31T19:13:46.353" v="278"/>
        <pc:sldMkLst>
          <pc:docMk/>
          <pc:sldMk cId="2541972955" sldId="4750"/>
        </pc:sldMkLst>
        <pc:spChg chg="add mod">
          <ac:chgData name="Chris Speller" userId="0a97f007-b978-4543-a8a0-9ee0abccdf0a" providerId="ADAL" clId="{860A7E25-5A7F-4A34-9677-D68364EF55C0}" dt="2021-01-31T19:13:46.353" v="278"/>
          <ac:spMkLst>
            <pc:docMk/>
            <pc:sldMk cId="2541972955" sldId="4750"/>
            <ac:spMk id="12" creationId="{7483C2CA-E864-4F8D-8D0F-392DF2A8D93D}"/>
          </ac:spMkLst>
        </pc:spChg>
      </pc:sldChg>
      <pc:sldChg chg="addSp modSp">
        <pc:chgData name="Chris Speller" userId="0a97f007-b978-4543-a8a0-9ee0abccdf0a" providerId="ADAL" clId="{860A7E25-5A7F-4A34-9677-D68364EF55C0}" dt="2021-01-31T19:13:38.776" v="272"/>
        <pc:sldMkLst>
          <pc:docMk/>
          <pc:sldMk cId="2263167685" sldId="4751"/>
        </pc:sldMkLst>
        <pc:spChg chg="add mod">
          <ac:chgData name="Chris Speller" userId="0a97f007-b978-4543-a8a0-9ee0abccdf0a" providerId="ADAL" clId="{860A7E25-5A7F-4A34-9677-D68364EF55C0}" dt="2021-01-31T19:13:38.776" v="272"/>
          <ac:spMkLst>
            <pc:docMk/>
            <pc:sldMk cId="2263167685" sldId="4751"/>
            <ac:spMk id="12" creationId="{206B696A-C193-4B39-8F1D-7CB8329803AF}"/>
          </ac:spMkLst>
        </pc:spChg>
      </pc:sldChg>
      <pc:sldChg chg="addSp modSp">
        <pc:chgData name="Chris Speller" userId="0a97f007-b978-4543-a8a0-9ee0abccdf0a" providerId="ADAL" clId="{860A7E25-5A7F-4A34-9677-D68364EF55C0}" dt="2021-01-31T19:13:37.081" v="271"/>
        <pc:sldMkLst>
          <pc:docMk/>
          <pc:sldMk cId="3564549540" sldId="4752"/>
        </pc:sldMkLst>
        <pc:spChg chg="add mod">
          <ac:chgData name="Chris Speller" userId="0a97f007-b978-4543-a8a0-9ee0abccdf0a" providerId="ADAL" clId="{860A7E25-5A7F-4A34-9677-D68364EF55C0}" dt="2021-01-31T19:13:37.081" v="271"/>
          <ac:spMkLst>
            <pc:docMk/>
            <pc:sldMk cId="3564549540" sldId="4752"/>
            <ac:spMk id="12" creationId="{073B53F9-AECF-45B7-AAE2-BE0E423DDA60}"/>
          </ac:spMkLst>
        </pc:spChg>
      </pc:sldChg>
      <pc:sldChg chg="addSp modSp">
        <pc:chgData name="Chris Speller" userId="0a97f007-b978-4543-a8a0-9ee0abccdf0a" providerId="ADAL" clId="{860A7E25-5A7F-4A34-9677-D68364EF55C0}" dt="2021-01-31T19:13:07.762" v="263"/>
        <pc:sldMkLst>
          <pc:docMk/>
          <pc:sldMk cId="252377457" sldId="4753"/>
        </pc:sldMkLst>
        <pc:spChg chg="add mod">
          <ac:chgData name="Chris Speller" userId="0a97f007-b978-4543-a8a0-9ee0abccdf0a" providerId="ADAL" clId="{860A7E25-5A7F-4A34-9677-D68364EF55C0}" dt="2021-01-31T19:13:07.762" v="263"/>
          <ac:spMkLst>
            <pc:docMk/>
            <pc:sldMk cId="252377457" sldId="4753"/>
            <ac:spMk id="12" creationId="{25551DF3-F744-4262-AC62-6605B74F676D}"/>
          </ac:spMkLst>
        </pc:spChg>
      </pc:sldChg>
      <pc:sldChg chg="addSp modSp">
        <pc:chgData name="Chris Speller" userId="0a97f007-b978-4543-a8a0-9ee0abccdf0a" providerId="ADAL" clId="{860A7E25-5A7F-4A34-9677-D68364EF55C0}" dt="2021-01-31T19:13:08.824" v="264"/>
        <pc:sldMkLst>
          <pc:docMk/>
          <pc:sldMk cId="4048647874" sldId="4754"/>
        </pc:sldMkLst>
        <pc:spChg chg="add mod">
          <ac:chgData name="Chris Speller" userId="0a97f007-b978-4543-a8a0-9ee0abccdf0a" providerId="ADAL" clId="{860A7E25-5A7F-4A34-9677-D68364EF55C0}" dt="2021-01-31T19:13:08.824" v="264"/>
          <ac:spMkLst>
            <pc:docMk/>
            <pc:sldMk cId="4048647874" sldId="4754"/>
            <ac:spMk id="12" creationId="{DB4DE07A-5485-4759-B2FB-115862451448}"/>
          </ac:spMkLst>
        </pc:spChg>
      </pc:sldChg>
      <pc:sldChg chg="addSp modSp">
        <pc:chgData name="Chris Speller" userId="0a97f007-b978-4543-a8a0-9ee0abccdf0a" providerId="ADAL" clId="{860A7E25-5A7F-4A34-9677-D68364EF55C0}" dt="2021-01-31T19:13:09.800" v="265"/>
        <pc:sldMkLst>
          <pc:docMk/>
          <pc:sldMk cId="3631257385" sldId="4755"/>
        </pc:sldMkLst>
        <pc:spChg chg="add mod">
          <ac:chgData name="Chris Speller" userId="0a97f007-b978-4543-a8a0-9ee0abccdf0a" providerId="ADAL" clId="{860A7E25-5A7F-4A34-9677-D68364EF55C0}" dt="2021-01-31T19:13:09.800" v="265"/>
          <ac:spMkLst>
            <pc:docMk/>
            <pc:sldMk cId="3631257385" sldId="4755"/>
            <ac:spMk id="12" creationId="{27B62D62-8738-4999-9B22-683189112A50}"/>
          </ac:spMkLst>
        </pc:spChg>
      </pc:sldChg>
      <pc:sldChg chg="addSp modSp">
        <pc:chgData name="Chris Speller" userId="0a97f007-b978-4543-a8a0-9ee0abccdf0a" providerId="ADAL" clId="{860A7E25-5A7F-4A34-9677-D68364EF55C0}" dt="2021-01-31T19:13:11.037" v="266"/>
        <pc:sldMkLst>
          <pc:docMk/>
          <pc:sldMk cId="973599304" sldId="4756"/>
        </pc:sldMkLst>
        <pc:spChg chg="add mod">
          <ac:chgData name="Chris Speller" userId="0a97f007-b978-4543-a8a0-9ee0abccdf0a" providerId="ADAL" clId="{860A7E25-5A7F-4A34-9677-D68364EF55C0}" dt="2021-01-31T19:13:11.037" v="266"/>
          <ac:spMkLst>
            <pc:docMk/>
            <pc:sldMk cId="973599304" sldId="4756"/>
            <ac:spMk id="13" creationId="{6033B203-F759-40F0-80F3-24DB0A660866}"/>
          </ac:spMkLst>
        </pc:spChg>
      </pc:sldChg>
      <pc:sldChg chg="addSp modSp">
        <pc:chgData name="Chris Speller" userId="0a97f007-b978-4543-a8a0-9ee0abccdf0a" providerId="ADAL" clId="{860A7E25-5A7F-4A34-9677-D68364EF55C0}" dt="2021-01-31T19:13:12.032" v="267"/>
        <pc:sldMkLst>
          <pc:docMk/>
          <pc:sldMk cId="781657429" sldId="4757"/>
        </pc:sldMkLst>
        <pc:spChg chg="add mod">
          <ac:chgData name="Chris Speller" userId="0a97f007-b978-4543-a8a0-9ee0abccdf0a" providerId="ADAL" clId="{860A7E25-5A7F-4A34-9677-D68364EF55C0}" dt="2021-01-31T19:13:12.032" v="267"/>
          <ac:spMkLst>
            <pc:docMk/>
            <pc:sldMk cId="781657429" sldId="4757"/>
            <ac:spMk id="12" creationId="{BB1F0FEB-E7D8-43F9-8DB5-E51E82451ED4}"/>
          </ac:spMkLst>
        </pc:spChg>
      </pc:sldChg>
      <pc:sldChg chg="addSp modSp">
        <pc:chgData name="Chris Speller" userId="0a97f007-b978-4543-a8a0-9ee0abccdf0a" providerId="ADAL" clId="{860A7E25-5A7F-4A34-9677-D68364EF55C0}" dt="2021-01-31T19:13:13.119" v="268"/>
        <pc:sldMkLst>
          <pc:docMk/>
          <pc:sldMk cId="3667022957" sldId="4758"/>
        </pc:sldMkLst>
        <pc:spChg chg="add mod">
          <ac:chgData name="Chris Speller" userId="0a97f007-b978-4543-a8a0-9ee0abccdf0a" providerId="ADAL" clId="{860A7E25-5A7F-4A34-9677-D68364EF55C0}" dt="2021-01-31T19:13:13.119" v="268"/>
          <ac:spMkLst>
            <pc:docMk/>
            <pc:sldMk cId="3667022957" sldId="4758"/>
            <ac:spMk id="12" creationId="{A997BF72-51BB-4954-99E9-0FBD9DD18D32}"/>
          </ac:spMkLst>
        </pc:spChg>
      </pc:sldChg>
      <pc:sldChg chg="addSp modSp">
        <pc:chgData name="Chris Speller" userId="0a97f007-b978-4543-a8a0-9ee0abccdf0a" providerId="ADAL" clId="{860A7E25-5A7F-4A34-9677-D68364EF55C0}" dt="2021-01-31T19:13:47.561" v="279"/>
        <pc:sldMkLst>
          <pc:docMk/>
          <pc:sldMk cId="1533033452" sldId="4759"/>
        </pc:sldMkLst>
        <pc:spChg chg="add mod">
          <ac:chgData name="Chris Speller" userId="0a97f007-b978-4543-a8a0-9ee0abccdf0a" providerId="ADAL" clId="{860A7E25-5A7F-4A34-9677-D68364EF55C0}" dt="2021-01-31T19:13:47.561" v="279"/>
          <ac:spMkLst>
            <pc:docMk/>
            <pc:sldMk cId="1533033452" sldId="4759"/>
            <ac:spMk id="12" creationId="{E5AAB489-E2A9-46BD-B99F-27A4934B5BCD}"/>
          </ac:spMkLst>
        </pc:spChg>
      </pc:sldChg>
      <pc:sldChg chg="addSp modSp">
        <pc:chgData name="Chris Speller" userId="0a97f007-b978-4543-a8a0-9ee0abccdf0a" providerId="ADAL" clId="{860A7E25-5A7F-4A34-9677-D68364EF55C0}" dt="2021-01-31T19:13:48.753" v="280"/>
        <pc:sldMkLst>
          <pc:docMk/>
          <pc:sldMk cId="3125784753" sldId="4760"/>
        </pc:sldMkLst>
        <pc:spChg chg="add mod">
          <ac:chgData name="Chris Speller" userId="0a97f007-b978-4543-a8a0-9ee0abccdf0a" providerId="ADAL" clId="{860A7E25-5A7F-4A34-9677-D68364EF55C0}" dt="2021-01-31T19:13:48.753" v="280"/>
          <ac:spMkLst>
            <pc:docMk/>
            <pc:sldMk cId="3125784753" sldId="4760"/>
            <ac:spMk id="12" creationId="{356B314E-F496-4B95-829C-8E8C133CD626}"/>
          </ac:spMkLst>
        </pc:spChg>
      </pc:sldChg>
      <pc:sldChg chg="modSp mod">
        <pc:chgData name="Chris Speller" userId="0a97f007-b978-4543-a8a0-9ee0abccdf0a" providerId="ADAL" clId="{860A7E25-5A7F-4A34-9677-D68364EF55C0}" dt="2021-01-31T19:14:02.838" v="283" actId="1076"/>
        <pc:sldMkLst>
          <pc:docMk/>
          <pc:sldMk cId="4114146964" sldId="4767"/>
        </pc:sldMkLst>
        <pc:spChg chg="mod">
          <ac:chgData name="Chris Speller" userId="0a97f007-b978-4543-a8a0-9ee0abccdf0a" providerId="ADAL" clId="{860A7E25-5A7F-4A34-9677-D68364EF55C0}" dt="2021-01-31T19:14:02.838" v="283" actId="1076"/>
          <ac:spMkLst>
            <pc:docMk/>
            <pc:sldMk cId="4114146964" sldId="4767"/>
            <ac:spMk id="13" creationId="{7BD87FF1-6D34-4DE7-AC44-0CEF1C9692B8}"/>
          </ac:spMkLst>
        </pc:spChg>
      </pc:sldChg>
      <pc:sldChg chg="modSp mod">
        <pc:chgData name="Chris Speller" userId="0a97f007-b978-4543-a8a0-9ee0abccdf0a" providerId="ADAL" clId="{860A7E25-5A7F-4A34-9677-D68364EF55C0}" dt="2021-01-31T19:14:05.223" v="284" actId="1076"/>
        <pc:sldMkLst>
          <pc:docMk/>
          <pc:sldMk cId="1956256618" sldId="4768"/>
        </pc:sldMkLst>
        <pc:spChg chg="mod">
          <ac:chgData name="Chris Speller" userId="0a97f007-b978-4543-a8a0-9ee0abccdf0a" providerId="ADAL" clId="{860A7E25-5A7F-4A34-9677-D68364EF55C0}" dt="2021-01-31T19:14:05.223" v="284" actId="1076"/>
          <ac:spMkLst>
            <pc:docMk/>
            <pc:sldMk cId="1956256618" sldId="4768"/>
            <ac:spMk id="13" creationId="{7BD87FF1-6D34-4DE7-AC44-0CEF1C9692B8}"/>
          </ac:spMkLst>
        </pc:spChg>
      </pc:sldChg>
      <pc:sldChg chg="addSp modSp">
        <pc:chgData name="Chris Speller" userId="0a97f007-b978-4543-a8a0-9ee0abccdf0a" providerId="ADAL" clId="{860A7E25-5A7F-4A34-9677-D68364EF55C0}" dt="2021-01-31T19:14:09.626" v="285"/>
        <pc:sldMkLst>
          <pc:docMk/>
          <pc:sldMk cId="2997868553" sldId="4769"/>
        </pc:sldMkLst>
        <pc:spChg chg="add mod">
          <ac:chgData name="Chris Speller" userId="0a97f007-b978-4543-a8a0-9ee0abccdf0a" providerId="ADAL" clId="{860A7E25-5A7F-4A34-9677-D68364EF55C0}" dt="2021-01-31T19:14:09.626" v="285"/>
          <ac:spMkLst>
            <pc:docMk/>
            <pc:sldMk cId="2997868553" sldId="4769"/>
            <ac:spMk id="14" creationId="{13A567EC-19F5-42A0-880B-152671E294FC}"/>
          </ac:spMkLst>
        </pc:spChg>
      </pc:sldChg>
      <pc:sldChg chg="modSp mod">
        <pc:chgData name="Chris Speller" userId="0a97f007-b978-4543-a8a0-9ee0abccdf0a" providerId="ADAL" clId="{860A7E25-5A7F-4A34-9677-D68364EF55C0}" dt="2021-02-11T16:47:02.380" v="330" actId="20577"/>
        <pc:sldMkLst>
          <pc:docMk/>
          <pc:sldMk cId="678128543" sldId="4815"/>
        </pc:sldMkLst>
        <pc:spChg chg="mod">
          <ac:chgData name="Chris Speller" userId="0a97f007-b978-4543-a8a0-9ee0abccdf0a" providerId="ADAL" clId="{860A7E25-5A7F-4A34-9677-D68364EF55C0}" dt="2021-02-11T16:47:02.380" v="330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2-11T16:45:17.176" v="329" actId="6549"/>
          <ac:spMkLst>
            <pc:docMk/>
            <pc:sldMk cId="678128543" sldId="481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6:22.279" v="318" actId="1076"/>
        <pc:sldMkLst>
          <pc:docMk/>
          <pc:sldMk cId="1739106831" sldId="4818"/>
        </pc:sldMkLst>
        <pc:spChg chg="mod">
          <ac:chgData name="Chris Speller" userId="0a97f007-b978-4543-a8a0-9ee0abccdf0a" providerId="ADAL" clId="{860A7E25-5A7F-4A34-9677-D68364EF55C0}" dt="2021-01-31T19:16:17.749" v="316" actId="403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9.356" v="317" actId="403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22.279" v="318" actId="1076"/>
          <ac:spMkLst>
            <pc:docMk/>
            <pc:sldMk cId="1739106831" sldId="481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4.259" v="315" actId="403"/>
        <pc:sldMkLst>
          <pc:docMk/>
          <pc:sldMk cId="1572156607" sldId="4819"/>
        </pc:sldMkLst>
        <pc:spChg chg="mod">
          <ac:chgData name="Chris Speller" userId="0a97f007-b978-4543-a8a0-9ee0abccdf0a" providerId="ADAL" clId="{860A7E25-5A7F-4A34-9677-D68364EF55C0}" dt="2021-01-31T19:15:53.171" v="305" actId="403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54.798" v="306" actId="403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4.259" v="315" actId="403"/>
          <ac:spMkLst>
            <pc:docMk/>
            <pc:sldMk cId="1572156607" sldId="4819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1.827" v="314" actId="1076"/>
        <pc:sldMkLst>
          <pc:docMk/>
          <pc:sldMk cId="1183670436" sldId="4820"/>
        </pc:sldMkLst>
        <pc:spChg chg="mod">
          <ac:chgData name="Chris Speller" userId="0a97f007-b978-4543-a8a0-9ee0abccdf0a" providerId="ADAL" clId="{860A7E25-5A7F-4A34-9677-D68364EF55C0}" dt="2021-01-31T19:16:02.341" v="310" actId="403"/>
          <ac:spMkLst>
            <pc:docMk/>
            <pc:sldMk cId="1183670436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03.958" v="311" actId="403"/>
          <ac:spMkLst>
            <pc:docMk/>
            <pc:sldMk cId="1183670436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1.827" v="314" actId="1076"/>
          <ac:spMkLst>
            <pc:docMk/>
            <pc:sldMk cId="1183670436" sldId="4820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5:47.940" v="304" actId="403"/>
        <pc:sldMkLst>
          <pc:docMk/>
          <pc:sldMk cId="2192770776" sldId="4821"/>
        </pc:sldMkLst>
        <pc:spChg chg="mod">
          <ac:chgData name="Chris Speller" userId="0a97f007-b978-4543-a8a0-9ee0abccdf0a" providerId="ADAL" clId="{860A7E25-5A7F-4A34-9677-D68364EF55C0}" dt="2021-01-31T19:15:41.007" v="301" actId="403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3.190" v="302" actId="403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7.940" v="304" actId="403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860A7E25-5A7F-4A34-9677-D68364EF55C0}" dt="2021-01-07T16:10:47.886" v="19" actId="404"/>
        <pc:sldMkLst>
          <pc:docMk/>
          <pc:sldMk cId="4237601848" sldId="4831"/>
        </pc:sldMkLst>
        <pc:spChg chg="mod">
          <ac:chgData name="Chris Speller" userId="0a97f007-b978-4543-a8a0-9ee0abccdf0a" providerId="ADAL" clId="{860A7E25-5A7F-4A34-9677-D68364EF55C0}" dt="2021-01-07T16:10:38.223" v="15"/>
          <ac:spMkLst>
            <pc:docMk/>
            <pc:sldMk cId="423760184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1.868" v="16"/>
          <ac:spMkLst>
            <pc:docMk/>
            <pc:sldMk cId="423760184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7.886" v="19" actId="404"/>
          <ac:spMkLst>
            <pc:docMk/>
            <pc:sldMk cId="4237601848" sldId="483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8.628" v="35" actId="20577"/>
        <pc:sldMkLst>
          <pc:docMk/>
          <pc:sldMk cId="1214329018" sldId="4832"/>
        </pc:sldMkLst>
        <pc:spChg chg="mod">
          <ac:chgData name="Chris Speller" userId="0a97f007-b978-4543-a8a0-9ee0abccdf0a" providerId="ADAL" clId="{860A7E25-5A7F-4A34-9677-D68364EF55C0}" dt="2021-01-17T12:14:36.122" v="34" actId="20577"/>
          <ac:spMkLst>
            <pc:docMk/>
            <pc:sldMk cId="1214329018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8.628" v="35" actId="20577"/>
          <ac:spMkLst>
            <pc:docMk/>
            <pc:sldMk cId="1214329018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07.923" v="25"/>
          <ac:spMkLst>
            <pc:docMk/>
            <pc:sldMk cId="1214329018" sldId="483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3.187" v="33" actId="20577"/>
        <pc:sldMkLst>
          <pc:docMk/>
          <pc:sldMk cId="1262289317" sldId="4833"/>
        </pc:sldMkLst>
        <pc:spChg chg="mod">
          <ac:chgData name="Chris Speller" userId="0a97f007-b978-4543-a8a0-9ee0abccdf0a" providerId="ADAL" clId="{860A7E25-5A7F-4A34-9677-D68364EF55C0}" dt="2021-01-17T12:14:30.314" v="32" actId="20577"/>
          <ac:spMkLst>
            <pc:docMk/>
            <pc:sldMk cId="1262289317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3.187" v="33" actId="20577"/>
          <ac:spMkLst>
            <pc:docMk/>
            <pc:sldMk cId="1262289317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21.789" v="30"/>
          <ac:spMkLst>
            <pc:docMk/>
            <pc:sldMk cId="1262289317" sldId="48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27:16.783" v="68" actId="20577"/>
        <pc:sldMkLst>
          <pc:docMk/>
          <pc:sldMk cId="3874676529" sldId="4834"/>
        </pc:sldMkLst>
        <pc:spChg chg="mod">
          <ac:chgData name="Chris Speller" userId="0a97f007-b978-4543-a8a0-9ee0abccdf0a" providerId="ADAL" clId="{860A7E25-5A7F-4A34-9677-D68364EF55C0}" dt="2021-01-17T12:26:56.227" v="37"/>
          <ac:spMkLst>
            <pc:docMk/>
            <pc:sldMk cId="3874676529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00.935" v="38"/>
          <ac:spMkLst>
            <pc:docMk/>
            <pc:sldMk cId="3874676529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16.783" v="68" actId="20577"/>
          <ac:spMkLst>
            <pc:docMk/>
            <pc:sldMk cId="3874676529" sldId="483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22T08:42:15.853" v="228" actId="404"/>
        <pc:sldMkLst>
          <pc:docMk/>
          <pc:sldMk cId="2287686058" sldId="4835"/>
        </pc:sldMkLst>
        <pc:spChg chg="mod">
          <ac:chgData name="Chris Speller" userId="0a97f007-b978-4543-a8a0-9ee0abccdf0a" providerId="ADAL" clId="{860A7E25-5A7F-4A34-9677-D68364EF55C0}" dt="2021-01-22T08:42:00.533" v="219" actId="122"/>
          <ac:spMkLst>
            <pc:docMk/>
            <pc:sldMk cId="2287686058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08.730" v="224" actId="122"/>
          <ac:spMkLst>
            <pc:docMk/>
            <pc:sldMk cId="2287686058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15.853" v="228" actId="404"/>
          <ac:spMkLst>
            <pc:docMk/>
            <pc:sldMk cId="2287686058" sldId="4835"/>
            <ac:spMk id="12" creationId="{00000000-0000-0000-0000-000000000000}"/>
          </ac:spMkLst>
        </pc:spChg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15CFF01-6196-4F34-9571-5503D5687859}"/>
    <pc:docChg chg="modSld">
      <pc:chgData name="Chris Speller" userId="0a97f007-b978-4543-a8a0-9ee0abccdf0a" providerId="ADAL" clId="{A15CFF01-6196-4F34-9571-5503D5687859}" dt="2021-01-04T16:44:40.173" v="31" actId="20577"/>
      <pc:docMkLst>
        <pc:docMk/>
      </pc:docMkLst>
      <pc:sldChg chg="modSp">
        <pc:chgData name="Chris Speller" userId="0a97f007-b978-4543-a8a0-9ee0abccdf0a" providerId="ADAL" clId="{A15CFF01-6196-4F34-9571-5503D5687859}" dt="2021-01-04T08:55:55.615" v="0" actId="20577"/>
        <pc:sldMkLst>
          <pc:docMk/>
          <pc:sldMk cId="76720989" sldId="4272"/>
        </pc:sldMkLst>
        <pc:spChg chg="mod">
          <ac:chgData name="Chris Speller" userId="0a97f007-b978-4543-a8a0-9ee0abccdf0a" providerId="ADAL" clId="{A15CFF01-6196-4F34-9571-5503D5687859}" dt="2021-01-04T08:55:55.615" v="0" actId="20577"/>
          <ac:spMkLst>
            <pc:docMk/>
            <pc:sldMk cId="76720989" sldId="4272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15CFF01-6196-4F34-9571-5503D5687859}" dt="2021-01-04T16:44:40.173" v="31" actId="20577"/>
        <pc:sldMkLst>
          <pc:docMk/>
          <pc:sldMk cId="3398954693" sldId="4399"/>
        </pc:sldMkLst>
        <pc:spChg chg="mod">
          <ac:chgData name="Chris Speller" userId="0a97f007-b978-4543-a8a0-9ee0abccdf0a" providerId="ADAL" clId="{A15CFF01-6196-4F34-9571-5503D5687859}" dt="2021-01-04T16:44:40.173" v="31" actId="20577"/>
          <ac:spMkLst>
            <pc:docMk/>
            <pc:sldMk cId="3398954693" sldId="4399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30/08/2021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30/08/2021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8077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30/08/2021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14.png"/><Relationship Id="rId2" Type="http://schemas.openxmlformats.org/officeDocument/2006/relationships/image" Target="../media/image121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17.png"/><Relationship Id="rId2" Type="http://schemas.openxmlformats.org/officeDocument/2006/relationships/image" Target="../media/image121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21.png"/><Relationship Id="rId2" Type="http://schemas.openxmlformats.org/officeDocument/2006/relationships/image" Target="../media/image121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2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24.png"/><Relationship Id="rId2" Type="http://schemas.openxmlformats.org/officeDocument/2006/relationships/image" Target="../media/image122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2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27.png"/><Relationship Id="rId2" Type="http://schemas.openxmlformats.org/officeDocument/2006/relationships/image" Target="../media/image122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665795" cy="2367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of mass 2 kg moves in a horizontal straight line.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the displacement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from a fixed point,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on the line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 and the velocity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force of magnitude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64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N acts 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 the direction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particle is also subject to a resistance of magnitude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16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N.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=0,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moving in the direction of increasing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with speed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400" dirty="0">
                    <a:latin typeface="Candara" panose="020E0502030303020204" pitchFamily="34" charset="0"/>
                  </a:rPr>
                  <a:t>,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16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64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665795" cy="2367315"/>
              </a:xfrm>
              <a:prstGeom prst="rect">
                <a:avLst/>
              </a:prstGeom>
              <a:blipFill>
                <a:blip r:embed="rId2"/>
                <a:stretch>
                  <a:fillRect l="-392" t="-515" r="-914" b="-20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5" y="461665"/>
                <a:ext cx="4655761" cy="21518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of mass 2 kg moves in a horizontal straight line.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the displacement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from a fixed point,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on the line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 and the velocity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force of magnitude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N acts 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 the direction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particle is also subject to a resistance of magnitude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N.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=0,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=1.5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moving in the direction of increasing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with speed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400" dirty="0">
                    <a:latin typeface="Candara" panose="020E0502030303020204" pitchFamily="34" charset="0"/>
                  </a:rPr>
                  <a:t>,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sz="1400" i="1">
                        <a:latin typeface="Cambria Math" panose="02040503050406030204" pitchFamily="18" charset="0"/>
                      </a:rPr>
                      <m:t>+8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sz="1400" i="1">
                        <a:latin typeface="Cambria Math" panose="02040503050406030204" pitchFamily="18" charset="0"/>
                      </a:rPr>
                      <m:t>+16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5" y="461665"/>
                <a:ext cx="4655761" cy="2151871"/>
              </a:xfrm>
              <a:prstGeom prst="rect">
                <a:avLst/>
              </a:prstGeom>
              <a:blipFill>
                <a:blip r:embed="rId3"/>
                <a:stretch>
                  <a:fillRect l="-524" t="-567" r="-1178" b="-2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1999" y="2622713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lphaLcParenBoth"/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Shown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=0.211 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(3 sf)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2622713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491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2367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hangs freely in equilibrium attached to one end of a light elastic string. The other end of the string is attached to a fixed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particle is now pulled down and held at rest in a container of liquid which exerts a resistance to motion 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then released from rest. While the string remains taut and the particle in the liquid, the motion can be modelled using the equation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=0,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a positive real constant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general solution to the differential equation and state the type of damping that the particle is subject to.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2367315"/>
              </a:xfrm>
              <a:prstGeom prst="rect">
                <a:avLst/>
              </a:prstGeom>
              <a:blipFill>
                <a:blip r:embed="rId2"/>
                <a:stretch>
                  <a:fillRect l="-399" t="-515" b="-1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5" y="461665"/>
                <a:ext cx="4655761" cy="2367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hangs freely in equilibrium attached to one end of a light elastic string. The other end of the string is attached to a fixed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particle is now pulled down and held at rest in a container of liquid which exerts a resistance to motion 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then released from rest. While the string remains taut and the particle in the liquid, the motion can be modelled using the equation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sz="1400" i="1">
                        <a:latin typeface="Cambria Math" panose="02040503050406030204" pitchFamily="18" charset="0"/>
                      </a:rPr>
                      <m:t>+6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sz="1400" i="1">
                        <a:latin typeface="Cambria Math" panose="02040503050406030204" pitchFamily="18" charset="0"/>
                      </a:rPr>
                      <m:t>+5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=0,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a positive real constant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general solution to the differential equation and state the type of damping that the particle is subject to.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5" y="461665"/>
                <a:ext cx="4655761" cy="2367315"/>
              </a:xfrm>
              <a:prstGeom prst="rect">
                <a:avLst/>
              </a:prstGeom>
              <a:blipFill>
                <a:blip r:embed="rId3"/>
                <a:stretch>
                  <a:fillRect l="-393" t="-515" r="-785" b="-1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82029" y="2756359"/>
                <a:ext cx="4572001" cy="5892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𝑘𝑡</m:t>
                          </m:r>
                        </m:sup>
                      </m:sSup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𝑘𝑡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Heavy damping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29" y="2756359"/>
                <a:ext cx="4572001" cy="589200"/>
              </a:xfrm>
              <a:prstGeom prst="rect">
                <a:avLst/>
              </a:prstGeom>
              <a:blipFill>
                <a:blip r:embed="rId4"/>
                <a:stretch>
                  <a:fillRect b="-123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080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651899" cy="28944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One end of a light elastic spring is attached to a fixed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attached to the other end and hangs in equilibrium vertically below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projected vertically downwards with speed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A resistance proportional to the speed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acts 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equation of motion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given as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16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a positive real constant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the displacement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from its equilibrium position.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general solution to the differential equation.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time at which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comes to instantaneous rest.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State the type of damping that the particle is subject to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651899" cy="2894447"/>
              </a:xfrm>
              <a:prstGeom prst="rect">
                <a:avLst/>
              </a:prstGeom>
              <a:blipFill>
                <a:blip r:embed="rId2"/>
                <a:stretch>
                  <a:fillRect l="-393" t="-422" r="-262" b="-1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66130"/>
                <a:ext cx="4651899" cy="31098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One end of a light elastic spring is attached to a fixed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attached to the other end and hangs in equilibrium vertically below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projected vertically downwards with speed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A resistance proportional to the speed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acts 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equation of motion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given as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a positive real constant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the displacement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from its equilibrium position.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general solution to the differential equation.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time at which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comes to instantaneous rest.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State the type of damping that the particle is subject to</a:t>
                </a:r>
              </a:p>
              <a:p>
                <a:pPr marL="342900" indent="-342900">
                  <a:buAutoNum type="alphaLcParenBoth"/>
                </a:pPr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6130"/>
                <a:ext cx="4651899" cy="3109890"/>
              </a:xfrm>
              <a:prstGeom prst="rect">
                <a:avLst/>
              </a:prstGeom>
              <a:blipFill>
                <a:blip r:embed="rId3"/>
                <a:stretch>
                  <a:fillRect l="-393" t="-196" r="-2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1999" y="3349101"/>
                <a:ext cx="4572001" cy="9381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𝑢𝑡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𝑘𝑡</m:t>
                        </m:r>
                      </m:sup>
                    </m:sSup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After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seconds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(c) Critical damping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3349101"/>
                <a:ext cx="4572001" cy="938142"/>
              </a:xfrm>
              <a:prstGeom prst="rect">
                <a:avLst/>
              </a:prstGeom>
              <a:blipFill>
                <a:blip r:embed="rId4"/>
                <a:stretch>
                  <a:fillRect l="-667" t="-1299" b="-77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20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655761" cy="28944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One end of a light elastic spring is attached to a fixed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attached to the other end and hangs in equilibrium vertically below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particle is pulled vertically down from its equilibrium position and released from rest. A resistance proportional to the speed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acts 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equation of motion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given as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8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a positive real constant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the displacement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from its equilibrium position.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general solution to the differential equation.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Write down the period of oscillation in terms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State the type of damping that the particle is subject to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655761" cy="2894447"/>
              </a:xfrm>
              <a:prstGeom prst="rect">
                <a:avLst/>
              </a:prstGeom>
              <a:blipFill>
                <a:blip r:embed="rId2"/>
                <a:stretch>
                  <a:fillRect l="-393" t="-422" r="-131" b="-1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5" y="461665"/>
                <a:ext cx="4655761" cy="31098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One end of a light elastic spring is attached to a fixed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attached to the other end and hangs in equilibrium vertically below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particle is pulled vertically down from its equilibrium position and released from rest. A resistance proportional to the speed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acts 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equation of motion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given as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a positive real constant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the displacement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from its equilibrium position.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general solution to the differential equation.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Write down the period of oscillation in terms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FontTx/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State the type of damping that the particle is subject to</a:t>
                </a:r>
              </a:p>
              <a:p>
                <a:pPr marL="342900" indent="-342900">
                  <a:buAutoNum type="alphaLcParenBoth"/>
                </a:pPr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5" y="461665"/>
                <a:ext cx="4655761" cy="3109890"/>
              </a:xfrm>
              <a:prstGeom prst="rect">
                <a:avLst/>
              </a:prstGeom>
              <a:blipFill>
                <a:blip r:embed="rId3"/>
                <a:stretch>
                  <a:fillRect l="-524" t="-392" r="-1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82029" y="3429000"/>
                <a:ext cx="4572001" cy="9386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𝑘𝑡</m:t>
                        </m:r>
                      </m:sup>
                    </m:sSup>
                    <m:d>
                      <m:d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func>
                          <m:funcPr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6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𝑘𝑡</m:t>
                            </m:r>
                          </m:e>
                        </m:func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func>
                          <m:funcPr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6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𝑘𝑡</m:t>
                            </m:r>
                          </m:e>
                        </m:func>
                      </m:e>
                    </m:d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(c) Light damping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29" y="3429000"/>
                <a:ext cx="4572001" cy="938655"/>
              </a:xfrm>
              <a:prstGeom prst="rect">
                <a:avLst/>
              </a:prstGeom>
              <a:blipFill>
                <a:blip r:embed="rId4"/>
                <a:stretch>
                  <a:fillRect l="-800" t="-1307"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402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26775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of mass 1.5 kg is moving on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the displacement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from the origin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metres and the speed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Three forces act 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namely a restoring force of magnitude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N, a resistance to the motion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of magnitude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N and a force of magnitude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6</m:t>
                    </m:r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N acting in the direction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=0,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sz="1400" i="1"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=4</m:t>
                    </m:r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as a function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Describe the motion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large.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2677592"/>
              </a:xfrm>
              <a:prstGeom prst="rect">
                <a:avLst/>
              </a:prstGeom>
              <a:blipFill>
                <a:blip r:embed="rId2"/>
                <a:stretch>
                  <a:fillRect l="-399" t="-456" b="-15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5" y="461665"/>
                <a:ext cx="4577015" cy="26775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of mass 1.5 kg is moving on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the displacement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from the origin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metres and the speed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Three forces act 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namely a restoring force of magnitude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7.5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N, a resistance to the motion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of magnitude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N and a force of magnitude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12</m:t>
                    </m:r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N acting in the direction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=0,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sz="14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sz="1400" i="1">
                        <a:latin typeface="Cambria Math" panose="02040503050406030204" pitchFamily="18" charset="0"/>
                      </a:rPr>
                      <m:t>+4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sz="1400" i="1"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=8</m:t>
                    </m:r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as a function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Describe the motion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large.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5" y="461665"/>
                <a:ext cx="4577015" cy="2677592"/>
              </a:xfrm>
              <a:prstGeom prst="rect">
                <a:avLst/>
              </a:prstGeom>
              <a:blipFill>
                <a:blip r:embed="rId3"/>
                <a:stretch>
                  <a:fillRect l="-533" t="-456" r="-1065" b="-15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82029" y="3159232"/>
                <a:ext cx="4572001" cy="11012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Shown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d>
                      <m:d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func>
                          <m:funcPr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6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func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+13</m:t>
                        </m:r>
                        <m:func>
                          <m:funcPr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6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func>
                      </m:e>
                    </m:d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(c) Simple harmonic motion with amplitude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period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29" y="3159232"/>
                <a:ext cx="4572001" cy="1101264"/>
              </a:xfrm>
              <a:prstGeom prst="rect">
                <a:avLst/>
              </a:prstGeom>
              <a:blipFill>
                <a:blip r:embed="rId4"/>
                <a:stretch>
                  <a:fillRect l="-800" t="-1657" r="-1200" b="-60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967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2463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attached to end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of a light elastic spring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Initially the particle and the string lie at rest on a smooth horizontal plane.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end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of the string is set in motion and moves with constant speed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 the direction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and the displacement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Air resistance acting 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proportional to its speed. The subsequent motion can be modelled by the differential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𝑘𝑈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an expression for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2463560"/>
              </a:xfrm>
              <a:prstGeom prst="rect">
                <a:avLst/>
              </a:prstGeom>
              <a:blipFill>
                <a:blip r:embed="rId2"/>
                <a:stretch>
                  <a:fillRect l="-399" t="-495" r="-399" b="-17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5" y="461665"/>
                <a:ext cx="4577015" cy="2463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attached to end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of a light elastic spring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Initially the particle and the string lie at rest on a smooth horizontal plane.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end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of the string is set in motion and moves with constant speed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 the direction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and the displacement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Air resistance acting 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proportional to its speed. The subsequent motion can be modelled by the differential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𝑘𝑈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an expression for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5" y="461665"/>
                <a:ext cx="4577015" cy="2463560"/>
              </a:xfrm>
              <a:prstGeom prst="rect">
                <a:avLst/>
              </a:prstGeom>
              <a:blipFill>
                <a:blip r:embed="rId3"/>
                <a:stretch>
                  <a:fillRect l="-399" t="-495" r="-533" b="-17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82029" y="3159232"/>
                <a:ext cx="4572001" cy="6455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num>
                            <m:den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𝑈𝑡</m:t>
                          </m:r>
                        </m:e>
                      </m:d>
                      <m:sSup>
                        <m:sSup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𝑘𝑡</m:t>
                          </m:r>
                        </m:sup>
                      </m:sSup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29" y="3159232"/>
                <a:ext cx="4572001" cy="6455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849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2B8D8A-2358-403C-82F3-675608498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EFA48F-D03A-4838-80D3-4F66A1C0C3CF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51C7B99-9824-4039-BE64-AA369C6C47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9932</TotalTime>
  <Words>1946</Words>
  <Application>Microsoft Office PowerPoint</Application>
  <PresentationFormat>On-screen Show (4:3)</PresentationFormat>
  <Paragraphs>87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559</cp:revision>
  <dcterms:created xsi:type="dcterms:W3CDTF">2020-05-18T02:11:06Z</dcterms:created>
  <dcterms:modified xsi:type="dcterms:W3CDTF">2021-08-29T23:05:01Z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