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30/08/2021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05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0.png"/><Relationship Id="rId2" Type="http://schemas.openxmlformats.org/officeDocument/2006/relationships/image" Target="../media/image5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229600" cy="527222"/>
          </a:xfrm>
        </p:spPr>
        <p:txBody>
          <a:bodyPr/>
          <a:lstStyle/>
          <a:p>
            <a:r>
              <a:rPr lang="en-GB" dirty="0"/>
              <a:t>8.3) Damped and forced harmonic motion</a:t>
            </a:r>
          </a:p>
        </p:txBody>
      </p:sp>
    </p:spTree>
    <p:extLst>
      <p:ext uri="{BB962C8B-B14F-4D97-AF65-F5344CB8AC3E}">
        <p14:creationId xmlns:p14="http://schemas.microsoft.com/office/powerpoint/2010/main" val="1978609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665795" cy="2769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in a straight line.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displacement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a fixed point on the line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motion of the particle is modelled by the differential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+6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at rest at the point 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Calculate 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State whether the motion is heavily, critically or lightly damped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665795" cy="2769284"/>
              </a:xfrm>
              <a:prstGeom prst="rect">
                <a:avLst/>
              </a:prstGeom>
              <a:blipFill>
                <a:blip r:embed="rId2"/>
                <a:stretch>
                  <a:fillRect l="-392" t="-441" b="-13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5" y="461665"/>
                <a:ext cx="4655761" cy="2750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in a straight line.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displacement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a fixed point on the line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motion of the particle is modelled by the differential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at rest at the point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Calculate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State whether the motion is heavily, critically or lightly damped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5" y="461665"/>
                <a:ext cx="4655761" cy="2750433"/>
              </a:xfrm>
              <a:prstGeom prst="rect">
                <a:avLst/>
              </a:prstGeom>
              <a:blipFill>
                <a:blip r:embed="rId3"/>
                <a:stretch>
                  <a:fillRect l="-524" t="-443" b="-13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1999" y="3244839"/>
                <a:ext cx="4572001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1.01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 Heavily damped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244839"/>
                <a:ext cx="4572001" cy="738664"/>
              </a:xfrm>
              <a:prstGeom prst="rect">
                <a:avLst/>
              </a:prstGeom>
              <a:blipFill>
                <a:blip r:embed="rId4"/>
                <a:stretch>
                  <a:fillRect l="-400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306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665795" cy="2769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in a straight line.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displacement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a fixed point on the line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motion of the particle is modelled by the differential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+6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at rest at the point 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Calculate 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State whether the motion is heavily, critically or lightly damped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665795" cy="2769284"/>
              </a:xfrm>
              <a:prstGeom prst="rect">
                <a:avLst/>
              </a:prstGeom>
              <a:blipFill>
                <a:blip r:embed="rId2"/>
                <a:stretch>
                  <a:fillRect l="-392" t="-441" b="-13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5" y="461665"/>
                <a:ext cx="4655761" cy="2750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in a straight line.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displacement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a fixed point on the line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motion of the particle is modelled by the differential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+4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at rest at the point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Calculate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State whether the motion is heavily, critically or lightly damped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5" y="461665"/>
                <a:ext cx="4655761" cy="2750433"/>
              </a:xfrm>
              <a:prstGeom prst="rect">
                <a:avLst/>
              </a:prstGeom>
              <a:blipFill>
                <a:blip r:embed="rId3"/>
                <a:stretch>
                  <a:fillRect l="-524" t="-443" b="-13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5" y="3105834"/>
                <a:ext cx="4572001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2+4</m:t>
                        </m:r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sSup>
                      <m:sSup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0.762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 Critically damped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5" y="3105834"/>
                <a:ext cx="4572001" cy="738664"/>
              </a:xfrm>
              <a:prstGeom prst="rect">
                <a:avLst/>
              </a:prstGeom>
              <a:blipFill>
                <a:blip r:embed="rId4"/>
                <a:stretch>
                  <a:fillRect l="-400" b="-7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941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665795" cy="2769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in a straight line.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displacement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a fixed point on the line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motion of the particle is modelled by the differential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+6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+18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at rest at the point 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Calculate 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State whether the motion is heavily, critically or lightly damped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665795" cy="2769284"/>
              </a:xfrm>
              <a:prstGeom prst="rect">
                <a:avLst/>
              </a:prstGeom>
              <a:blipFill>
                <a:blip r:embed="rId2"/>
                <a:stretch>
                  <a:fillRect l="-392" t="-441" b="-13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5" y="461665"/>
                <a:ext cx="4655761" cy="2750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in a straight line.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displacement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a fixed point on the line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motion of the particle is modelled by the differential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+4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at rest at the point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Calculate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State whether the motion is heavily, critically or lightly damped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5" y="461665"/>
                <a:ext cx="4655761" cy="2750433"/>
              </a:xfrm>
              <a:prstGeom prst="rect">
                <a:avLst/>
              </a:prstGeom>
              <a:blipFill>
                <a:blip r:embed="rId3"/>
                <a:stretch>
                  <a:fillRect l="-524" t="-443" b="-13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5" y="3221275"/>
                <a:ext cx="4572001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0.0901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 Lightly damped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5" y="3221275"/>
                <a:ext cx="4572001" cy="738664"/>
              </a:xfrm>
              <a:prstGeom prst="rect">
                <a:avLst/>
              </a:prstGeom>
              <a:blipFill>
                <a:blip r:embed="rId4"/>
                <a:stretch>
                  <a:fillRect l="-400" b="-7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247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EFA48F-D03A-4838-80D3-4F66A1C0C3CF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9931</TotalTime>
  <Words>803</Words>
  <Application>Microsoft Office PowerPoint</Application>
  <PresentationFormat>On-screen Show (4:3)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8.3) Damped and forced harmonic motion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558</cp:revision>
  <dcterms:created xsi:type="dcterms:W3CDTF">2020-05-18T02:11:06Z</dcterms:created>
  <dcterms:modified xsi:type="dcterms:W3CDTF">2021-08-29T23:04:09Z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