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05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0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29600" cy="527222"/>
          </a:xfrm>
        </p:spPr>
        <p:txBody>
          <a:bodyPr/>
          <a:lstStyle/>
          <a:p>
            <a:r>
              <a:rPr lang="en-GB" dirty="0"/>
              <a:t>8.3) Damped and forced harmonic motion</a:t>
            </a:r>
          </a:p>
        </p:txBody>
      </p:sp>
    </p:spTree>
    <p:extLst>
      <p:ext uri="{BB962C8B-B14F-4D97-AF65-F5344CB8AC3E}">
        <p14:creationId xmlns:p14="http://schemas.microsoft.com/office/powerpoint/2010/main" val="197860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blipFill>
                <a:blip r:embed="rId2"/>
                <a:stretch>
                  <a:fillRect l="-392" t="-441" b="-1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blipFill>
                <a:blip r:embed="rId3"/>
                <a:stretch>
                  <a:fillRect l="-524" t="-443" b="-1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3244839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1.01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Heavily damped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44839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306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blipFill>
                <a:blip r:embed="rId2"/>
                <a:stretch>
                  <a:fillRect l="-392" t="-441" b="-1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blipFill>
                <a:blip r:embed="rId3"/>
                <a:stretch>
                  <a:fillRect l="-524" t="-443" b="-1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5" y="3105834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2+4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0.762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Critically damped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5" y="3105834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41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665795" cy="2769284"/>
              </a:xfrm>
              <a:prstGeom prst="rect">
                <a:avLst/>
              </a:prstGeom>
              <a:blipFill>
                <a:blip r:embed="rId2"/>
                <a:stretch>
                  <a:fillRect l="-392" t="-441" b="-1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straight line.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displacement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fixed point on the line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motion of the particle is modelled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 rest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whether the motion is heavily, critically or lightly damped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5" y="461665"/>
                <a:ext cx="4655761" cy="2750433"/>
              </a:xfrm>
              <a:prstGeom prst="rect">
                <a:avLst/>
              </a:prstGeom>
              <a:blipFill>
                <a:blip r:embed="rId3"/>
                <a:stretch>
                  <a:fillRect l="-524" t="-443" b="-1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5" y="3221275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0.0901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Lightly damped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5" y="3221275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47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EFA48F-D03A-4838-80D3-4F66A1C0C3C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9931</TotalTime>
  <Words>803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8.3) Damped and forced harmonic motion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558</cp:revision>
  <dcterms:created xsi:type="dcterms:W3CDTF">2020-05-18T02:11:06Z</dcterms:created>
  <dcterms:modified xsi:type="dcterms:W3CDTF">2021-08-29T23:04:09Z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