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99"/>
    <a:srgbClr val="FF3300"/>
    <a:srgbClr val="CCCCFF"/>
    <a:srgbClr val="A50021"/>
    <a:srgbClr val="FFFFCC"/>
    <a:srgbClr val="CC00CC"/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207.png"/><Relationship Id="rId7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510.png"/><Relationship Id="rId4" Type="http://schemas.openxmlformats.org/officeDocument/2006/relationships/image" Target="../media/image208.png"/><Relationship Id="rId9" Type="http://schemas.openxmlformats.org/officeDocument/2006/relationships/image" Target="../media/image2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207.png"/><Relationship Id="rId7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4" Type="http://schemas.openxmlformats.org/officeDocument/2006/relationships/image" Target="../media/image208.png"/><Relationship Id="rId9" Type="http://schemas.openxmlformats.org/officeDocument/2006/relationships/image" Target="../media/image2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18" Type="http://schemas.openxmlformats.org/officeDocument/2006/relationships/image" Target="../media/image233.png"/><Relationship Id="rId3" Type="http://schemas.openxmlformats.org/officeDocument/2006/relationships/image" Target="../media/image207.png"/><Relationship Id="rId7" Type="http://schemas.openxmlformats.org/officeDocument/2006/relationships/image" Target="../media/image222.png"/><Relationship Id="rId12" Type="http://schemas.openxmlformats.org/officeDocument/2006/relationships/image" Target="../media/image227.png"/><Relationship Id="rId17" Type="http://schemas.openxmlformats.org/officeDocument/2006/relationships/image" Target="../media/image232.png"/><Relationship Id="rId16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5" Type="http://schemas.openxmlformats.org/officeDocument/2006/relationships/image" Target="../media/image220.png"/><Relationship Id="rId15" Type="http://schemas.openxmlformats.org/officeDocument/2006/relationships/image" Target="../media/image230.png"/><Relationship Id="rId10" Type="http://schemas.openxmlformats.org/officeDocument/2006/relationships/image" Target="../media/image225.png"/><Relationship Id="rId4" Type="http://schemas.openxmlformats.org/officeDocument/2006/relationships/image" Target="../media/image208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7" Type="http://schemas.openxmlformats.org/officeDocument/2006/relationships/image" Target="../media/image2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34.png"/><Relationship Id="rId4" Type="http://schemas.openxmlformats.org/officeDocument/2006/relationships/image" Target="../media/image20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36.png"/><Relationship Id="rId7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5" Type="http://schemas.openxmlformats.org/officeDocument/2006/relationships/image" Target="../media/image238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png"/><Relationship Id="rId3" Type="http://schemas.openxmlformats.org/officeDocument/2006/relationships/image" Target="../media/image236.png"/><Relationship Id="rId7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43.png"/><Relationship Id="rId4" Type="http://schemas.openxmlformats.org/officeDocument/2006/relationships/image" Target="../media/image237.png"/><Relationship Id="rId9" Type="http://schemas.openxmlformats.org/officeDocument/2006/relationships/image" Target="../media/image2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png"/><Relationship Id="rId13" Type="http://schemas.openxmlformats.org/officeDocument/2006/relationships/image" Target="../media/image256.png"/><Relationship Id="rId18" Type="http://schemas.openxmlformats.org/officeDocument/2006/relationships/image" Target="../media/image261.png"/><Relationship Id="rId3" Type="http://schemas.openxmlformats.org/officeDocument/2006/relationships/image" Target="../media/image236.png"/><Relationship Id="rId7" Type="http://schemas.openxmlformats.org/officeDocument/2006/relationships/image" Target="../media/image250.png"/><Relationship Id="rId12" Type="http://schemas.openxmlformats.org/officeDocument/2006/relationships/image" Target="../media/image255.png"/><Relationship Id="rId17" Type="http://schemas.openxmlformats.org/officeDocument/2006/relationships/image" Target="../media/image260.png"/><Relationship Id="rId16" Type="http://schemas.openxmlformats.org/officeDocument/2006/relationships/image" Target="../media/image259.png"/><Relationship Id="rId20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9.png"/><Relationship Id="rId11" Type="http://schemas.openxmlformats.org/officeDocument/2006/relationships/image" Target="../media/image254.png"/><Relationship Id="rId5" Type="http://schemas.openxmlformats.org/officeDocument/2006/relationships/image" Target="../media/image248.png"/><Relationship Id="rId15" Type="http://schemas.openxmlformats.org/officeDocument/2006/relationships/image" Target="../media/image258.png"/><Relationship Id="rId10" Type="http://schemas.openxmlformats.org/officeDocument/2006/relationships/image" Target="../media/image253.png"/><Relationship Id="rId19" Type="http://schemas.openxmlformats.org/officeDocument/2006/relationships/image" Target="../media/image262.png"/><Relationship Id="rId4" Type="http://schemas.openxmlformats.org/officeDocument/2006/relationships/image" Target="../media/image237.png"/><Relationship Id="rId9" Type="http://schemas.openxmlformats.org/officeDocument/2006/relationships/image" Target="../media/image252.png"/><Relationship Id="rId14" Type="http://schemas.openxmlformats.org/officeDocument/2006/relationships/image" Target="../media/image25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7" Type="http://schemas.openxmlformats.org/officeDocument/2006/relationships/image" Target="../media/image264.png"/><Relationship Id="rId2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37.png"/><Relationship Id="rId4" Type="http://schemas.openxmlformats.org/officeDocument/2006/relationships/image" Target="../media/image2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9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367810" y="2612571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57279" y="2612571"/>
            <a:ext cx="957921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5" name="Arc 24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7771437" y="3555643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25704" y="3674137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タイトル 1">
            <a:extLst>
              <a:ext uri="{FF2B5EF4-FFF2-40B4-BE49-F238E27FC236}">
                <a16:creationId xmlns:a16="http://schemas.microsoft.com/office/drawing/2014/main" id="{C534E233-C549-4F1F-B0F3-6030D774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4A28A70-53B6-4710-BE05-B3F665A0B05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3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21" grpId="0"/>
      <p:bldP spid="22" grpId="0"/>
      <p:bldP spid="25" grpId="0" animBg="1"/>
      <p:bldP spid="26" grpId="0"/>
      <p:bldP spid="27" grpId="0" animBg="1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blipFill rotWithShape="1"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70222" y="3719499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925431" y="3638844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22367" y="4113728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32647" y="2066806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29">
            <a:extLst>
              <a:ext uri="{FF2B5EF4-FFF2-40B4-BE49-F238E27FC236}">
                <a16:creationId xmlns:a16="http://schemas.microsoft.com/office/drawing/2014/main" id="{329DB2D2-F11D-429B-A303-C2402A42B78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52" name="Straight Connector 30">
              <a:extLst>
                <a:ext uri="{FF2B5EF4-FFF2-40B4-BE49-F238E27FC236}">
                  <a16:creationId xmlns:a16="http://schemas.microsoft.com/office/drawing/2014/main" id="{E6B25B26-DCA7-4A5F-9EDC-3C5EAEBF10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1">
              <a:extLst>
                <a:ext uri="{FF2B5EF4-FFF2-40B4-BE49-F238E27FC236}">
                  <a16:creationId xmlns:a16="http://schemas.microsoft.com/office/drawing/2014/main" id="{E27F838D-4AB6-4DB5-B320-1F64FEDC956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11FE40B-A738-4DDD-A25C-FD7E3EE2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DCF6A8-057F-41B8-B436-462E62B1E4C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7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3" grpId="0"/>
      <p:bldP spid="34" grpId="0"/>
      <p:bldP spid="35" grpId="0"/>
      <p:bldP spid="36" grpId="0"/>
      <p:bldP spid="40" grpId="0"/>
      <p:bldP spid="41" grpId="0"/>
      <p:bldP spid="43" grpId="0"/>
      <p:bldP spid="44" grpId="0" animBg="1"/>
      <p:bldP spid="46" grpId="0"/>
      <p:bldP spid="47" grpId="0" animBg="1"/>
      <p:bldP spid="47" grpId="1" animBg="1"/>
      <p:bldP spid="48" grpId="0" animBg="1"/>
      <p:bldP spid="4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39647" y="2515053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94856" y="2434398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69099" y="297266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098393" y="294693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381422" y="2944951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267120" y="3136935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526398" y="2909325"/>
            <a:ext cx="518142" cy="26138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690672" y="3109226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104329" y="3130998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387358" y="3129019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−1+2−2(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blipFill rotWithShape="1">
                <a:blip r:embed="rId16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7772400" y="3962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8145484" y="4038600"/>
            <a:ext cx="990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Work out each term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7620000" y="4724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924800" y="47244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Simplify (remember to manipulate the powers)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36">
            <a:extLst>
              <a:ext uri="{FF2B5EF4-FFF2-40B4-BE49-F238E27FC236}">
                <a16:creationId xmlns:a16="http://schemas.microsoft.com/office/drawing/2014/main" id="{371F16A2-7189-4E5F-A079-9CA30084E4FB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7">
              <a:extLst>
                <a:ext uri="{FF2B5EF4-FFF2-40B4-BE49-F238E27FC236}">
                  <a16:creationId xmlns:a16="http://schemas.microsoft.com/office/drawing/2014/main" id="{BC1498C7-3569-4B35-9558-3CC1E5E0C2C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38">
              <a:extLst>
                <a:ext uri="{FF2B5EF4-FFF2-40B4-BE49-F238E27FC236}">
                  <a16:creationId xmlns:a16="http://schemas.microsoft.com/office/drawing/2014/main" id="{E82F44A4-9E20-46B2-9D00-6C48BCDF063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29">
            <a:extLst>
              <a:ext uri="{FF2B5EF4-FFF2-40B4-BE49-F238E27FC236}">
                <a16:creationId xmlns:a16="http://schemas.microsoft.com/office/drawing/2014/main" id="{25E1E753-7456-4E0F-901C-39C0DADAD2F0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76" name="Straight Connector 30">
              <a:extLst>
                <a:ext uri="{FF2B5EF4-FFF2-40B4-BE49-F238E27FC236}">
                  <a16:creationId xmlns:a16="http://schemas.microsoft.com/office/drawing/2014/main" id="{04D3550D-34D3-4EEE-BA5D-289089CF8DE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31">
              <a:extLst>
                <a:ext uri="{FF2B5EF4-FFF2-40B4-BE49-F238E27FC236}">
                  <a16:creationId xmlns:a16="http://schemas.microsoft.com/office/drawing/2014/main" id="{8DD91B30-DBC2-4FD2-9B2B-9F5D4966513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53D10BA5-BAC0-4C3A-BBBD-3AE23BE3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6DD9B062-1986-4C56-9449-8D935BFAA4B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8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9" grpId="0" animBg="1"/>
      <p:bldP spid="29" grpId="1" animBg="1"/>
      <p:bldP spid="29" grpId="2" animBg="1"/>
      <p:bldP spid="29" grpId="3" animBg="1"/>
      <p:bldP spid="42" grpId="0" animBg="1"/>
      <p:bldP spid="42" grpId="1" animBg="1"/>
      <p:bldP spid="42" grpId="2" animBg="1"/>
      <p:bldP spid="42" grpId="3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11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13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blipFill rotWithShape="1">
                <a:blip r:embed="rId5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4800" y="27432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800600" y="2059379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822371" y="3135086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912922" y="3382489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065322" y="3166754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5855525" y="2093025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711042" y="2292926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114800" y="39624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you can see, all the ‘k’ terms have been replaced with ‘k + 1’ terms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Therefore, IF the statement is true for one term, it will also be true for the next term, and so on…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we already showed that the statement is true for n = 1, it is therefore true for all values of 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826798" y="5380608"/>
            <a:ext cx="152400" cy="381000"/>
            <a:chOff x="5257800" y="5715000"/>
            <a:chExt cx="152400" cy="3810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0">
            <a:extLst>
              <a:ext uri="{FF2B5EF4-FFF2-40B4-BE49-F238E27FC236}">
                <a16:creationId xmlns:a16="http://schemas.microsoft.com/office/drawing/2014/main" id="{A036CAB2-DF77-4E01-8493-981CA4ED9DE3}"/>
              </a:ext>
            </a:extLst>
          </p:cNvPr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36" name="Straight Connector 71">
              <a:extLst>
                <a:ext uri="{FF2B5EF4-FFF2-40B4-BE49-F238E27FC236}">
                  <a16:creationId xmlns:a16="http://schemas.microsoft.com/office/drawing/2014/main" id="{912F057F-7BEE-45B6-898B-C56E0F25EC34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72">
              <a:extLst>
                <a:ext uri="{FF2B5EF4-FFF2-40B4-BE49-F238E27FC236}">
                  <a16:creationId xmlns:a16="http://schemas.microsoft.com/office/drawing/2014/main" id="{CEE3C759-AAE9-414A-93E9-4030DD4C033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36">
            <a:extLst>
              <a:ext uri="{FF2B5EF4-FFF2-40B4-BE49-F238E27FC236}">
                <a16:creationId xmlns:a16="http://schemas.microsoft.com/office/drawing/2014/main" id="{446598CD-D234-4903-A482-D8EC70705618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37">
              <a:extLst>
                <a:ext uri="{FF2B5EF4-FFF2-40B4-BE49-F238E27FC236}">
                  <a16:creationId xmlns:a16="http://schemas.microsoft.com/office/drawing/2014/main" id="{38FF3A64-B567-4591-A0DB-6C2D173063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38">
              <a:extLst>
                <a:ext uri="{FF2B5EF4-FFF2-40B4-BE49-F238E27FC236}">
                  <a16:creationId xmlns:a16="http://schemas.microsoft.com/office/drawing/2014/main" id="{F6FE1762-B67B-4C80-8862-34EF43CA732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29">
            <a:extLst>
              <a:ext uri="{FF2B5EF4-FFF2-40B4-BE49-F238E27FC236}">
                <a16:creationId xmlns:a16="http://schemas.microsoft.com/office/drawing/2014/main" id="{F536EE45-4DE4-436B-A44F-000460782CD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30">
              <a:extLst>
                <a:ext uri="{FF2B5EF4-FFF2-40B4-BE49-F238E27FC236}">
                  <a16:creationId xmlns:a16="http://schemas.microsoft.com/office/drawing/2014/main" id="{CF0D9F02-142D-4650-8EE5-0BE21ED07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31">
              <a:extLst>
                <a:ext uri="{FF2B5EF4-FFF2-40B4-BE49-F238E27FC236}">
                  <a16:creationId xmlns:a16="http://schemas.microsoft.com/office/drawing/2014/main" id="{E57C02AA-B3E3-4361-910D-02002DB51DB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834A8825-4D9C-4FED-A556-0FF51169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C191DE8-DA8A-4D74-901A-4476A72B69B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7" grpId="0"/>
      <p:bldP spid="58" grpId="0"/>
      <p:bldP spid="74" grpId="0"/>
      <p:bldP spid="75" grpId="0"/>
      <p:bldP spid="76" grpId="0"/>
      <p:bldP spid="8" grpId="0" animBg="1"/>
      <p:bldP spid="8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blipFill rotWithShape="1">
                <a:blip r:embed="rId5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9(1)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−(1)</m:t>
                                </m:r>
                              </m:e>
                              <m:e>
                                <m:r>
                                  <a:rPr lang="en-US" sz="140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105400" y="2590800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2590800"/>
            <a:ext cx="1524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8077200" y="3581400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57131" y="3733800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122772C3-7ED6-43F8-85EE-9A4E36F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FD99EC4-9991-4111-AF0D-E2590667215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then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7010400" y="3733800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15200" y="35814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86499" y="4091049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029200" y="2057400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26">
            <a:extLst>
              <a:ext uri="{FF2B5EF4-FFF2-40B4-BE49-F238E27FC236}">
                <a16:creationId xmlns:a16="http://schemas.microsoft.com/office/drawing/2014/main" id="{DC614AFE-A7D5-4F2E-B31F-40B53D42D09C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5346726E-A901-40B4-AB3F-F9D6C92D444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6D74DA5C-3F8E-4D47-B43C-7148AC52DB1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タイトル 1">
            <a:extLst>
              <a:ext uri="{FF2B5EF4-FFF2-40B4-BE49-F238E27FC236}">
                <a16:creationId xmlns:a16="http://schemas.microsoft.com/office/drawing/2014/main" id="{E567CCB1-2237-4E22-97DA-E0796DCD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EB34915-84F6-4B6F-A8AA-48753EF2F8B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1" grpId="0"/>
      <p:bldP spid="42" grpId="0" animBg="1"/>
      <p:bldP spid="42" grpId="1" animBg="1"/>
      <p:bldP spid="47" grpId="0" animBg="1"/>
      <p:bldP spid="4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8087096" y="3733800"/>
            <a:ext cx="1067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terms (probably a good idea to do in stages…)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354782" y="2823358"/>
            <a:ext cx="594756" cy="28797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136574" y="2838202"/>
            <a:ext cx="287977" cy="2831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7057901" y="2486891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315200" y="23622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blipFill rotWithShape="1">
                <a:blip r:embed="rId9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blipFill rotWithShape="1">
                <a:blip r:embed="rId10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blipFill rotWithShape="1">
                <a:blip r:embed="rId11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Oval 94"/>
          <p:cNvSpPr/>
          <p:nvPr/>
        </p:nvSpPr>
        <p:spPr>
          <a:xfrm>
            <a:off x="5530933" y="305196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6003966" y="3051958"/>
            <a:ext cx="551213" cy="25743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6621484" y="284810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6880762" y="2846122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6631380" y="3036127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6890658" y="3034148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(6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−2)+(−9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blipFill rotWithShape="1">
                <a:blip r:embed="rId1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(2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)+(−3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blipFill rotWithShape="1">
                <a:blip r:embed="rId13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(−27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+9)+(36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blipFill rotWithShape="1">
                <a:blip r:embed="rId14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)+(12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blipFill rotWithShape="1">
                <a:blip r:embed="rId1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blipFill rotWithShape="1">
                <a:blip r:embed="rId20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Arc 110"/>
          <p:cNvSpPr/>
          <p:nvPr/>
        </p:nvSpPr>
        <p:spPr>
          <a:xfrm>
            <a:off x="7772400" y="38862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696200" y="47244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91400" y="55626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80010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fully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96200" y="5638800"/>
            <a:ext cx="11944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answer to the multiplication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3" name="Group 43">
            <a:extLst>
              <a:ext uri="{FF2B5EF4-FFF2-40B4-BE49-F238E27FC236}">
                <a16:creationId xmlns:a16="http://schemas.microsoft.com/office/drawing/2014/main" id="{41B00279-4E02-46FA-8640-FBF7477E5155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4" name="Straight Connector 44">
              <a:extLst>
                <a:ext uri="{FF2B5EF4-FFF2-40B4-BE49-F238E27FC236}">
                  <a16:creationId xmlns:a16="http://schemas.microsoft.com/office/drawing/2014/main" id="{8DD03AD9-5D12-432E-9BD1-FE9297F8D64D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45">
              <a:extLst>
                <a:ext uri="{FF2B5EF4-FFF2-40B4-BE49-F238E27FC236}">
                  <a16:creationId xmlns:a16="http://schemas.microsoft.com/office/drawing/2014/main" id="{30CDE850-DF92-4F1C-8456-B25F4740205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94281B46-623F-4142-AF36-32E9A724F686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6A0F22F5-7A44-4BA0-9B1D-AC8177CC2A5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8">
              <a:extLst>
                <a:ext uri="{FF2B5EF4-FFF2-40B4-BE49-F238E27FC236}">
                  <a16:creationId xmlns:a16="http://schemas.microsoft.com/office/drawing/2014/main" id="{B3256A49-3D96-4D57-9FBD-4745A19B43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AAB19B37-CB11-4B74-8F7D-92BDB0C9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E8BD-FE56-44ED-9A6B-64D51DB53EE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4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55" grpId="0" animBg="1"/>
      <p:bldP spid="55" grpId="1" animBg="1"/>
      <p:bldP spid="59" grpId="0" animBg="1"/>
      <p:bldP spid="59" grpId="1" animBg="1"/>
      <p:bldP spid="63" grpId="0"/>
      <p:bldP spid="91" grpId="0"/>
      <p:bldP spid="92" grpId="0"/>
      <p:bldP spid="94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7" grpId="3" animBg="1"/>
      <p:bldP spid="98" grpId="0" animBg="1"/>
      <p:bldP spid="98" grpId="1" animBg="1"/>
      <p:bldP spid="98" grpId="2" animBg="1"/>
      <p:bldP spid="98" grpId="3" animBg="1"/>
      <p:bldP spid="99" grpId="0" animBg="1"/>
      <p:bldP spid="99" grpId="1" animBg="1"/>
      <p:bldP spid="99" grpId="2" animBg="1"/>
      <p:bldP spid="99" grpId="3" animBg="1"/>
      <p:bldP spid="100" grpId="0" animBg="1"/>
      <p:bldP spid="100" grpId="1" animBg="1"/>
      <p:bldP spid="100" grpId="2" animBg="1"/>
      <p:bldP spid="100" grpId="3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1" grpId="0" animBg="1"/>
      <p:bldP spid="112" grpId="0" animBg="1"/>
      <p:bldP spid="113" grpId="0" animBg="1"/>
      <p:bldP spid="115" grpId="0"/>
      <p:bldP spid="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26670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266707" y="21197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2755776" y="5362852"/>
            <a:ext cx="152400" cy="381000"/>
            <a:chOff x="5257800" y="5715000"/>
            <a:chExt cx="152400" cy="3810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2578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2578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8674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8674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248400" y="38100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400800" y="3581400"/>
            <a:ext cx="685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5257800" y="35814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5334000" y="3810000"/>
            <a:ext cx="7620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5371606" y="23196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5987144" y="213953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5890162" y="231568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152904" y="3235036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315200" y="3039093"/>
            <a:ext cx="1828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of the matrix can be written differently…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(you will see why in a moment!)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114800" y="4267200"/>
            <a:ext cx="47263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compare this to the original matrix, you can see that all the ‘k’ terms have been replaced with ‘k + 1’ terms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we have shown that if the statement is true for n = k, it will also be true for n = k + 1</a:t>
            </a:r>
          </a:p>
          <a:p>
            <a:pPr marL="171450" indent="-1714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As it was true for n = 1, it is also true for all positive values of k!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450774" y="3590307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6565076" y="3588328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6420593" y="380010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/>
          <p:cNvSpPr/>
          <p:nvPr/>
        </p:nvSpPr>
        <p:spPr>
          <a:xfrm>
            <a:off x="5527965" y="379812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79">
            <a:extLst>
              <a:ext uri="{FF2B5EF4-FFF2-40B4-BE49-F238E27FC236}">
                <a16:creationId xmlns:a16="http://schemas.microsoft.com/office/drawing/2014/main" id="{4A654FE4-EF8E-47F2-B597-59E7C8C3E4B5}"/>
              </a:ext>
            </a:extLst>
          </p:cNvPr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80">
              <a:extLst>
                <a:ext uri="{FF2B5EF4-FFF2-40B4-BE49-F238E27FC236}">
                  <a16:creationId xmlns:a16="http://schemas.microsoft.com/office/drawing/2014/main" id="{F8D64ABB-FE61-45F2-8ABC-16313B1CFF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81">
              <a:extLst>
                <a:ext uri="{FF2B5EF4-FFF2-40B4-BE49-F238E27FC236}">
                  <a16:creationId xmlns:a16="http://schemas.microsoft.com/office/drawing/2014/main" id="{14F8897D-AB19-4D9B-BB55-067C9F625F3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43">
            <a:extLst>
              <a:ext uri="{FF2B5EF4-FFF2-40B4-BE49-F238E27FC236}">
                <a16:creationId xmlns:a16="http://schemas.microsoft.com/office/drawing/2014/main" id="{571548DF-2D38-4FD7-A865-F85ADB72F543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44">
              <a:extLst>
                <a:ext uri="{FF2B5EF4-FFF2-40B4-BE49-F238E27FC236}">
                  <a16:creationId xmlns:a16="http://schemas.microsoft.com/office/drawing/2014/main" id="{5750D77F-CE54-40CE-85C3-9A1EC80F6E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45">
              <a:extLst>
                <a:ext uri="{FF2B5EF4-FFF2-40B4-BE49-F238E27FC236}">
                  <a16:creationId xmlns:a16="http://schemas.microsoft.com/office/drawing/2014/main" id="{BF6BE783-FD71-4AEA-9DF5-7C9090E332B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D3D7FA69-11DF-4E55-A27B-C3187726C03A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79B0C835-4935-41CA-9990-9D79B16B4B3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8">
              <a:extLst>
                <a:ext uri="{FF2B5EF4-FFF2-40B4-BE49-F238E27FC236}">
                  <a16:creationId xmlns:a16="http://schemas.microsoft.com/office/drawing/2014/main" id="{209C728B-4683-40E3-9393-14096D5E30E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3CC66AF7-05B2-4BB3-AA1E-3BA6EDAC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29AEA2-ADF9-4E80-986F-63D70D2BEFB7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3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1" grpId="0"/>
      <p:bldP spid="54" grpId="0"/>
      <p:bldP spid="56" grpId="0"/>
      <p:bldP spid="64" grpId="0" animBg="1"/>
      <p:bldP spid="64" grpId="1" animBg="1"/>
      <p:bldP spid="71" grpId="0"/>
      <p:bldP spid="72" grpId="0"/>
      <p:bldP spid="73" grpId="0"/>
      <p:bldP spid="4" grpId="0" animBg="1"/>
      <p:bldP spid="4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3" grpId="0" animBg="1"/>
      <p:bldP spid="83" grpId="1" animBg="1"/>
      <p:bldP spid="84" grpId="0" animBg="1"/>
      <p:bldP spid="84" grpId="1" animBg="1"/>
      <p:bldP spid="90" grpId="0" animBg="1"/>
      <p:bldP spid="90" grpId="1" animBg="1"/>
      <p:bldP spid="93" grpId="0" animBg="1"/>
      <p:bldP spid="93" grpId="1" animBg="1"/>
      <p:bldP spid="110" grpId="0" animBg="1"/>
      <p:bldP spid="117" grpId="0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868090-9BD6-4694-8D82-E5A433383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529AB1-E0AD-4658-A8BA-02197F341E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1F4B3-83DE-4160-A0D7-40A528F03B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2319</Words>
  <Application>Microsoft Office PowerPoint</Application>
  <PresentationFormat>On-screen Show (4:3)</PresentationFormat>
  <Paragraphs>250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87</cp:revision>
  <dcterms:created xsi:type="dcterms:W3CDTF">2017-08-14T15:35:38Z</dcterms:created>
  <dcterms:modified xsi:type="dcterms:W3CDTF">2021-08-27T07:11:32Z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