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56" r:id="rId5"/>
    <p:sldId id="257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AD7775-52E2-45F1-91E1-64D29B8BD4B8}" v="6" dt="2021-06-21T15:08:31.9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288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287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A4AEE670-717E-4549-9F70-109A1ED2DBC4}"/>
    <pc:docChg chg="addSld modSld sldOrd">
      <pc:chgData name="Chris Speller" userId="0a97f007-b978-4543-a8a0-9ee0abccdf0a" providerId="ADAL" clId="{A4AEE670-717E-4549-9F70-109A1ED2DBC4}" dt="2021-01-31T20:05:31.377" v="13"/>
      <pc:docMkLst>
        <pc:docMk/>
      </pc:docMkLst>
      <pc:sldChg chg="modSp mod">
        <pc:chgData name="Chris Speller" userId="0a97f007-b978-4543-a8a0-9ee0abccdf0a" providerId="ADAL" clId="{A4AEE670-717E-4549-9F70-109A1ED2DBC4}" dt="2021-01-31T19:05:25.819" v="0" actId="14100"/>
        <pc:sldMkLst>
          <pc:docMk/>
          <pc:sldMk cId="655254233" sldId="4229"/>
        </pc:sldMkLst>
        <pc:spChg chg="mod">
          <ac:chgData name="Chris Speller" userId="0a97f007-b978-4543-a8a0-9ee0abccdf0a" providerId="ADAL" clId="{A4AEE670-717E-4549-9F70-109A1ED2DBC4}" dt="2021-01-31T19:05:25.819" v="0" actId="14100"/>
          <ac:spMkLst>
            <pc:docMk/>
            <pc:sldMk cId="655254233" sldId="4229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04.233" v="1" actId="14100"/>
        <pc:sldMkLst>
          <pc:docMk/>
          <pc:sldMk cId="3089534765" sldId="4237"/>
        </pc:sldMkLst>
        <pc:spChg chg="mod">
          <ac:chgData name="Chris Speller" userId="0a97f007-b978-4543-a8a0-9ee0abccdf0a" providerId="ADAL" clId="{A4AEE670-717E-4549-9F70-109A1ED2DBC4}" dt="2021-01-31T19:06:04.233" v="1" actId="14100"/>
          <ac:spMkLst>
            <pc:docMk/>
            <pc:sldMk cId="3089534765" sldId="423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6:35.817" v="5" actId="14100"/>
        <pc:sldMkLst>
          <pc:docMk/>
          <pc:sldMk cId="2965213025" sldId="4242"/>
        </pc:sldMkLst>
        <pc:spChg chg="mod">
          <ac:chgData name="Chris Speller" userId="0a97f007-b978-4543-a8a0-9ee0abccdf0a" providerId="ADAL" clId="{A4AEE670-717E-4549-9F70-109A1ED2DBC4}" dt="2021-01-31T19:06:35.817" v="5" actId="14100"/>
          <ac:spMkLst>
            <pc:docMk/>
            <pc:sldMk cId="2965213025" sldId="424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A4AEE670-717E-4549-9F70-109A1ED2DBC4}" dt="2021-01-31T19:08:26.439" v="10" actId="14100"/>
        <pc:sldMkLst>
          <pc:docMk/>
          <pc:sldMk cId="2108347254" sldId="4261"/>
        </pc:sldMkLst>
        <pc:spChg chg="mod">
          <ac:chgData name="Chris Speller" userId="0a97f007-b978-4543-a8a0-9ee0abccdf0a" providerId="ADAL" clId="{A4AEE670-717E-4549-9F70-109A1ED2DBC4}" dt="2021-01-31T19:08:26.439" v="10" actId="14100"/>
          <ac:spMkLst>
            <pc:docMk/>
            <pc:sldMk cId="2108347254" sldId="4261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4AEE670-717E-4549-9F70-109A1ED2DBC4}" dt="2021-01-31T19:06:13.750" v="3" actId="6549"/>
        <pc:sldMkLst>
          <pc:docMk/>
          <pc:sldMk cId="1453675502" sldId="4562"/>
        </pc:sldMkLst>
        <pc:spChg chg="mod">
          <ac:chgData name="Chris Speller" userId="0a97f007-b978-4543-a8a0-9ee0abccdf0a" providerId="ADAL" clId="{A4AEE670-717E-4549-9F70-109A1ED2DBC4}" dt="2021-01-31T19:06:13.750" v="3" actId="6549"/>
          <ac:spMkLst>
            <pc:docMk/>
            <pc:sldMk cId="1453675502" sldId="4562"/>
            <ac:spMk id="11" creationId="{00000000-0000-0000-0000-000000000000}"/>
          </ac:spMkLst>
        </pc:spChg>
      </pc:sldChg>
      <pc:sldChg chg="addSp modSp">
        <pc:chgData name="Chris Speller" userId="0a97f007-b978-4543-a8a0-9ee0abccdf0a" providerId="ADAL" clId="{A4AEE670-717E-4549-9F70-109A1ED2DBC4}" dt="2021-01-31T19:06:25.082" v="4"/>
        <pc:sldMkLst>
          <pc:docMk/>
          <pc:sldMk cId="2533642093" sldId="4568"/>
        </pc:sldMkLst>
        <pc:spChg chg="add mod">
          <ac:chgData name="Chris Speller" userId="0a97f007-b978-4543-a8a0-9ee0abccdf0a" providerId="ADAL" clId="{A4AEE670-717E-4549-9F70-109A1ED2DBC4}" dt="2021-01-31T19:06:25.082" v="4"/>
          <ac:spMkLst>
            <pc:docMk/>
            <pc:sldMk cId="2533642093" sldId="4568"/>
            <ac:spMk id="13" creationId="{29189BA3-AC48-4B2F-9580-E5B54B071863}"/>
          </ac:spMkLst>
        </pc:spChg>
      </pc:sldChg>
      <pc:sldChg chg="modSp">
        <pc:chgData name="Chris Speller" userId="0a97f007-b978-4543-a8a0-9ee0abccdf0a" providerId="ADAL" clId="{A4AEE670-717E-4549-9F70-109A1ED2DBC4}" dt="2021-01-31T19:07:47.096" v="9" actId="20577"/>
        <pc:sldMkLst>
          <pc:docMk/>
          <pc:sldMk cId="3028327906" sldId="4603"/>
        </pc:sldMkLst>
        <pc:spChg chg="mod">
          <ac:chgData name="Chris Speller" userId="0a97f007-b978-4543-a8a0-9ee0abccdf0a" providerId="ADAL" clId="{A4AEE670-717E-4549-9F70-109A1ED2DBC4}" dt="2021-01-31T19:07:47.096" v="9" actId="20577"/>
          <ac:spMkLst>
            <pc:docMk/>
            <pc:sldMk cId="3028327906" sldId="4603"/>
            <ac:spMk id="10" creationId="{00000000-0000-0000-0000-000000000000}"/>
          </ac:spMkLst>
        </pc:spChg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A4AEE670-717E-4549-9F70-109A1ED2DBC4}" dt="2021-01-31T20:05:31.377" v="1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3CAD7775-52E2-45F1-91E1-64D29B8BD4B8}"/>
    <pc:docChg chg="modSld">
      <pc:chgData name="Chris Speller" userId="0a97f007-b978-4543-a8a0-9ee0abccdf0a" providerId="ADAL" clId="{3CAD7775-52E2-45F1-91E1-64D29B8BD4B8}" dt="2021-06-21T15:08:31.905" v="5" actId="20577"/>
      <pc:docMkLst>
        <pc:docMk/>
      </pc:docMkLst>
      <pc:sldChg chg="modSp modAnim">
        <pc:chgData name="Chris Speller" userId="0a97f007-b978-4543-a8a0-9ee0abccdf0a" providerId="ADAL" clId="{3CAD7775-52E2-45F1-91E1-64D29B8BD4B8}" dt="2021-06-21T15:08:31.905" v="5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AD7775-52E2-45F1-91E1-64D29B8BD4B8}" dt="2021-06-21T15:08:01.416" v="3" actId="20577"/>
          <ac:spMkLst>
            <pc:docMk/>
            <pc:sldMk cId="4185594363" sldId="447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3C44A134-602A-460D-A859-032F8001D3E1}"/>
    <pc:docChg chg="modSld">
      <pc:chgData name="Chris Speller" userId="0a97f007-b978-4543-a8a0-9ee0abccdf0a" providerId="ADAL" clId="{3C44A134-602A-460D-A859-032F8001D3E1}" dt="2021-01-04T08:55:03.601" v="1" actId="20577"/>
      <pc:docMkLst>
        <pc:docMk/>
      </pc:docMkLst>
      <pc:sldChg chg="modSp">
        <pc:chgData name="Chris Speller" userId="0a97f007-b978-4543-a8a0-9ee0abccdf0a" providerId="ADAL" clId="{3C44A134-602A-460D-A859-032F8001D3E1}" dt="2021-01-04T08:55:03.601" v="1" actId="20577"/>
        <pc:sldMkLst>
          <pc:docMk/>
          <pc:sldMk cId="2634474483" sldId="4183"/>
        </pc:sldMkLst>
        <pc:spChg chg="mod">
          <ac:chgData name="Chris Speller" userId="0a97f007-b978-4543-a8a0-9ee0abccdf0a" providerId="ADAL" clId="{3C44A134-602A-460D-A859-032F8001D3E1}" dt="2021-01-04T08:55:03.601" v="1" actId="20577"/>
          <ac:spMkLst>
            <pc:docMk/>
            <pc:sldMk cId="2634474483" sldId="4183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3C44A134-602A-460D-A859-032F8001D3E1}" dt="2021-01-04T08:54:54.642" v="0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3C44A134-602A-460D-A859-032F8001D3E1}" dt="2021-01-04T08:54:54.642" v="0" actId="20577"/>
          <ac:spMkLst>
            <pc:docMk/>
            <pc:sldMk cId="4185594363" sldId="4470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701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3.png"/><Relationship Id="rId2" Type="http://schemas.openxmlformats.org/officeDocument/2006/relationships/image" Target="../media/image51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5.png"/><Relationship Id="rId2" Type="http://schemas.openxmlformats.org/officeDocument/2006/relationships/image" Target="../media/image51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94914" cy="527222"/>
          </a:xfrm>
        </p:spPr>
        <p:txBody>
          <a:bodyPr/>
          <a:lstStyle/>
          <a:p>
            <a:r>
              <a:rPr lang="en-GB" dirty="0"/>
              <a:t>8.3) Proving statements involving matrices</a:t>
            </a:r>
          </a:p>
        </p:txBody>
      </p:sp>
    </p:spTree>
    <p:extLst>
      <p:ext uri="{BB962C8B-B14F-4D97-AF65-F5344CB8AC3E}">
        <p14:creationId xmlns:p14="http://schemas.microsoft.com/office/powerpoint/2010/main" val="3655903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77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16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−</m:t>
                                    </m:r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−7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1−8</m:t>
                                </m:r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779059"/>
              </a:xfrm>
              <a:prstGeom prst="rect">
                <a:avLst/>
              </a:prstGeom>
              <a:blipFill>
                <a:blip r:embed="rId2"/>
                <a:stretch>
                  <a:fillRect l="-667" t="-234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7790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−2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9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4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−3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+1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9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3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𝑛</m:t>
                                </m:r>
                                <m:r>
                                  <a:rPr lang="en-GB" sz="1600" i="1">
                                    <a:latin typeface="Cambria Math"/>
                                  </a:rPr>
                                  <m:t>+1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779059"/>
              </a:xfrm>
              <a:prstGeom prst="rect">
                <a:avLst/>
              </a:prstGeom>
              <a:blipFill>
                <a:blip r:embed="rId3"/>
                <a:stretch>
                  <a:fillRect l="-800" t="-2344" b="-15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87051" y="1245188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7418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>
                <a:latin typeface="Candara" panose="020E0502030303020204" pitchFamily="34" charset="0"/>
              </a:rPr>
              <a:t>Worked example</a:t>
            </a:r>
            <a:endParaRPr lang="en-GB" sz="240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-5017" y="466129"/>
                <a:ext cx="4572000" cy="783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p>
                                  <m:sSup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sSup>
                                  <m:sSupPr>
                                    <m:ctrlP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GB" sz="16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5017" y="466129"/>
                <a:ext cx="4572000" cy="783484"/>
              </a:xfrm>
              <a:prstGeom prst="rect">
                <a:avLst/>
              </a:prstGeom>
              <a:blipFill>
                <a:blip r:embed="rId2"/>
                <a:stretch>
                  <a:fillRect l="-667" t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/>
              <p:nvPr/>
            </p:nvSpPr>
            <p:spPr>
              <a:xfrm>
                <a:off x="4577017" y="466129"/>
                <a:ext cx="4572000" cy="783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Prove by induction that for all positive integers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plcHide m:val="on"/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GB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−1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GB" sz="16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600" i="1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GB" sz="16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1−</m:t>
                                </m:r>
                                <m:sSup>
                                  <m:sSupPr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  <m:mr>
                              <m:e>
                                <m:r>
                                  <a:rPr lang="en-GB" sz="1600" i="1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sSup>
                                  <m:sSupPr>
                                    <m:ctrlPr>
                                      <a:rPr lang="en-GB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sup>
                                    <m:r>
                                      <a:rPr lang="en-GB" sz="1600" i="1">
                                        <a:latin typeface="Cambria Math"/>
                                      </a:rPr>
                                      <m:t>𝑛</m:t>
                                    </m:r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8E8498FE-22C5-4A1B-AA8D-26CEB58B83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7017" y="466129"/>
                <a:ext cx="4572000" cy="783484"/>
              </a:xfrm>
              <a:prstGeom prst="rect">
                <a:avLst/>
              </a:prstGeom>
              <a:blipFill>
                <a:blip r:embed="rId3"/>
                <a:stretch>
                  <a:fillRect l="-800" t="-23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6C5E012-4C27-4AF5-9D1B-3F536B164AB0}"/>
              </a:ext>
            </a:extLst>
          </p:cNvPr>
          <p:cNvSpPr txBox="1"/>
          <p:nvPr/>
        </p:nvSpPr>
        <p:spPr>
          <a:xfrm>
            <a:off x="4587051" y="1245188"/>
            <a:ext cx="45669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Candara" panose="020E0502030303020204" pitchFamily="34" charset="0"/>
              </a:rPr>
              <a:t>Proof</a:t>
            </a:r>
            <a:endParaRPr lang="en-GB" b="0" dirty="0">
              <a:solidFill>
                <a:srgbClr val="FF0000"/>
              </a:solidFill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04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7E1FA38-627C-4052-8046-EAEE85A697C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2425766-9F29-4237-90C2-5CFFD7C31D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7A5AF4B-FDA5-4200-B99E-3C9C43FBFF0D}">
  <ds:schemaRefs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9850</TotalTime>
  <Words>207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Cambria Math</vt:lpstr>
      <vt:lpstr>Candara</vt:lpstr>
      <vt:lpstr>Office Theme</vt:lpstr>
      <vt:lpstr>8.3) Proving statements involving matrices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541</cp:revision>
  <dcterms:created xsi:type="dcterms:W3CDTF">2020-05-18T02:11:06Z</dcterms:created>
  <dcterms:modified xsi:type="dcterms:W3CDTF">2021-08-29T08:39:17Z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