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0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3.png"/><Relationship Id="rId2" Type="http://schemas.openxmlformats.org/officeDocument/2006/relationships/image" Target="../media/image5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5.png"/><Relationship Id="rId2" Type="http://schemas.openxmlformats.org/officeDocument/2006/relationships/image" Target="../media/image5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94914" cy="527222"/>
          </a:xfrm>
        </p:spPr>
        <p:txBody>
          <a:bodyPr/>
          <a:lstStyle/>
          <a:p>
            <a:r>
              <a:rPr lang="en-GB" dirty="0"/>
              <a:t>8.3) Proving statements involving matrices</a:t>
            </a:r>
          </a:p>
        </p:txBody>
      </p:sp>
    </p:spTree>
    <p:extLst>
      <p:ext uri="{BB962C8B-B14F-4D97-AF65-F5344CB8AC3E}">
        <p14:creationId xmlns:p14="http://schemas.microsoft.com/office/powerpoint/2010/main" val="3655903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29"/>
                <a:ext cx="4572000" cy="779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1−8</m:t>
                                </m:r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29"/>
                <a:ext cx="4572000" cy="779059"/>
              </a:xfrm>
              <a:prstGeom prst="rect">
                <a:avLst/>
              </a:prstGeom>
              <a:blipFill>
                <a:blip r:embed="rId2"/>
                <a:stretch>
                  <a:fillRect l="-667" t="-23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779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9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4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−3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+1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9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GB" sz="16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779059"/>
              </a:xfrm>
              <a:prstGeom prst="rect">
                <a:avLst/>
              </a:prstGeom>
              <a:blipFill>
                <a:blip r:embed="rId3"/>
                <a:stretch>
                  <a:fillRect l="-800" t="-2344" b="-15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6C5E012-4C27-4AF5-9D1B-3F536B164AB0}"/>
              </a:ext>
            </a:extLst>
          </p:cNvPr>
          <p:cNvSpPr txBox="1"/>
          <p:nvPr/>
        </p:nvSpPr>
        <p:spPr>
          <a:xfrm>
            <a:off x="4587051" y="1245188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  <a:endParaRPr lang="en-GB" b="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41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29"/>
                <a:ext cx="4572000" cy="783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p>
                                  <m:sSup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sSup>
                                  <m:sSup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29"/>
                <a:ext cx="4572000" cy="783484"/>
              </a:xfrm>
              <a:prstGeom prst="rect">
                <a:avLst/>
              </a:prstGeom>
              <a:blipFill>
                <a:blip r:embed="rId2"/>
                <a:stretch>
                  <a:fillRect l="-667" t="-23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783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by induction that for all positive integers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plcHide m:val="on"/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−1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1−</m:t>
                                </m:r>
                                <m:sSup>
                                  <m:sSup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GB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1600" i="1">
                                        <a:latin typeface="Cambria Math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783484"/>
              </a:xfrm>
              <a:prstGeom prst="rect">
                <a:avLst/>
              </a:prstGeom>
              <a:blipFill>
                <a:blip r:embed="rId3"/>
                <a:stretch>
                  <a:fillRect l="-800" t="-23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A6C5E012-4C27-4AF5-9D1B-3F536B164AB0}"/>
              </a:ext>
            </a:extLst>
          </p:cNvPr>
          <p:cNvSpPr txBox="1"/>
          <p:nvPr/>
        </p:nvSpPr>
        <p:spPr>
          <a:xfrm>
            <a:off x="4587051" y="1245188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  <a:endParaRPr lang="en-GB" b="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04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9850</TotalTime>
  <Words>207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8.3) Proving statements involving matrices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541</cp:revision>
  <dcterms:created xsi:type="dcterms:W3CDTF">2020-05-18T02:11:06Z</dcterms:created>
  <dcterms:modified xsi:type="dcterms:W3CDTF">2021-08-29T08:39:17Z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