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30/08/2021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540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30/08/2021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95.png"/><Relationship Id="rId2" Type="http://schemas.openxmlformats.org/officeDocument/2006/relationships/image" Target="../media/image119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9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98.png"/><Relationship Id="rId2" Type="http://schemas.openxmlformats.org/officeDocument/2006/relationships/image" Target="../media/image119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9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8.2) Simple harmonic motion</a:t>
            </a:r>
          </a:p>
        </p:txBody>
      </p:sp>
    </p:spTree>
    <p:extLst>
      <p:ext uri="{BB962C8B-B14F-4D97-AF65-F5344CB8AC3E}">
        <p14:creationId xmlns:p14="http://schemas.microsoft.com/office/powerpoint/2010/main" val="2066208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21518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moving along a straight line.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its displacement,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 from a fixed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such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=−9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=0,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particle is moving with velocity 9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,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(a) find an expression for the displacement of the particle after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hence determine the maximum displacement of the particle from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2151871"/>
              </a:xfrm>
              <a:prstGeom prst="rect">
                <a:avLst/>
              </a:prstGeom>
              <a:blipFill>
                <a:blip r:embed="rId2"/>
                <a:stretch>
                  <a:fillRect l="-399" t="-567" b="-19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21518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moving along a straight line.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its displacement,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 from a fixed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such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GB" sz="1400" i="1">
                        <a:latin typeface="Cambria Math" panose="02040503050406030204" pitchFamily="18" charset="0"/>
                      </a:rPr>
                      <m:t>=−4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=0,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particle is moving with velocity 4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,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(a) find an expression for the displacement of the particle after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hence determine the maximum displacement of the particle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2151871"/>
              </a:xfrm>
              <a:prstGeom prst="rect">
                <a:avLst/>
              </a:prstGeom>
              <a:blipFill>
                <a:blip r:embed="rId3"/>
                <a:stretch>
                  <a:fillRect l="-400" t="-567" b="-19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82030" y="2538308"/>
                <a:ext cx="4572001" cy="6194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func>
                      <m:func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0" y="2538308"/>
                <a:ext cx="4572001" cy="619400"/>
              </a:xfrm>
              <a:prstGeom prst="rect">
                <a:avLst/>
              </a:prstGeom>
              <a:blipFill>
                <a:blip r:embed="rId4"/>
                <a:stretch>
                  <a:fillRect l="-800" t="-2941" b="-107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112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378"/>
                <a:ext cx="4582033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is attached to the ends of two identical elastic springs. The free ends of the springs are attached to two points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lies between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 straight line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particle is held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then released from rest.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the displacement of the particle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 and its velocity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subsequent motion of the particle can be described by the differential equation </a:t>
                </a: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−16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Describe the motion of the particle.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solve the differential equation to find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as a function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(c) state the period of the motion and calculate the maximum speed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378"/>
                <a:ext cx="4582033" cy="3323987"/>
              </a:xfrm>
              <a:prstGeom prst="rect">
                <a:avLst/>
              </a:prstGeom>
              <a:blipFill>
                <a:blip r:embed="rId2"/>
                <a:stretch>
                  <a:fillRect l="-399" t="-367" r="-931" b="-9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is attached to the ends of two identical elastic springs. The free ends of the springs are attached to two points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lies between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a straight line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𝐴𝐶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𝐵𝐶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particle is held 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then released from rest.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the displacement of the particle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 and its velocity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subsequent motion of the particle can be described by the differential equation </a:t>
                </a: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GB" sz="1400" i="1">
                        <a:latin typeface="Cambria Math" panose="02040503050406030204" pitchFamily="18" charset="0"/>
                      </a:rPr>
                      <m:t>=−25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Describe the motion of the particle.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=0.4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solve the differential equation to find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as a function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(c) state the period of the motion and calculate the maximum speed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3323987"/>
              </a:xfrm>
              <a:prstGeom prst="rect">
                <a:avLst/>
              </a:prstGeom>
              <a:blipFill>
                <a:blip r:embed="rId3"/>
                <a:stretch>
                  <a:fillRect l="-533" t="-367" r="-1200" b="-9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82030" y="3705565"/>
                <a:ext cx="4572001" cy="9344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Simple harmonic motion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=0.4</m:t>
                    </m:r>
                    <m:func>
                      <m:func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(c) Period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seconds. Max speed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0" y="3705565"/>
                <a:ext cx="4572001" cy="934487"/>
              </a:xfrm>
              <a:prstGeom prst="rect">
                <a:avLst/>
              </a:prstGeom>
              <a:blipFill>
                <a:blip r:embed="rId4"/>
                <a:stretch>
                  <a:fillRect l="-800" t="-1961" b="-2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934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DEFA48F-D03A-4838-80D3-4F66A1C0C3C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9929</TotalTime>
  <Words>586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8.2) Simple harmonic motion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557</cp:revision>
  <dcterms:created xsi:type="dcterms:W3CDTF">2020-05-18T02:11:06Z</dcterms:created>
  <dcterms:modified xsi:type="dcterms:W3CDTF">2021-08-29T23:01:54Z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