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4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3.png"/><Relationship Id="rId2" Type="http://schemas.openxmlformats.org/officeDocument/2006/relationships/image" Target="../media/image50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5.png"/><Relationship Id="rId2" Type="http://schemas.openxmlformats.org/officeDocument/2006/relationships/image" Target="../media/image50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7.png"/><Relationship Id="rId2" Type="http://schemas.openxmlformats.org/officeDocument/2006/relationships/image" Target="../media/image50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9.png"/><Relationship Id="rId2" Type="http://schemas.openxmlformats.org/officeDocument/2006/relationships/image" Target="../media/image50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1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Proving divisibility results</a:t>
            </a:r>
          </a:p>
        </p:txBody>
      </p:sp>
    </p:spTree>
    <p:extLst>
      <p:ext uri="{BB962C8B-B14F-4D97-AF65-F5344CB8AC3E}">
        <p14:creationId xmlns:p14="http://schemas.microsoft.com/office/powerpoint/2010/main" val="4133502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+11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81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602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602409"/>
              </a:xfrm>
              <a:prstGeom prst="rect">
                <a:avLst/>
              </a:prstGeom>
              <a:blipFill>
                <a:blip r:embed="rId2"/>
                <a:stretch>
                  <a:fillRect l="-667" t="-3030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6024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602409"/>
              </a:xfrm>
              <a:prstGeom prst="rect">
                <a:avLst/>
              </a:prstGeom>
              <a:blipFill>
                <a:blip r:embed="rId3"/>
                <a:stretch>
                  <a:fillRect l="-800" t="-3030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46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8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5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133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87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GB" sz="16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+6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GB" sz="1600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/>
                      </a:rPr>
                      <m:t>−7</m:t>
                    </m:r>
                    <m:r>
                      <a:rPr lang="en-GB" sz="1600" i="1">
                        <a:latin typeface="Cambria Math"/>
                      </a:rPr>
                      <m:t>𝑛</m:t>
                    </m:r>
                    <m:r>
                      <a:rPr lang="en-GB" sz="1600" i="1">
                        <a:latin typeface="Cambria Math"/>
                      </a:rPr>
                      <m:t>+9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divisible by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77017" y="1059832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87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9849</TotalTime>
  <Words>294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8.2) Proving divisibility results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540</cp:revision>
  <dcterms:created xsi:type="dcterms:W3CDTF">2020-05-18T02:11:06Z</dcterms:created>
  <dcterms:modified xsi:type="dcterms:W3CDTF">2021-08-29T08:37:53Z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