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57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6.png"/><Relationship Id="rId2" Type="http://schemas.openxmlformats.org/officeDocument/2006/relationships/image" Target="../media/image11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9.png"/><Relationship Id="rId2" Type="http://schemas.openxmlformats.org/officeDocument/2006/relationships/image" Target="../media/image11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223760" cy="527222"/>
          </a:xfrm>
        </p:spPr>
        <p:txBody>
          <a:bodyPr/>
          <a:lstStyle/>
          <a:p>
            <a:r>
              <a:rPr lang="en-GB" dirty="0"/>
              <a:t>8.1) Modelling with first-order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3249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622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starts from rest at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moves along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acceleration,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displacement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622175"/>
              </a:xfrm>
              <a:prstGeom prst="rect">
                <a:avLst/>
              </a:prstGeom>
              <a:blipFill>
                <a:blip r:embed="rId2"/>
                <a:stretch>
                  <a:fillRect l="-399" t="-752" b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604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starts from rest at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moves along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the acceleration,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4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displacement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604735"/>
              </a:xfrm>
              <a:prstGeom prst="rect">
                <a:avLst/>
              </a:prstGeom>
              <a:blipFill>
                <a:blip r:embed="rId3"/>
                <a:stretch>
                  <a:fillRect l="-533" t="-760" b="-3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2066400"/>
                <a:ext cx="4572001" cy="707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3−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18−2</m:t>
                        </m:r>
                        <m:func>
                          <m:func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2066400"/>
                <a:ext cx="4572001" cy="707053"/>
              </a:xfrm>
              <a:prstGeom prst="rect">
                <a:avLst/>
              </a:prstGeom>
              <a:blipFill>
                <a:blip r:embed="rId4"/>
                <a:stretch>
                  <a:fillRect l="-800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54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acceleration of the particle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59897"/>
              </a:xfrm>
              <a:prstGeom prst="rect">
                <a:avLst/>
              </a:prstGeom>
              <a:blipFill>
                <a:blip r:embed="rId2"/>
                <a:stretch>
                  <a:fillRect l="-399" t="-971" b="-4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acceleration of the particle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59897"/>
              </a:xfrm>
              <a:prstGeom prst="rect">
                <a:avLst/>
              </a:prstGeom>
              <a:blipFill>
                <a:blip r:embed="rId3"/>
                <a:stretch>
                  <a:fillRect l="-400" t="-971" b="-4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721562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1562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85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3952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fluid reservoir initially containers 10000 litres of unpolluted fluid.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reservoir is leaking at a constant rate of 200 litres per hour and it is suspected that contaminated fluid flows into the reservoir at a constant rate </a:t>
                </a:r>
                <a:r>
                  <a:rPr lang="en-GB" sz="1400">
                    <a:latin typeface="Candara" panose="020E0502030303020204" pitchFamily="34" charset="0"/>
                  </a:rPr>
                  <a:t>of 200 </a:t>
                </a:r>
                <a:r>
                  <a:rPr lang="en-GB" sz="1400" dirty="0">
                    <a:latin typeface="Candara" panose="020E0502030303020204" pitchFamily="34" charset="0"/>
                  </a:rPr>
                  <a:t>litres per day.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contaminated fluid contains 4 grams of contaminant in every litre of fluid.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assumed that the contaminant instantly disperses throughout the reservoir upon entry.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there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grams of contaminant in the reservoir after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days,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the situation can be modelled by the differential equation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0−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100+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find the number of grams of contaminant in the tank after 7 days.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Explain how the model could be refined.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3952044"/>
              </a:xfrm>
              <a:prstGeom prst="rect">
                <a:avLst/>
              </a:prstGeom>
              <a:blipFill>
                <a:blip r:embed="rId2"/>
                <a:stretch>
                  <a:fillRect l="-399" t="-309" r="-532" b="-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3952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storage tank initially containers 1000 litres of pure water.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Liquid is removed from the tank at a constant rate of 30 litres per hour and a chemical solution is added to the tank at a constant rate of 40 litres per hour.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chemical solution contains 4 grams of copper sulphate per litre of water.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 is assumed that the copper </a:t>
                </a:r>
                <a:r>
                  <a:rPr lang="en-GB" sz="1400" dirty="0" err="1">
                    <a:latin typeface="Candara" panose="020E0502030303020204" pitchFamily="34" charset="0"/>
                  </a:rPr>
                  <a:t>suphate</a:t>
                </a:r>
                <a:r>
                  <a:rPr lang="en-GB" sz="1400" dirty="0">
                    <a:latin typeface="Candara" panose="020E0502030303020204" pitchFamily="34" charset="0"/>
                  </a:rPr>
                  <a:t> instantly disperses throughout the tank on entry.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there are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grams of copper sulphate in the tank 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hours,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the situation can be modelled by the differential equation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=160−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100+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Hence find the number of grams of copper sulphate in the tank after 6 hours.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Explain how the model could be refined.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3952044"/>
              </a:xfrm>
              <a:prstGeom prst="rect">
                <a:avLst/>
              </a:prstGeom>
              <a:blipFill>
                <a:blip r:embed="rId3"/>
                <a:stretch>
                  <a:fillRect l="-533" t="-309" r="-933" b="-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4422886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882 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 marL="342900" indent="-342900">
                  <a:buFontTx/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The model could be refined to take into account the fact that the cupper sulphate does not disperse immediately on entering the tank.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422886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667" t="-1382" r="-1200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50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9928</TotalTime>
  <Words>644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8.1) Modelling with first-order differential equations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2021-08-29T23:01:09Z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