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AD7775-52E2-45F1-91E1-64D29B8BD4B8}" v="6" dt="2021-06-21T15:08:31.9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9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288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287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A4AEE670-717E-4549-9F70-109A1ED2DBC4}"/>
    <pc:docChg chg="addSld modSld sldOrd">
      <pc:chgData name="Chris Speller" userId="0a97f007-b978-4543-a8a0-9ee0abccdf0a" providerId="ADAL" clId="{A4AEE670-717E-4549-9F70-109A1ED2DBC4}" dt="2021-01-31T20:05:31.377" v="13"/>
      <pc:docMkLst>
        <pc:docMk/>
      </pc:docMkLst>
      <pc:sldChg chg="modSp mod">
        <pc:chgData name="Chris Speller" userId="0a97f007-b978-4543-a8a0-9ee0abccdf0a" providerId="ADAL" clId="{A4AEE670-717E-4549-9F70-109A1ED2DBC4}" dt="2021-01-31T19:05:25.819" v="0" actId="14100"/>
        <pc:sldMkLst>
          <pc:docMk/>
          <pc:sldMk cId="655254233" sldId="4229"/>
        </pc:sldMkLst>
        <pc:spChg chg="mod">
          <ac:chgData name="Chris Speller" userId="0a97f007-b978-4543-a8a0-9ee0abccdf0a" providerId="ADAL" clId="{A4AEE670-717E-4549-9F70-109A1ED2DBC4}" dt="2021-01-31T19:05:25.819" v="0" actId="14100"/>
          <ac:spMkLst>
            <pc:docMk/>
            <pc:sldMk cId="655254233" sldId="4229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04.233" v="1" actId="14100"/>
        <pc:sldMkLst>
          <pc:docMk/>
          <pc:sldMk cId="3089534765" sldId="4237"/>
        </pc:sldMkLst>
        <pc:spChg chg="mod">
          <ac:chgData name="Chris Speller" userId="0a97f007-b978-4543-a8a0-9ee0abccdf0a" providerId="ADAL" clId="{A4AEE670-717E-4549-9F70-109A1ED2DBC4}" dt="2021-01-31T19:06:04.233" v="1" actId="14100"/>
          <ac:spMkLst>
            <pc:docMk/>
            <pc:sldMk cId="3089534765" sldId="4237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35.817" v="5" actId="14100"/>
        <pc:sldMkLst>
          <pc:docMk/>
          <pc:sldMk cId="2965213025" sldId="4242"/>
        </pc:sldMkLst>
        <pc:spChg chg="mod">
          <ac:chgData name="Chris Speller" userId="0a97f007-b978-4543-a8a0-9ee0abccdf0a" providerId="ADAL" clId="{A4AEE670-717E-4549-9F70-109A1ED2DBC4}" dt="2021-01-31T19:06:35.817" v="5" actId="14100"/>
          <ac:spMkLst>
            <pc:docMk/>
            <pc:sldMk cId="2965213025" sldId="424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8:26.439" v="10" actId="14100"/>
        <pc:sldMkLst>
          <pc:docMk/>
          <pc:sldMk cId="2108347254" sldId="4261"/>
        </pc:sldMkLst>
        <pc:spChg chg="mod">
          <ac:chgData name="Chris Speller" userId="0a97f007-b978-4543-a8a0-9ee0abccdf0a" providerId="ADAL" clId="{A4AEE670-717E-4549-9F70-109A1ED2DBC4}" dt="2021-01-31T19:08:26.439" v="10" actId="14100"/>
          <ac:spMkLst>
            <pc:docMk/>
            <pc:sldMk cId="2108347254" sldId="4261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A4AEE670-717E-4549-9F70-109A1ED2DBC4}" dt="2021-01-31T19:06:13.750" v="3" actId="6549"/>
        <pc:sldMkLst>
          <pc:docMk/>
          <pc:sldMk cId="1453675502" sldId="4562"/>
        </pc:sldMkLst>
        <pc:spChg chg="mod">
          <ac:chgData name="Chris Speller" userId="0a97f007-b978-4543-a8a0-9ee0abccdf0a" providerId="ADAL" clId="{A4AEE670-717E-4549-9F70-109A1ED2DBC4}" dt="2021-01-31T19:06:13.750" v="3" actId="6549"/>
          <ac:spMkLst>
            <pc:docMk/>
            <pc:sldMk cId="1453675502" sldId="4562"/>
            <ac:spMk id="11" creationId="{00000000-0000-0000-0000-000000000000}"/>
          </ac:spMkLst>
        </pc:spChg>
      </pc:sldChg>
      <pc:sldChg chg="addSp modSp">
        <pc:chgData name="Chris Speller" userId="0a97f007-b978-4543-a8a0-9ee0abccdf0a" providerId="ADAL" clId="{A4AEE670-717E-4549-9F70-109A1ED2DBC4}" dt="2021-01-31T19:06:25.082" v="4"/>
        <pc:sldMkLst>
          <pc:docMk/>
          <pc:sldMk cId="2533642093" sldId="4568"/>
        </pc:sldMkLst>
        <pc:spChg chg="add mod">
          <ac:chgData name="Chris Speller" userId="0a97f007-b978-4543-a8a0-9ee0abccdf0a" providerId="ADAL" clId="{A4AEE670-717E-4549-9F70-109A1ED2DBC4}" dt="2021-01-31T19:06:25.082" v="4"/>
          <ac:spMkLst>
            <pc:docMk/>
            <pc:sldMk cId="2533642093" sldId="4568"/>
            <ac:spMk id="13" creationId="{29189BA3-AC48-4B2F-9580-E5B54B071863}"/>
          </ac:spMkLst>
        </pc:spChg>
      </pc:sldChg>
      <pc:sldChg chg="modSp">
        <pc:chgData name="Chris Speller" userId="0a97f007-b978-4543-a8a0-9ee0abccdf0a" providerId="ADAL" clId="{A4AEE670-717E-4549-9F70-109A1ED2DBC4}" dt="2021-01-31T19:07:47.096" v="9" actId="20577"/>
        <pc:sldMkLst>
          <pc:docMk/>
          <pc:sldMk cId="3028327906" sldId="4603"/>
        </pc:sldMkLst>
        <pc:spChg chg="mod">
          <ac:chgData name="Chris Speller" userId="0a97f007-b978-4543-a8a0-9ee0abccdf0a" providerId="ADAL" clId="{A4AEE670-717E-4549-9F70-109A1ED2DBC4}" dt="2021-01-31T19:07:47.096" v="9" actId="20577"/>
          <ac:spMkLst>
            <pc:docMk/>
            <pc:sldMk cId="3028327906" sldId="4603"/>
            <ac:spMk id="10" creationId="{00000000-0000-0000-0000-000000000000}"/>
          </ac:spMkLst>
        </pc:spChg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3CAD7775-52E2-45F1-91E1-64D29B8BD4B8}"/>
    <pc:docChg chg="modSld">
      <pc:chgData name="Chris Speller" userId="0a97f007-b978-4543-a8a0-9ee0abccdf0a" providerId="ADAL" clId="{3CAD7775-52E2-45F1-91E1-64D29B8BD4B8}" dt="2021-06-21T15:08:31.905" v="5" actId="20577"/>
      <pc:docMkLst>
        <pc:docMk/>
      </pc:docMkLst>
      <pc:sldChg chg="modSp modAnim">
        <pc:chgData name="Chris Speller" userId="0a97f007-b978-4543-a8a0-9ee0abccdf0a" providerId="ADAL" clId="{3CAD7775-52E2-45F1-91E1-64D29B8BD4B8}" dt="2021-06-21T15:08:31.905" v="5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AD7775-52E2-45F1-91E1-64D29B8BD4B8}" dt="2021-06-21T15:08:01.416" v="3" actId="20577"/>
          <ac:spMkLst>
            <pc:docMk/>
            <pc:sldMk cId="4185594363" sldId="447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3C44A134-602A-460D-A859-032F8001D3E1}"/>
    <pc:docChg chg="modSld">
      <pc:chgData name="Chris Speller" userId="0a97f007-b978-4543-a8a0-9ee0abccdf0a" providerId="ADAL" clId="{3C44A134-602A-460D-A859-032F8001D3E1}" dt="2021-01-04T08:55:03.601" v="1" actId="20577"/>
      <pc:docMkLst>
        <pc:docMk/>
      </pc:docMkLst>
      <pc:sldChg chg="modSp">
        <pc:chgData name="Chris Speller" userId="0a97f007-b978-4543-a8a0-9ee0abccdf0a" providerId="ADAL" clId="{3C44A134-602A-460D-A859-032F8001D3E1}" dt="2021-01-04T08:55:03.601" v="1" actId="20577"/>
        <pc:sldMkLst>
          <pc:docMk/>
          <pc:sldMk cId="2634474483" sldId="4183"/>
        </pc:sldMkLst>
        <pc:spChg chg="mod">
          <ac:chgData name="Chris Speller" userId="0a97f007-b978-4543-a8a0-9ee0abccdf0a" providerId="ADAL" clId="{3C44A134-602A-460D-A859-032F8001D3E1}" dt="2021-01-04T08:55:03.601" v="1" actId="20577"/>
          <ac:spMkLst>
            <pc:docMk/>
            <pc:sldMk cId="2634474483" sldId="4183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3C44A134-602A-460D-A859-032F8001D3E1}" dt="2021-01-04T08:54:54.642" v="0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44A134-602A-460D-A859-032F8001D3E1}" dt="2021-01-04T08:54:54.642" v="0" actId="20577"/>
          <ac:spMkLst>
            <pc:docMk/>
            <pc:sldMk cId="4185594363" sldId="4470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29/08/2021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29/08/2021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8952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29/08/2021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7.png"/><Relationship Id="rId2" Type="http://schemas.openxmlformats.org/officeDocument/2006/relationships/image" Target="../media/image496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9.png"/><Relationship Id="rId2" Type="http://schemas.openxmlformats.org/officeDocument/2006/relationships/image" Target="../media/image498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1.png"/><Relationship Id="rId2" Type="http://schemas.openxmlformats.org/officeDocument/2006/relationships/image" Target="../media/image500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8.1) Proof by mathematical induction</a:t>
            </a:r>
          </a:p>
        </p:txBody>
      </p:sp>
    </p:spTree>
    <p:extLst>
      <p:ext uri="{BB962C8B-B14F-4D97-AF65-F5344CB8AC3E}">
        <p14:creationId xmlns:p14="http://schemas.microsoft.com/office/powerpoint/2010/main" val="771776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129"/>
                <a:ext cx="4572000" cy="1009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Prove by induction that for all positive integers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(3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−1)</m:t>
                          </m:r>
                        </m:e>
                      </m:nary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129"/>
                <a:ext cx="4572000" cy="1009444"/>
              </a:xfrm>
              <a:prstGeom prst="rect">
                <a:avLst/>
              </a:prstGeom>
              <a:blipFill>
                <a:blip r:embed="rId2"/>
                <a:stretch>
                  <a:fillRect l="-667" t="-18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1009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Prove by induction that for all positive integers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(2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−1)</m:t>
                          </m:r>
                        </m:e>
                      </m:nary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1009444"/>
              </a:xfrm>
              <a:prstGeom prst="rect">
                <a:avLst/>
              </a:prstGeom>
              <a:blipFill>
                <a:blip r:embed="rId3"/>
                <a:stretch>
                  <a:fillRect l="-800" t="-18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A6C5E012-4C27-4AF5-9D1B-3F536B164AB0}"/>
              </a:ext>
            </a:extLst>
          </p:cNvPr>
          <p:cNvSpPr txBox="1"/>
          <p:nvPr/>
        </p:nvSpPr>
        <p:spPr>
          <a:xfrm>
            <a:off x="4587051" y="1527012"/>
            <a:ext cx="45669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</a:rPr>
              <a:t>Proof</a:t>
            </a:r>
            <a:endParaRPr lang="en-GB" b="0" dirty="0">
              <a:solidFill>
                <a:srgbClr val="FF0000"/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9739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129"/>
                <a:ext cx="4572000" cy="1009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Prove by induction that for all positive integers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129"/>
                <a:ext cx="4572000" cy="1009444"/>
              </a:xfrm>
              <a:prstGeom prst="rect">
                <a:avLst/>
              </a:prstGeom>
              <a:blipFill>
                <a:blip r:embed="rId2"/>
                <a:stretch>
                  <a:fillRect l="-667" t="-18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1009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Prove by induction that for all positive integers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+1)(2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+1)</m:t>
                          </m:r>
                        </m:e>
                      </m:nary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1009444"/>
              </a:xfrm>
              <a:prstGeom prst="rect">
                <a:avLst/>
              </a:prstGeom>
              <a:blipFill>
                <a:blip r:embed="rId3"/>
                <a:stretch>
                  <a:fillRect l="-800" t="-18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A6C5E012-4C27-4AF5-9D1B-3F536B164AB0}"/>
              </a:ext>
            </a:extLst>
          </p:cNvPr>
          <p:cNvSpPr txBox="1"/>
          <p:nvPr/>
        </p:nvSpPr>
        <p:spPr>
          <a:xfrm>
            <a:off x="4587051" y="1527012"/>
            <a:ext cx="45669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</a:rPr>
              <a:t>Proof</a:t>
            </a:r>
            <a:endParaRPr lang="en-GB" b="0" dirty="0">
              <a:solidFill>
                <a:srgbClr val="FF0000"/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5830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129"/>
                <a:ext cx="4572000" cy="1009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Prove by induction that for all positive integers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p>
                          </m:sSup>
                        </m:e>
                      </m:nary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=2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d>
                            <m:d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129"/>
                <a:ext cx="4572000" cy="1009444"/>
              </a:xfrm>
              <a:prstGeom prst="rect">
                <a:avLst/>
              </a:prstGeom>
              <a:blipFill>
                <a:blip r:embed="rId2"/>
                <a:stretch>
                  <a:fillRect l="-667" t="-18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1009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Prove by induction that for all positive integers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GB" sz="1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1600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GB" sz="16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p>
                          </m:s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=1−</m:t>
                          </m:r>
                          <m:f>
                            <m:f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1009444"/>
              </a:xfrm>
              <a:prstGeom prst="rect">
                <a:avLst/>
              </a:prstGeom>
              <a:blipFill>
                <a:blip r:embed="rId3"/>
                <a:stretch>
                  <a:fillRect l="-800" t="-18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A6C5E012-4C27-4AF5-9D1B-3F536B164AB0}"/>
              </a:ext>
            </a:extLst>
          </p:cNvPr>
          <p:cNvSpPr txBox="1"/>
          <p:nvPr/>
        </p:nvSpPr>
        <p:spPr>
          <a:xfrm>
            <a:off x="4587051" y="1527012"/>
            <a:ext cx="45669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</a:rPr>
              <a:t>Proof</a:t>
            </a:r>
            <a:endParaRPr lang="en-GB" b="0" dirty="0">
              <a:solidFill>
                <a:srgbClr val="FF0000"/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6907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7E1FA38-627C-4052-8046-EAEE85A697C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2425766-9F29-4237-90C2-5CFFD7C31D9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7A5AF4B-FDA5-4200-B99E-3C9C43FBFF0D}">
  <ds:schemaRefs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9848</TotalTime>
  <Words>251</Words>
  <Application>Microsoft Office PowerPoint</Application>
  <PresentationFormat>On-screen Show (4:3)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Cambria Math</vt:lpstr>
      <vt:lpstr>Candara</vt:lpstr>
      <vt:lpstr>Office Theme</vt:lpstr>
      <vt:lpstr>8.1) Proof by mathematical induction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539</cp:revision>
  <dcterms:created xsi:type="dcterms:W3CDTF">2020-05-18T02:11:06Z</dcterms:created>
  <dcterms:modified xsi:type="dcterms:W3CDTF">2021-08-29T08:37:00Z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