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95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7.png"/><Relationship Id="rId2" Type="http://schemas.openxmlformats.org/officeDocument/2006/relationships/image" Target="../media/image49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9.png"/><Relationship Id="rId2" Type="http://schemas.openxmlformats.org/officeDocument/2006/relationships/image" Target="../media/image498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1.png"/><Relationship Id="rId2" Type="http://schemas.openxmlformats.org/officeDocument/2006/relationships/image" Target="../media/image50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8.1) Proof by mathematical induction</a:t>
            </a:r>
          </a:p>
        </p:txBody>
      </p:sp>
    </p:spTree>
    <p:extLst>
      <p:ext uri="{BB962C8B-B14F-4D97-AF65-F5344CB8AC3E}">
        <p14:creationId xmlns:p14="http://schemas.microsoft.com/office/powerpoint/2010/main" val="77177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1009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nary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1009444"/>
              </a:xfrm>
              <a:prstGeom prst="rect">
                <a:avLst/>
              </a:prstGeom>
              <a:blipFill>
                <a:blip r:embed="rId2"/>
                <a:stretch>
                  <a:fillRect l="-667" t="-1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009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009444"/>
              </a:xfrm>
              <a:prstGeom prst="rect">
                <a:avLst/>
              </a:prstGeom>
              <a:blipFill>
                <a:blip r:embed="rId3"/>
                <a:stretch>
                  <a:fillRect l="-800" t="-1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87051" y="152701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73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1009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1009444"/>
              </a:xfrm>
              <a:prstGeom prst="rect">
                <a:avLst/>
              </a:prstGeom>
              <a:blipFill>
                <a:blip r:embed="rId2"/>
                <a:stretch>
                  <a:fillRect l="-667" t="-1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009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+1)(2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009444"/>
              </a:xfrm>
              <a:prstGeom prst="rect">
                <a:avLst/>
              </a:prstGeom>
              <a:blipFill>
                <a:blip r:embed="rId3"/>
                <a:stretch>
                  <a:fillRect l="-800" t="-1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87051" y="152701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83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1009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</m:e>
                      </m:nary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1009444"/>
              </a:xfrm>
              <a:prstGeom prst="rect">
                <a:avLst/>
              </a:prstGeom>
              <a:blipFill>
                <a:blip r:embed="rId2"/>
                <a:stretch>
                  <a:fillRect l="-667" t="-1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009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=1−</m:t>
                          </m:r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009444"/>
              </a:xfrm>
              <a:prstGeom prst="rect">
                <a:avLst/>
              </a:prstGeom>
              <a:blipFill>
                <a:blip r:embed="rId3"/>
                <a:stretch>
                  <a:fillRect l="-800" t="-1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87051" y="152701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90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E1FA38-627C-4052-8046-EAEE85A697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425766-9F29-4237-90C2-5CFFD7C31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A5AF4B-FDA5-4200-B99E-3C9C43FBFF0D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9848</TotalTime>
  <Words>251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8.1) Proof by mathematical induction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539</cp:revision>
  <dcterms:created xsi:type="dcterms:W3CDTF">2020-05-18T02:11:06Z</dcterms:created>
  <dcterms:modified xsi:type="dcterms:W3CDTF">2021-08-29T08:37:00Z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