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7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9.png"/><Relationship Id="rId2" Type="http://schemas.openxmlformats.org/officeDocument/2006/relationships/image" Target="../media/image50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1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3.png"/><Relationship Id="rId2" Type="http://schemas.openxmlformats.org/officeDocument/2006/relationships/image" Target="../media/image51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5.png"/><Relationship Id="rId2" Type="http://schemas.openxmlformats.org/officeDocument/2006/relationships/image" Target="../media/image51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7.png"/><Relationship Id="rId2" Type="http://schemas.openxmlformats.org/officeDocument/2006/relationships/image" Target="../media/image49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9.png"/><Relationship Id="rId2" Type="http://schemas.openxmlformats.org/officeDocument/2006/relationships/image" Target="../media/image49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1.png"/><Relationship Id="rId2" Type="http://schemas.openxmlformats.org/officeDocument/2006/relationships/image" Target="../media/image50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3.png"/><Relationship Id="rId2" Type="http://schemas.openxmlformats.org/officeDocument/2006/relationships/image" Target="../media/image50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5.png"/><Relationship Id="rId2" Type="http://schemas.openxmlformats.org/officeDocument/2006/relationships/image" Target="../media/image50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7.png"/><Relationship Id="rId2" Type="http://schemas.openxmlformats.org/officeDocument/2006/relationships/image" Target="../media/image50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8) Proof by induction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33621"/>
              </p:ext>
            </p:extLst>
          </p:nvPr>
        </p:nvGraphicFramePr>
        <p:xfrm>
          <a:off x="-1" y="737040"/>
          <a:ext cx="9143999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8.1) Proof by mathematical induction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8.2) Proving divisibility results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8.3) Proving statements involving matrices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7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133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77017" y="105983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28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GB" sz="16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+6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GB" sz="16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/>
                      </a:rPr>
                      <m:t>−7</m:t>
                    </m:r>
                    <m:r>
                      <a:rPr lang="en-GB" sz="1600" i="1">
                        <a:latin typeface="Cambria Math"/>
                      </a:rPr>
                      <m:t>𝑛</m:t>
                    </m:r>
                    <m:r>
                      <a:rPr lang="en-GB" sz="1600" i="1">
                        <a:latin typeface="Cambria Math"/>
                      </a:rPr>
                      <m:t>+9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77017" y="105983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20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294914" cy="527222"/>
          </a:xfrm>
        </p:spPr>
        <p:txBody>
          <a:bodyPr/>
          <a:lstStyle/>
          <a:p>
            <a:r>
              <a:rPr lang="en-GB" dirty="0"/>
              <a:t>8.3) Proving statements involving matrices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87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77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−7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1−8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779059"/>
              </a:xfrm>
              <a:prstGeom prst="rect">
                <a:avLst/>
              </a:prstGeom>
              <a:blipFill>
                <a:blip r:embed="rId2"/>
                <a:stretch>
                  <a:fillRect l="-667" t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77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−3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779059"/>
              </a:xfrm>
              <a:prstGeom prst="rect">
                <a:avLst/>
              </a:prstGeom>
              <a:blipFill>
                <a:blip r:embed="rId3"/>
                <a:stretch>
                  <a:fillRect l="-800" t="-2344" b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87051" y="1245188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12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783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783484"/>
              </a:xfrm>
              <a:prstGeom prst="rect">
                <a:avLst/>
              </a:prstGeom>
              <a:blipFill>
                <a:blip r:embed="rId2"/>
                <a:stretch>
                  <a:fillRect l="-667" t="-23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783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783484"/>
              </a:xfrm>
              <a:prstGeom prst="rect">
                <a:avLst/>
              </a:prstGeom>
              <a:blipFill>
                <a:blip r:embed="rId3"/>
                <a:stretch>
                  <a:fillRect l="-800" t="-23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87051" y="1245188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20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8.1) Proof by mathematical induction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29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1009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1009444"/>
              </a:xfrm>
              <a:prstGeom prst="rect">
                <a:avLst/>
              </a:prstGeom>
              <a:blipFill>
                <a:blip r:embed="rId2"/>
                <a:stretch>
                  <a:fillRect l="-667" t="-1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09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09444"/>
              </a:xfrm>
              <a:prstGeom prst="rect">
                <a:avLst/>
              </a:prstGeom>
              <a:blipFill>
                <a:blip r:embed="rId3"/>
                <a:stretch>
                  <a:fillRect l="-800" t="-1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87051" y="152701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17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1009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1009444"/>
              </a:xfrm>
              <a:prstGeom prst="rect">
                <a:avLst/>
              </a:prstGeom>
              <a:blipFill>
                <a:blip r:embed="rId2"/>
                <a:stretch>
                  <a:fillRect l="-667" t="-1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09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+1)(2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09444"/>
              </a:xfrm>
              <a:prstGeom prst="rect">
                <a:avLst/>
              </a:prstGeom>
              <a:blipFill>
                <a:blip r:embed="rId3"/>
                <a:stretch>
                  <a:fillRect l="-800" t="-1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87051" y="152701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29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1009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1009444"/>
              </a:xfrm>
              <a:prstGeom prst="rect">
                <a:avLst/>
              </a:prstGeom>
              <a:blipFill>
                <a:blip r:embed="rId2"/>
                <a:stretch>
                  <a:fillRect l="-667" t="-1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09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=1−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09444"/>
              </a:xfrm>
              <a:prstGeom prst="rect">
                <a:avLst/>
              </a:prstGeom>
              <a:blipFill>
                <a:blip r:embed="rId3"/>
                <a:stretch>
                  <a:fillRect l="-800" t="-1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87051" y="152701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8.2) Proving divisibility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844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+11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77017" y="105983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09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602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602409"/>
              </a:xfrm>
              <a:prstGeom prst="rect">
                <a:avLst/>
              </a:prstGeom>
              <a:blipFill>
                <a:blip r:embed="rId2"/>
                <a:stretch>
                  <a:fillRect l="-667" t="-3030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602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602409"/>
              </a:xfrm>
              <a:prstGeom prst="rect">
                <a:avLst/>
              </a:prstGeom>
              <a:blipFill>
                <a:blip r:embed="rId3"/>
                <a:stretch>
                  <a:fillRect l="-800" t="-3030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77017" y="105983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14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77017" y="105983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46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425766-9F29-4237-90C2-5CFFD7C31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E1FA38-627C-4052-8046-EAEE85A697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A5AF4B-FDA5-4200-B99E-3C9C43FBFF0D}">
  <ds:schemaRefs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9848</TotalTime>
  <Words>780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Candara</vt:lpstr>
      <vt:lpstr>Office Theme</vt:lpstr>
      <vt:lpstr>8) Proof by induction</vt:lpstr>
      <vt:lpstr>8.1) Proof by mathematical induction</vt:lpstr>
      <vt:lpstr>PowerPoint Presentation</vt:lpstr>
      <vt:lpstr>PowerPoint Presentation</vt:lpstr>
      <vt:lpstr>PowerPoint Presentation</vt:lpstr>
      <vt:lpstr>8.2) Proving divisibility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8.3) Proving statements involving matrices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538</cp:revision>
  <dcterms:created xsi:type="dcterms:W3CDTF">2020-05-18T02:11:06Z</dcterms:created>
  <dcterms:modified xsi:type="dcterms:W3CDTF">2021-08-28T12:02:57Z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