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8"/>
  </p:notesMasterIdLst>
  <p:handoutMasterIdLst>
    <p:handoutMasterId r:id="rId29"/>
  </p:handout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Speller" initials="CS" lastIdx="2" clrIdx="0">
    <p:extLst>
      <p:ext uri="{19B8F6BF-5375-455C-9EA6-DF929625EA0E}">
        <p15:presenceInfo xmlns:p15="http://schemas.microsoft.com/office/powerpoint/2012/main" userId="S::Chris.Speller@paddington-academy.org::0a97f007-b978-4543-a8a0-9ee0abccdf0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06" autoAdjust="0"/>
    <p:restoredTop sz="94660"/>
  </p:normalViewPr>
  <p:slideViewPr>
    <p:cSldViewPr snapToGrid="0">
      <p:cViewPr varScale="1">
        <p:scale>
          <a:sx n="105" d="100"/>
          <a:sy n="105" d="100"/>
        </p:scale>
        <p:origin x="972" y="138"/>
      </p:cViewPr>
      <p:guideLst/>
    </p:cSldViewPr>
  </p:slideViewPr>
  <p:notesTextViewPr>
    <p:cViewPr>
      <p:scale>
        <a:sx n="1" d="1"/>
        <a:sy n="1" d="1"/>
      </p:scale>
      <p:origin x="0" y="0"/>
    </p:cViewPr>
  </p:notesTextViewPr>
  <p:notesViewPr>
    <p:cSldViewPr snapToGrid="0">
      <p:cViewPr varScale="1">
        <p:scale>
          <a:sx n="88" d="100"/>
          <a:sy n="88" d="100"/>
        </p:scale>
        <p:origin x="936"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322"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 Speller" userId="0a97f007-b978-4543-a8a0-9ee0abccdf0a" providerId="ADAL" clId="{860A7E25-5A7F-4A34-9677-D68364EF55C0}"/>
    <pc:docChg chg="undo redo custSel addSld delSld modSld sldOrd">
      <pc:chgData name="Chris Speller" userId="0a97f007-b978-4543-a8a0-9ee0abccdf0a" providerId="ADAL" clId="{860A7E25-5A7F-4A34-9677-D68364EF55C0}" dt="2021-02-23T10:00:09.536" v="349" actId="6549"/>
      <pc:docMkLst>
        <pc:docMk/>
      </pc:docMkLst>
      <pc:sldChg chg="del">
        <pc:chgData name="Chris Speller" userId="0a97f007-b978-4543-a8a0-9ee0abccdf0a" providerId="ADAL" clId="{860A7E25-5A7F-4A34-9677-D68364EF55C0}" dt="2020-12-29T17:38:33.993" v="0" actId="47"/>
        <pc:sldMkLst>
          <pc:docMk/>
          <pc:sldMk cId="3202769435" sldId="1026"/>
        </pc:sldMkLst>
      </pc:sldChg>
      <pc:sldChg chg="del">
        <pc:chgData name="Chris Speller" userId="0a97f007-b978-4543-a8a0-9ee0abccdf0a" providerId="ADAL" clId="{860A7E25-5A7F-4A34-9677-D68364EF55C0}" dt="2020-12-29T17:39:20.316" v="3" actId="47"/>
        <pc:sldMkLst>
          <pc:docMk/>
          <pc:sldMk cId="3693764538" sldId="3904"/>
        </pc:sldMkLst>
      </pc:sldChg>
      <pc:sldChg chg="del">
        <pc:chgData name="Chris Speller" userId="0a97f007-b978-4543-a8a0-9ee0abccdf0a" providerId="ADAL" clId="{860A7E25-5A7F-4A34-9677-D68364EF55C0}" dt="2020-12-29T17:39:20.316" v="3" actId="47"/>
        <pc:sldMkLst>
          <pc:docMk/>
          <pc:sldMk cId="2465052058" sldId="3906"/>
        </pc:sldMkLst>
      </pc:sldChg>
      <pc:sldChg chg="del">
        <pc:chgData name="Chris Speller" userId="0a97f007-b978-4543-a8a0-9ee0abccdf0a" providerId="ADAL" clId="{860A7E25-5A7F-4A34-9677-D68364EF55C0}" dt="2020-12-29T17:39:20.316" v="3" actId="47"/>
        <pc:sldMkLst>
          <pc:docMk/>
          <pc:sldMk cId="2565329950" sldId="3907"/>
        </pc:sldMkLst>
      </pc:sldChg>
      <pc:sldChg chg="del">
        <pc:chgData name="Chris Speller" userId="0a97f007-b978-4543-a8a0-9ee0abccdf0a" providerId="ADAL" clId="{860A7E25-5A7F-4A34-9677-D68364EF55C0}" dt="2020-12-29T17:39:20.316" v="3" actId="47"/>
        <pc:sldMkLst>
          <pc:docMk/>
          <pc:sldMk cId="581645618" sldId="3910"/>
        </pc:sldMkLst>
      </pc:sldChg>
      <pc:sldChg chg="del">
        <pc:chgData name="Chris Speller" userId="0a97f007-b978-4543-a8a0-9ee0abccdf0a" providerId="ADAL" clId="{860A7E25-5A7F-4A34-9677-D68364EF55C0}" dt="2020-12-29T17:39:20.316" v="3" actId="47"/>
        <pc:sldMkLst>
          <pc:docMk/>
          <pc:sldMk cId="3693541020" sldId="3911"/>
        </pc:sldMkLst>
      </pc:sldChg>
      <pc:sldChg chg="del">
        <pc:chgData name="Chris Speller" userId="0a97f007-b978-4543-a8a0-9ee0abccdf0a" providerId="ADAL" clId="{860A7E25-5A7F-4A34-9677-D68364EF55C0}" dt="2020-12-29T17:39:20.316" v="3" actId="47"/>
        <pc:sldMkLst>
          <pc:docMk/>
          <pc:sldMk cId="2564498884" sldId="3912"/>
        </pc:sldMkLst>
      </pc:sldChg>
      <pc:sldChg chg="del">
        <pc:chgData name="Chris Speller" userId="0a97f007-b978-4543-a8a0-9ee0abccdf0a" providerId="ADAL" clId="{860A7E25-5A7F-4A34-9677-D68364EF55C0}" dt="2020-12-29T17:39:20.316" v="3" actId="47"/>
        <pc:sldMkLst>
          <pc:docMk/>
          <pc:sldMk cId="680041335" sldId="3915"/>
        </pc:sldMkLst>
      </pc:sldChg>
      <pc:sldChg chg="del">
        <pc:chgData name="Chris Speller" userId="0a97f007-b978-4543-a8a0-9ee0abccdf0a" providerId="ADAL" clId="{860A7E25-5A7F-4A34-9677-D68364EF55C0}" dt="2020-12-29T17:39:20.316" v="3" actId="47"/>
        <pc:sldMkLst>
          <pc:docMk/>
          <pc:sldMk cId="2668014835" sldId="3916"/>
        </pc:sldMkLst>
      </pc:sldChg>
      <pc:sldChg chg="del">
        <pc:chgData name="Chris Speller" userId="0a97f007-b978-4543-a8a0-9ee0abccdf0a" providerId="ADAL" clId="{860A7E25-5A7F-4A34-9677-D68364EF55C0}" dt="2020-12-29T17:39:20.316" v="3" actId="47"/>
        <pc:sldMkLst>
          <pc:docMk/>
          <pc:sldMk cId="2482038218" sldId="3917"/>
        </pc:sldMkLst>
      </pc:sldChg>
      <pc:sldChg chg="del">
        <pc:chgData name="Chris Speller" userId="0a97f007-b978-4543-a8a0-9ee0abccdf0a" providerId="ADAL" clId="{860A7E25-5A7F-4A34-9677-D68364EF55C0}" dt="2020-12-29T17:39:20.316" v="3" actId="47"/>
        <pc:sldMkLst>
          <pc:docMk/>
          <pc:sldMk cId="1293384083" sldId="3920"/>
        </pc:sldMkLst>
      </pc:sldChg>
      <pc:sldChg chg="del">
        <pc:chgData name="Chris Speller" userId="0a97f007-b978-4543-a8a0-9ee0abccdf0a" providerId="ADAL" clId="{860A7E25-5A7F-4A34-9677-D68364EF55C0}" dt="2020-12-29T17:39:20.316" v="3" actId="47"/>
        <pc:sldMkLst>
          <pc:docMk/>
          <pc:sldMk cId="970779450" sldId="3924"/>
        </pc:sldMkLst>
      </pc:sldChg>
      <pc:sldChg chg="del">
        <pc:chgData name="Chris Speller" userId="0a97f007-b978-4543-a8a0-9ee0abccdf0a" providerId="ADAL" clId="{860A7E25-5A7F-4A34-9677-D68364EF55C0}" dt="2020-12-29T17:39:20.316" v="3" actId="47"/>
        <pc:sldMkLst>
          <pc:docMk/>
          <pc:sldMk cId="1781496644" sldId="3925"/>
        </pc:sldMkLst>
      </pc:sldChg>
      <pc:sldChg chg="del">
        <pc:chgData name="Chris Speller" userId="0a97f007-b978-4543-a8a0-9ee0abccdf0a" providerId="ADAL" clId="{860A7E25-5A7F-4A34-9677-D68364EF55C0}" dt="2020-12-29T17:39:20.316" v="3" actId="47"/>
        <pc:sldMkLst>
          <pc:docMk/>
          <pc:sldMk cId="4266632463" sldId="3926"/>
        </pc:sldMkLst>
      </pc:sldChg>
      <pc:sldChg chg="del">
        <pc:chgData name="Chris Speller" userId="0a97f007-b978-4543-a8a0-9ee0abccdf0a" providerId="ADAL" clId="{860A7E25-5A7F-4A34-9677-D68364EF55C0}" dt="2020-12-29T17:39:20.316" v="3" actId="47"/>
        <pc:sldMkLst>
          <pc:docMk/>
          <pc:sldMk cId="3038948477" sldId="3927"/>
        </pc:sldMkLst>
      </pc:sldChg>
      <pc:sldChg chg="del">
        <pc:chgData name="Chris Speller" userId="0a97f007-b978-4543-a8a0-9ee0abccdf0a" providerId="ADAL" clId="{860A7E25-5A7F-4A34-9677-D68364EF55C0}" dt="2020-12-29T17:39:20.316" v="3" actId="47"/>
        <pc:sldMkLst>
          <pc:docMk/>
          <pc:sldMk cId="3363638441" sldId="3993"/>
        </pc:sldMkLst>
      </pc:sldChg>
      <pc:sldChg chg="del">
        <pc:chgData name="Chris Speller" userId="0a97f007-b978-4543-a8a0-9ee0abccdf0a" providerId="ADAL" clId="{860A7E25-5A7F-4A34-9677-D68364EF55C0}" dt="2020-12-29T17:39:20.316" v="3" actId="47"/>
        <pc:sldMkLst>
          <pc:docMk/>
          <pc:sldMk cId="1587189628" sldId="3995"/>
        </pc:sldMkLst>
      </pc:sldChg>
      <pc:sldChg chg="del">
        <pc:chgData name="Chris Speller" userId="0a97f007-b978-4543-a8a0-9ee0abccdf0a" providerId="ADAL" clId="{860A7E25-5A7F-4A34-9677-D68364EF55C0}" dt="2020-12-29T17:39:20.316" v="3" actId="47"/>
        <pc:sldMkLst>
          <pc:docMk/>
          <pc:sldMk cId="472227038" sldId="3996"/>
        </pc:sldMkLst>
      </pc:sldChg>
      <pc:sldChg chg="del">
        <pc:chgData name="Chris Speller" userId="0a97f007-b978-4543-a8a0-9ee0abccdf0a" providerId="ADAL" clId="{860A7E25-5A7F-4A34-9677-D68364EF55C0}" dt="2020-12-29T17:39:20.316" v="3" actId="47"/>
        <pc:sldMkLst>
          <pc:docMk/>
          <pc:sldMk cId="1573794698" sldId="4002"/>
        </pc:sldMkLst>
      </pc:sldChg>
      <pc:sldChg chg="del">
        <pc:chgData name="Chris Speller" userId="0a97f007-b978-4543-a8a0-9ee0abccdf0a" providerId="ADAL" clId="{860A7E25-5A7F-4A34-9677-D68364EF55C0}" dt="2020-12-29T17:39:20.316" v="3" actId="47"/>
        <pc:sldMkLst>
          <pc:docMk/>
          <pc:sldMk cId="786753493" sldId="4003"/>
        </pc:sldMkLst>
      </pc:sldChg>
      <pc:sldChg chg="del">
        <pc:chgData name="Chris Speller" userId="0a97f007-b978-4543-a8a0-9ee0abccdf0a" providerId="ADAL" clId="{860A7E25-5A7F-4A34-9677-D68364EF55C0}" dt="2020-12-29T17:39:20.316" v="3" actId="47"/>
        <pc:sldMkLst>
          <pc:docMk/>
          <pc:sldMk cId="2009564673" sldId="4004"/>
        </pc:sldMkLst>
      </pc:sldChg>
      <pc:sldChg chg="del">
        <pc:chgData name="Chris Speller" userId="0a97f007-b978-4543-a8a0-9ee0abccdf0a" providerId="ADAL" clId="{860A7E25-5A7F-4A34-9677-D68364EF55C0}" dt="2020-12-29T17:39:20.316" v="3" actId="47"/>
        <pc:sldMkLst>
          <pc:docMk/>
          <pc:sldMk cId="388527253" sldId="4005"/>
        </pc:sldMkLst>
      </pc:sldChg>
      <pc:sldChg chg="del">
        <pc:chgData name="Chris Speller" userId="0a97f007-b978-4543-a8a0-9ee0abccdf0a" providerId="ADAL" clId="{860A7E25-5A7F-4A34-9677-D68364EF55C0}" dt="2020-12-29T17:39:20.316" v="3" actId="47"/>
        <pc:sldMkLst>
          <pc:docMk/>
          <pc:sldMk cId="4069029249" sldId="4006"/>
        </pc:sldMkLst>
      </pc:sldChg>
      <pc:sldChg chg="del">
        <pc:chgData name="Chris Speller" userId="0a97f007-b978-4543-a8a0-9ee0abccdf0a" providerId="ADAL" clId="{860A7E25-5A7F-4A34-9677-D68364EF55C0}" dt="2020-12-29T17:39:20.316" v="3" actId="47"/>
        <pc:sldMkLst>
          <pc:docMk/>
          <pc:sldMk cId="225922720" sldId="4007"/>
        </pc:sldMkLst>
      </pc:sldChg>
      <pc:sldChg chg="del">
        <pc:chgData name="Chris Speller" userId="0a97f007-b978-4543-a8a0-9ee0abccdf0a" providerId="ADAL" clId="{860A7E25-5A7F-4A34-9677-D68364EF55C0}" dt="2020-12-29T17:39:20.316" v="3" actId="47"/>
        <pc:sldMkLst>
          <pc:docMk/>
          <pc:sldMk cId="3730089100" sldId="4013"/>
        </pc:sldMkLst>
      </pc:sldChg>
      <pc:sldChg chg="del">
        <pc:chgData name="Chris Speller" userId="0a97f007-b978-4543-a8a0-9ee0abccdf0a" providerId="ADAL" clId="{860A7E25-5A7F-4A34-9677-D68364EF55C0}" dt="2020-12-29T17:39:20.316" v="3" actId="47"/>
        <pc:sldMkLst>
          <pc:docMk/>
          <pc:sldMk cId="3885664458" sldId="4014"/>
        </pc:sldMkLst>
      </pc:sldChg>
      <pc:sldChg chg="del">
        <pc:chgData name="Chris Speller" userId="0a97f007-b978-4543-a8a0-9ee0abccdf0a" providerId="ADAL" clId="{860A7E25-5A7F-4A34-9677-D68364EF55C0}" dt="2020-12-29T17:39:20.316" v="3" actId="47"/>
        <pc:sldMkLst>
          <pc:docMk/>
          <pc:sldMk cId="788143293" sldId="4017"/>
        </pc:sldMkLst>
      </pc:sldChg>
      <pc:sldChg chg="del">
        <pc:chgData name="Chris Speller" userId="0a97f007-b978-4543-a8a0-9ee0abccdf0a" providerId="ADAL" clId="{860A7E25-5A7F-4A34-9677-D68364EF55C0}" dt="2020-12-29T17:39:20.316" v="3" actId="47"/>
        <pc:sldMkLst>
          <pc:docMk/>
          <pc:sldMk cId="323536547" sldId="4020"/>
        </pc:sldMkLst>
      </pc:sldChg>
      <pc:sldChg chg="del">
        <pc:chgData name="Chris Speller" userId="0a97f007-b978-4543-a8a0-9ee0abccdf0a" providerId="ADAL" clId="{860A7E25-5A7F-4A34-9677-D68364EF55C0}" dt="2020-12-29T17:39:20.316" v="3" actId="47"/>
        <pc:sldMkLst>
          <pc:docMk/>
          <pc:sldMk cId="2553565533" sldId="4023"/>
        </pc:sldMkLst>
      </pc:sldChg>
      <pc:sldChg chg="del">
        <pc:chgData name="Chris Speller" userId="0a97f007-b978-4543-a8a0-9ee0abccdf0a" providerId="ADAL" clId="{860A7E25-5A7F-4A34-9677-D68364EF55C0}" dt="2020-12-29T17:39:20.316" v="3" actId="47"/>
        <pc:sldMkLst>
          <pc:docMk/>
          <pc:sldMk cId="1212800800" sldId="4037"/>
        </pc:sldMkLst>
      </pc:sldChg>
      <pc:sldChg chg="del">
        <pc:chgData name="Chris Speller" userId="0a97f007-b978-4543-a8a0-9ee0abccdf0a" providerId="ADAL" clId="{860A7E25-5A7F-4A34-9677-D68364EF55C0}" dt="2020-12-29T17:39:20.316" v="3" actId="47"/>
        <pc:sldMkLst>
          <pc:docMk/>
          <pc:sldMk cId="441069801" sldId="4038"/>
        </pc:sldMkLst>
      </pc:sldChg>
      <pc:sldChg chg="del">
        <pc:chgData name="Chris Speller" userId="0a97f007-b978-4543-a8a0-9ee0abccdf0a" providerId="ADAL" clId="{860A7E25-5A7F-4A34-9677-D68364EF55C0}" dt="2020-12-29T17:39:20.316" v="3" actId="47"/>
        <pc:sldMkLst>
          <pc:docMk/>
          <pc:sldMk cId="3663918249" sldId="4039"/>
        </pc:sldMkLst>
      </pc:sldChg>
      <pc:sldChg chg="del">
        <pc:chgData name="Chris Speller" userId="0a97f007-b978-4543-a8a0-9ee0abccdf0a" providerId="ADAL" clId="{860A7E25-5A7F-4A34-9677-D68364EF55C0}" dt="2020-12-29T17:39:20.316" v="3" actId="47"/>
        <pc:sldMkLst>
          <pc:docMk/>
          <pc:sldMk cId="3055594513" sldId="4044"/>
        </pc:sldMkLst>
      </pc:sldChg>
      <pc:sldChg chg="del">
        <pc:chgData name="Chris Speller" userId="0a97f007-b978-4543-a8a0-9ee0abccdf0a" providerId="ADAL" clId="{860A7E25-5A7F-4A34-9677-D68364EF55C0}" dt="2020-12-29T17:39:20.316" v="3" actId="47"/>
        <pc:sldMkLst>
          <pc:docMk/>
          <pc:sldMk cId="3542262345" sldId="4065"/>
        </pc:sldMkLst>
      </pc:sldChg>
      <pc:sldChg chg="del">
        <pc:chgData name="Chris Speller" userId="0a97f007-b978-4543-a8a0-9ee0abccdf0a" providerId="ADAL" clId="{860A7E25-5A7F-4A34-9677-D68364EF55C0}" dt="2020-12-29T17:39:20.316" v="3" actId="47"/>
        <pc:sldMkLst>
          <pc:docMk/>
          <pc:sldMk cId="3648602230" sldId="4092"/>
        </pc:sldMkLst>
      </pc:sldChg>
      <pc:sldChg chg="del">
        <pc:chgData name="Chris Speller" userId="0a97f007-b978-4543-a8a0-9ee0abccdf0a" providerId="ADAL" clId="{860A7E25-5A7F-4A34-9677-D68364EF55C0}" dt="2020-12-29T17:39:20.316" v="3" actId="47"/>
        <pc:sldMkLst>
          <pc:docMk/>
          <pc:sldMk cId="1339275060" sldId="4093"/>
        </pc:sldMkLst>
      </pc:sldChg>
      <pc:sldChg chg="del">
        <pc:chgData name="Chris Speller" userId="0a97f007-b978-4543-a8a0-9ee0abccdf0a" providerId="ADAL" clId="{860A7E25-5A7F-4A34-9677-D68364EF55C0}" dt="2020-12-29T17:39:20.316" v="3" actId="47"/>
        <pc:sldMkLst>
          <pc:docMk/>
          <pc:sldMk cId="1892628838" sldId="4105"/>
        </pc:sldMkLst>
      </pc:sldChg>
      <pc:sldChg chg="del">
        <pc:chgData name="Chris Speller" userId="0a97f007-b978-4543-a8a0-9ee0abccdf0a" providerId="ADAL" clId="{860A7E25-5A7F-4A34-9677-D68364EF55C0}" dt="2020-12-29T17:39:20.316" v="3" actId="47"/>
        <pc:sldMkLst>
          <pc:docMk/>
          <pc:sldMk cId="485450338" sldId="4106"/>
        </pc:sldMkLst>
      </pc:sldChg>
      <pc:sldChg chg="del">
        <pc:chgData name="Chris Speller" userId="0a97f007-b978-4543-a8a0-9ee0abccdf0a" providerId="ADAL" clId="{860A7E25-5A7F-4A34-9677-D68364EF55C0}" dt="2020-12-29T17:39:20.316" v="3" actId="47"/>
        <pc:sldMkLst>
          <pc:docMk/>
          <pc:sldMk cId="1643828466" sldId="4107"/>
        </pc:sldMkLst>
      </pc:sldChg>
      <pc:sldChg chg="del">
        <pc:chgData name="Chris Speller" userId="0a97f007-b978-4543-a8a0-9ee0abccdf0a" providerId="ADAL" clId="{860A7E25-5A7F-4A34-9677-D68364EF55C0}" dt="2020-12-29T17:39:20.316" v="3" actId="47"/>
        <pc:sldMkLst>
          <pc:docMk/>
          <pc:sldMk cId="780495866" sldId="4108"/>
        </pc:sldMkLst>
      </pc:sldChg>
      <pc:sldChg chg="del">
        <pc:chgData name="Chris Speller" userId="0a97f007-b978-4543-a8a0-9ee0abccdf0a" providerId="ADAL" clId="{860A7E25-5A7F-4A34-9677-D68364EF55C0}" dt="2020-12-29T17:39:20.316" v="3" actId="47"/>
        <pc:sldMkLst>
          <pc:docMk/>
          <pc:sldMk cId="3768180464" sldId="4117"/>
        </pc:sldMkLst>
      </pc:sldChg>
      <pc:sldChg chg="del">
        <pc:chgData name="Chris Speller" userId="0a97f007-b978-4543-a8a0-9ee0abccdf0a" providerId="ADAL" clId="{860A7E25-5A7F-4A34-9677-D68364EF55C0}" dt="2020-12-29T17:39:20.316" v="3" actId="47"/>
        <pc:sldMkLst>
          <pc:docMk/>
          <pc:sldMk cId="2730867190" sldId="4118"/>
        </pc:sldMkLst>
      </pc:sldChg>
      <pc:sldChg chg="del">
        <pc:chgData name="Chris Speller" userId="0a97f007-b978-4543-a8a0-9ee0abccdf0a" providerId="ADAL" clId="{860A7E25-5A7F-4A34-9677-D68364EF55C0}" dt="2020-12-29T17:39:20.316" v="3" actId="47"/>
        <pc:sldMkLst>
          <pc:docMk/>
          <pc:sldMk cId="436483716" sldId="4122"/>
        </pc:sldMkLst>
      </pc:sldChg>
      <pc:sldChg chg="del">
        <pc:chgData name="Chris Speller" userId="0a97f007-b978-4543-a8a0-9ee0abccdf0a" providerId="ADAL" clId="{860A7E25-5A7F-4A34-9677-D68364EF55C0}" dt="2020-12-29T17:39:20.316" v="3" actId="47"/>
        <pc:sldMkLst>
          <pc:docMk/>
          <pc:sldMk cId="1538889073" sldId="4123"/>
        </pc:sldMkLst>
      </pc:sldChg>
      <pc:sldChg chg="del">
        <pc:chgData name="Chris Speller" userId="0a97f007-b978-4543-a8a0-9ee0abccdf0a" providerId="ADAL" clId="{860A7E25-5A7F-4A34-9677-D68364EF55C0}" dt="2020-12-29T17:39:20.316" v="3" actId="47"/>
        <pc:sldMkLst>
          <pc:docMk/>
          <pc:sldMk cId="2203216561" sldId="4125"/>
        </pc:sldMkLst>
      </pc:sldChg>
      <pc:sldChg chg="del">
        <pc:chgData name="Chris Speller" userId="0a97f007-b978-4543-a8a0-9ee0abccdf0a" providerId="ADAL" clId="{860A7E25-5A7F-4A34-9677-D68364EF55C0}" dt="2020-12-29T17:39:20.316" v="3" actId="47"/>
        <pc:sldMkLst>
          <pc:docMk/>
          <pc:sldMk cId="2094885951" sldId="4139"/>
        </pc:sldMkLst>
      </pc:sldChg>
      <pc:sldChg chg="del">
        <pc:chgData name="Chris Speller" userId="0a97f007-b978-4543-a8a0-9ee0abccdf0a" providerId="ADAL" clId="{860A7E25-5A7F-4A34-9677-D68364EF55C0}" dt="2020-12-29T17:39:20.316" v="3" actId="47"/>
        <pc:sldMkLst>
          <pc:docMk/>
          <pc:sldMk cId="4102643410" sldId="4155"/>
        </pc:sldMkLst>
      </pc:sldChg>
      <pc:sldChg chg="del">
        <pc:chgData name="Chris Speller" userId="0a97f007-b978-4543-a8a0-9ee0abccdf0a" providerId="ADAL" clId="{860A7E25-5A7F-4A34-9677-D68364EF55C0}" dt="2020-12-29T17:39:20.316" v="3" actId="47"/>
        <pc:sldMkLst>
          <pc:docMk/>
          <pc:sldMk cId="516040873" sldId="4158"/>
        </pc:sldMkLst>
      </pc:sldChg>
      <pc:sldChg chg="del">
        <pc:chgData name="Chris Speller" userId="0a97f007-b978-4543-a8a0-9ee0abccdf0a" providerId="ADAL" clId="{860A7E25-5A7F-4A34-9677-D68364EF55C0}" dt="2020-12-29T17:39:20.316" v="3" actId="47"/>
        <pc:sldMkLst>
          <pc:docMk/>
          <pc:sldMk cId="3989229538" sldId="4164"/>
        </pc:sldMkLst>
      </pc:sldChg>
      <pc:sldChg chg="del">
        <pc:chgData name="Chris Speller" userId="0a97f007-b978-4543-a8a0-9ee0abccdf0a" providerId="ADAL" clId="{860A7E25-5A7F-4A34-9677-D68364EF55C0}" dt="2020-12-29T17:39:20.316" v="3" actId="47"/>
        <pc:sldMkLst>
          <pc:docMk/>
          <pc:sldMk cId="2818084709" sldId="4167"/>
        </pc:sldMkLst>
      </pc:sldChg>
      <pc:sldChg chg="del">
        <pc:chgData name="Chris Speller" userId="0a97f007-b978-4543-a8a0-9ee0abccdf0a" providerId="ADAL" clId="{860A7E25-5A7F-4A34-9677-D68364EF55C0}" dt="2020-12-29T17:39:20.316" v="3" actId="47"/>
        <pc:sldMkLst>
          <pc:docMk/>
          <pc:sldMk cId="4031554572" sldId="4173"/>
        </pc:sldMkLst>
      </pc:sldChg>
      <pc:sldChg chg="del">
        <pc:chgData name="Chris Speller" userId="0a97f007-b978-4543-a8a0-9ee0abccdf0a" providerId="ADAL" clId="{860A7E25-5A7F-4A34-9677-D68364EF55C0}" dt="2020-12-29T17:39:20.316" v="3" actId="47"/>
        <pc:sldMkLst>
          <pc:docMk/>
          <pc:sldMk cId="752321252" sldId="4176"/>
        </pc:sldMkLst>
      </pc:sldChg>
      <pc:sldChg chg="add del">
        <pc:chgData name="Chris Speller" userId="0a97f007-b978-4543-a8a0-9ee0abccdf0a" providerId="ADAL" clId="{860A7E25-5A7F-4A34-9677-D68364EF55C0}" dt="2020-12-29T17:39:23.615" v="4" actId="47"/>
        <pc:sldMkLst>
          <pc:docMk/>
          <pc:sldMk cId="1311115381" sldId="4180"/>
        </pc:sldMkLst>
      </pc:sldChg>
      <pc:sldChg chg="del">
        <pc:chgData name="Chris Speller" userId="0a97f007-b978-4543-a8a0-9ee0abccdf0a" providerId="ADAL" clId="{860A7E25-5A7F-4A34-9677-D68364EF55C0}" dt="2020-12-29T17:39:20.316" v="3" actId="47"/>
        <pc:sldMkLst>
          <pc:docMk/>
          <pc:sldMk cId="859969673" sldId="4182"/>
        </pc:sldMkLst>
      </pc:sldChg>
      <pc:sldChg chg="del">
        <pc:chgData name="Chris Speller" userId="0a97f007-b978-4543-a8a0-9ee0abccdf0a" providerId="ADAL" clId="{860A7E25-5A7F-4A34-9677-D68364EF55C0}" dt="2020-12-29T17:39:20.316" v="3" actId="47"/>
        <pc:sldMkLst>
          <pc:docMk/>
          <pc:sldMk cId="2634474483" sldId="4183"/>
        </pc:sldMkLst>
      </pc:sldChg>
      <pc:sldChg chg="del">
        <pc:chgData name="Chris Speller" userId="0a97f007-b978-4543-a8a0-9ee0abccdf0a" providerId="ADAL" clId="{860A7E25-5A7F-4A34-9677-D68364EF55C0}" dt="2020-12-29T17:39:20.316" v="3" actId="47"/>
        <pc:sldMkLst>
          <pc:docMk/>
          <pc:sldMk cId="3958965271" sldId="4209"/>
        </pc:sldMkLst>
      </pc:sldChg>
      <pc:sldChg chg="modSp mod">
        <pc:chgData name="Chris Speller" userId="0a97f007-b978-4543-a8a0-9ee0abccdf0a" providerId="ADAL" clId="{860A7E25-5A7F-4A34-9677-D68364EF55C0}" dt="2021-02-02T16:22:53.644" v="327" actId="6549"/>
        <pc:sldMkLst>
          <pc:docMk/>
          <pc:sldMk cId="2009006719" sldId="4210"/>
        </pc:sldMkLst>
        <pc:graphicFrameChg chg="modGraphic">
          <ac:chgData name="Chris Speller" userId="0a97f007-b978-4543-a8a0-9ee0abccdf0a" providerId="ADAL" clId="{860A7E25-5A7F-4A34-9677-D68364EF55C0}" dt="2021-02-02T16:22:53.644" v="327" actId="6549"/>
          <ac:graphicFrameMkLst>
            <pc:docMk/>
            <pc:sldMk cId="2009006719" sldId="4210"/>
            <ac:graphicFrameMk id="3" creationId="{025826F9-BBEB-4D37-A6CB-13A118B9C2C4}"/>
          </ac:graphicFrameMkLst>
        </pc:graphicFrameChg>
      </pc:sldChg>
      <pc:sldChg chg="add del">
        <pc:chgData name="Chris Speller" userId="0a97f007-b978-4543-a8a0-9ee0abccdf0a" providerId="ADAL" clId="{860A7E25-5A7F-4A34-9677-D68364EF55C0}" dt="2020-12-29T17:40:27.656" v="8" actId="47"/>
        <pc:sldMkLst>
          <pc:docMk/>
          <pc:sldMk cId="3183480019" sldId="4211"/>
        </pc:sldMkLst>
      </pc:sldChg>
      <pc:sldChg chg="add del">
        <pc:chgData name="Chris Speller" userId="0a97f007-b978-4543-a8a0-9ee0abccdf0a" providerId="ADAL" clId="{860A7E25-5A7F-4A34-9677-D68364EF55C0}" dt="2020-12-29T17:40:27.656" v="8" actId="47"/>
        <pc:sldMkLst>
          <pc:docMk/>
          <pc:sldMk cId="3308482927" sldId="4212"/>
        </pc:sldMkLst>
      </pc:sldChg>
      <pc:sldChg chg="del">
        <pc:chgData name="Chris Speller" userId="0a97f007-b978-4543-a8a0-9ee0abccdf0a" providerId="ADAL" clId="{860A7E25-5A7F-4A34-9677-D68364EF55C0}" dt="2020-12-29T17:39:34.614" v="5" actId="47"/>
        <pc:sldMkLst>
          <pc:docMk/>
          <pc:sldMk cId="2445889138" sldId="4213"/>
        </pc:sldMkLst>
      </pc:sldChg>
      <pc:sldChg chg="del">
        <pc:chgData name="Chris Speller" userId="0a97f007-b978-4543-a8a0-9ee0abccdf0a" providerId="ADAL" clId="{860A7E25-5A7F-4A34-9677-D68364EF55C0}" dt="2020-12-29T17:39:34.614" v="5" actId="47"/>
        <pc:sldMkLst>
          <pc:docMk/>
          <pc:sldMk cId="1837994659" sldId="4214"/>
        </pc:sldMkLst>
      </pc:sldChg>
      <pc:sldChg chg="del">
        <pc:chgData name="Chris Speller" userId="0a97f007-b978-4543-a8a0-9ee0abccdf0a" providerId="ADAL" clId="{860A7E25-5A7F-4A34-9677-D68364EF55C0}" dt="2020-12-29T17:39:20.316" v="3" actId="47"/>
        <pc:sldMkLst>
          <pc:docMk/>
          <pc:sldMk cId="1943161196" sldId="4215"/>
        </pc:sldMkLst>
      </pc:sldChg>
      <pc:sldChg chg="del">
        <pc:chgData name="Chris Speller" userId="0a97f007-b978-4543-a8a0-9ee0abccdf0a" providerId="ADAL" clId="{860A7E25-5A7F-4A34-9677-D68364EF55C0}" dt="2020-12-29T17:39:20.316" v="3" actId="47"/>
        <pc:sldMkLst>
          <pc:docMk/>
          <pc:sldMk cId="1509133184" sldId="4216"/>
        </pc:sldMkLst>
      </pc:sldChg>
      <pc:sldChg chg="del">
        <pc:chgData name="Chris Speller" userId="0a97f007-b978-4543-a8a0-9ee0abccdf0a" providerId="ADAL" clId="{860A7E25-5A7F-4A34-9677-D68364EF55C0}" dt="2020-12-29T17:39:20.316" v="3" actId="47"/>
        <pc:sldMkLst>
          <pc:docMk/>
          <pc:sldMk cId="3182339949" sldId="4217"/>
        </pc:sldMkLst>
      </pc:sldChg>
      <pc:sldChg chg="del">
        <pc:chgData name="Chris Speller" userId="0a97f007-b978-4543-a8a0-9ee0abccdf0a" providerId="ADAL" clId="{860A7E25-5A7F-4A34-9677-D68364EF55C0}" dt="2020-12-29T17:39:20.316" v="3" actId="47"/>
        <pc:sldMkLst>
          <pc:docMk/>
          <pc:sldMk cId="2994786866" sldId="4218"/>
        </pc:sldMkLst>
      </pc:sldChg>
      <pc:sldChg chg="del">
        <pc:chgData name="Chris Speller" userId="0a97f007-b978-4543-a8a0-9ee0abccdf0a" providerId="ADAL" clId="{860A7E25-5A7F-4A34-9677-D68364EF55C0}" dt="2020-12-29T17:39:20.316" v="3" actId="47"/>
        <pc:sldMkLst>
          <pc:docMk/>
          <pc:sldMk cId="3891927533" sldId="4219"/>
        </pc:sldMkLst>
      </pc:sldChg>
      <pc:sldChg chg="del">
        <pc:chgData name="Chris Speller" userId="0a97f007-b978-4543-a8a0-9ee0abccdf0a" providerId="ADAL" clId="{860A7E25-5A7F-4A34-9677-D68364EF55C0}" dt="2020-12-29T17:39:20.316" v="3" actId="47"/>
        <pc:sldMkLst>
          <pc:docMk/>
          <pc:sldMk cId="4241894810" sldId="4220"/>
        </pc:sldMkLst>
      </pc:sldChg>
      <pc:sldChg chg="del">
        <pc:chgData name="Chris Speller" userId="0a97f007-b978-4543-a8a0-9ee0abccdf0a" providerId="ADAL" clId="{860A7E25-5A7F-4A34-9677-D68364EF55C0}" dt="2020-12-29T17:39:20.316" v="3" actId="47"/>
        <pc:sldMkLst>
          <pc:docMk/>
          <pc:sldMk cId="1981057152" sldId="4221"/>
        </pc:sldMkLst>
      </pc:sldChg>
      <pc:sldChg chg="del">
        <pc:chgData name="Chris Speller" userId="0a97f007-b978-4543-a8a0-9ee0abccdf0a" providerId="ADAL" clId="{860A7E25-5A7F-4A34-9677-D68364EF55C0}" dt="2020-12-29T17:39:20.316" v="3" actId="47"/>
        <pc:sldMkLst>
          <pc:docMk/>
          <pc:sldMk cId="306835241" sldId="4222"/>
        </pc:sldMkLst>
      </pc:sldChg>
      <pc:sldChg chg="del">
        <pc:chgData name="Chris Speller" userId="0a97f007-b978-4543-a8a0-9ee0abccdf0a" providerId="ADAL" clId="{860A7E25-5A7F-4A34-9677-D68364EF55C0}" dt="2020-12-29T17:39:20.316" v="3" actId="47"/>
        <pc:sldMkLst>
          <pc:docMk/>
          <pc:sldMk cId="3511891024" sldId="4223"/>
        </pc:sldMkLst>
      </pc:sldChg>
      <pc:sldChg chg="del">
        <pc:chgData name="Chris Speller" userId="0a97f007-b978-4543-a8a0-9ee0abccdf0a" providerId="ADAL" clId="{860A7E25-5A7F-4A34-9677-D68364EF55C0}" dt="2020-12-29T17:39:20.316" v="3" actId="47"/>
        <pc:sldMkLst>
          <pc:docMk/>
          <pc:sldMk cId="1438965850" sldId="4224"/>
        </pc:sldMkLst>
      </pc:sldChg>
      <pc:sldChg chg="del">
        <pc:chgData name="Chris Speller" userId="0a97f007-b978-4543-a8a0-9ee0abccdf0a" providerId="ADAL" clId="{860A7E25-5A7F-4A34-9677-D68364EF55C0}" dt="2020-12-29T17:39:20.316" v="3" actId="47"/>
        <pc:sldMkLst>
          <pc:docMk/>
          <pc:sldMk cId="3178306356" sldId="4225"/>
        </pc:sldMkLst>
      </pc:sldChg>
      <pc:sldChg chg="del">
        <pc:chgData name="Chris Speller" userId="0a97f007-b978-4543-a8a0-9ee0abccdf0a" providerId="ADAL" clId="{860A7E25-5A7F-4A34-9677-D68364EF55C0}" dt="2020-12-29T17:39:20.316" v="3" actId="47"/>
        <pc:sldMkLst>
          <pc:docMk/>
          <pc:sldMk cId="1941882094" sldId="4226"/>
        </pc:sldMkLst>
      </pc:sldChg>
      <pc:sldChg chg="del">
        <pc:chgData name="Chris Speller" userId="0a97f007-b978-4543-a8a0-9ee0abccdf0a" providerId="ADAL" clId="{860A7E25-5A7F-4A34-9677-D68364EF55C0}" dt="2020-12-29T17:39:20.316" v="3" actId="47"/>
        <pc:sldMkLst>
          <pc:docMk/>
          <pc:sldMk cId="389645504" sldId="4227"/>
        </pc:sldMkLst>
      </pc:sldChg>
      <pc:sldChg chg="del">
        <pc:chgData name="Chris Speller" userId="0a97f007-b978-4543-a8a0-9ee0abccdf0a" providerId="ADAL" clId="{860A7E25-5A7F-4A34-9677-D68364EF55C0}" dt="2020-12-29T17:39:20.316" v="3" actId="47"/>
        <pc:sldMkLst>
          <pc:docMk/>
          <pc:sldMk cId="2170863200" sldId="4228"/>
        </pc:sldMkLst>
      </pc:sldChg>
      <pc:sldChg chg="del">
        <pc:chgData name="Chris Speller" userId="0a97f007-b978-4543-a8a0-9ee0abccdf0a" providerId="ADAL" clId="{860A7E25-5A7F-4A34-9677-D68364EF55C0}" dt="2020-12-29T17:39:20.316" v="3" actId="47"/>
        <pc:sldMkLst>
          <pc:docMk/>
          <pc:sldMk cId="655254233" sldId="4229"/>
        </pc:sldMkLst>
      </pc:sldChg>
      <pc:sldChg chg="del">
        <pc:chgData name="Chris Speller" userId="0a97f007-b978-4543-a8a0-9ee0abccdf0a" providerId="ADAL" clId="{860A7E25-5A7F-4A34-9677-D68364EF55C0}" dt="2020-12-29T17:39:20.316" v="3" actId="47"/>
        <pc:sldMkLst>
          <pc:docMk/>
          <pc:sldMk cId="4183716441" sldId="4230"/>
        </pc:sldMkLst>
      </pc:sldChg>
      <pc:sldChg chg="del">
        <pc:chgData name="Chris Speller" userId="0a97f007-b978-4543-a8a0-9ee0abccdf0a" providerId="ADAL" clId="{860A7E25-5A7F-4A34-9677-D68364EF55C0}" dt="2020-12-29T17:39:20.316" v="3" actId="47"/>
        <pc:sldMkLst>
          <pc:docMk/>
          <pc:sldMk cId="563582414" sldId="4231"/>
        </pc:sldMkLst>
      </pc:sldChg>
      <pc:sldChg chg="del">
        <pc:chgData name="Chris Speller" userId="0a97f007-b978-4543-a8a0-9ee0abccdf0a" providerId="ADAL" clId="{860A7E25-5A7F-4A34-9677-D68364EF55C0}" dt="2020-12-29T17:39:20.316" v="3" actId="47"/>
        <pc:sldMkLst>
          <pc:docMk/>
          <pc:sldMk cId="3033813494" sldId="4232"/>
        </pc:sldMkLst>
      </pc:sldChg>
      <pc:sldChg chg="del">
        <pc:chgData name="Chris Speller" userId="0a97f007-b978-4543-a8a0-9ee0abccdf0a" providerId="ADAL" clId="{860A7E25-5A7F-4A34-9677-D68364EF55C0}" dt="2020-12-29T17:39:20.316" v="3" actId="47"/>
        <pc:sldMkLst>
          <pc:docMk/>
          <pc:sldMk cId="1822441054" sldId="4233"/>
        </pc:sldMkLst>
      </pc:sldChg>
      <pc:sldChg chg="del">
        <pc:chgData name="Chris Speller" userId="0a97f007-b978-4543-a8a0-9ee0abccdf0a" providerId="ADAL" clId="{860A7E25-5A7F-4A34-9677-D68364EF55C0}" dt="2020-12-29T17:39:20.316" v="3" actId="47"/>
        <pc:sldMkLst>
          <pc:docMk/>
          <pc:sldMk cId="1715001127" sldId="4234"/>
        </pc:sldMkLst>
      </pc:sldChg>
      <pc:sldChg chg="del">
        <pc:chgData name="Chris Speller" userId="0a97f007-b978-4543-a8a0-9ee0abccdf0a" providerId="ADAL" clId="{860A7E25-5A7F-4A34-9677-D68364EF55C0}" dt="2020-12-29T17:39:20.316" v="3" actId="47"/>
        <pc:sldMkLst>
          <pc:docMk/>
          <pc:sldMk cId="3161387413" sldId="4235"/>
        </pc:sldMkLst>
      </pc:sldChg>
      <pc:sldChg chg="del">
        <pc:chgData name="Chris Speller" userId="0a97f007-b978-4543-a8a0-9ee0abccdf0a" providerId="ADAL" clId="{860A7E25-5A7F-4A34-9677-D68364EF55C0}" dt="2020-12-29T17:39:20.316" v="3" actId="47"/>
        <pc:sldMkLst>
          <pc:docMk/>
          <pc:sldMk cId="200309107" sldId="4236"/>
        </pc:sldMkLst>
      </pc:sldChg>
      <pc:sldChg chg="del">
        <pc:chgData name="Chris Speller" userId="0a97f007-b978-4543-a8a0-9ee0abccdf0a" providerId="ADAL" clId="{860A7E25-5A7F-4A34-9677-D68364EF55C0}" dt="2020-12-29T17:39:20.316" v="3" actId="47"/>
        <pc:sldMkLst>
          <pc:docMk/>
          <pc:sldMk cId="3089534765" sldId="4237"/>
        </pc:sldMkLst>
      </pc:sldChg>
      <pc:sldChg chg="del">
        <pc:chgData name="Chris Speller" userId="0a97f007-b978-4543-a8a0-9ee0abccdf0a" providerId="ADAL" clId="{860A7E25-5A7F-4A34-9677-D68364EF55C0}" dt="2020-12-29T17:39:20.316" v="3" actId="47"/>
        <pc:sldMkLst>
          <pc:docMk/>
          <pc:sldMk cId="849168162" sldId="4238"/>
        </pc:sldMkLst>
      </pc:sldChg>
      <pc:sldChg chg="del">
        <pc:chgData name="Chris Speller" userId="0a97f007-b978-4543-a8a0-9ee0abccdf0a" providerId="ADAL" clId="{860A7E25-5A7F-4A34-9677-D68364EF55C0}" dt="2020-12-29T17:39:20.316" v="3" actId="47"/>
        <pc:sldMkLst>
          <pc:docMk/>
          <pc:sldMk cId="3902984696" sldId="4239"/>
        </pc:sldMkLst>
      </pc:sldChg>
      <pc:sldChg chg="del">
        <pc:chgData name="Chris Speller" userId="0a97f007-b978-4543-a8a0-9ee0abccdf0a" providerId="ADAL" clId="{860A7E25-5A7F-4A34-9677-D68364EF55C0}" dt="2020-12-29T17:39:20.316" v="3" actId="47"/>
        <pc:sldMkLst>
          <pc:docMk/>
          <pc:sldMk cId="377712087" sldId="4240"/>
        </pc:sldMkLst>
      </pc:sldChg>
      <pc:sldChg chg="del">
        <pc:chgData name="Chris Speller" userId="0a97f007-b978-4543-a8a0-9ee0abccdf0a" providerId="ADAL" clId="{860A7E25-5A7F-4A34-9677-D68364EF55C0}" dt="2020-12-29T17:39:20.316" v="3" actId="47"/>
        <pc:sldMkLst>
          <pc:docMk/>
          <pc:sldMk cId="3564738900" sldId="4241"/>
        </pc:sldMkLst>
      </pc:sldChg>
      <pc:sldChg chg="del">
        <pc:chgData name="Chris Speller" userId="0a97f007-b978-4543-a8a0-9ee0abccdf0a" providerId="ADAL" clId="{860A7E25-5A7F-4A34-9677-D68364EF55C0}" dt="2020-12-29T17:39:20.316" v="3" actId="47"/>
        <pc:sldMkLst>
          <pc:docMk/>
          <pc:sldMk cId="2965213025" sldId="4242"/>
        </pc:sldMkLst>
      </pc:sldChg>
      <pc:sldChg chg="del">
        <pc:chgData name="Chris Speller" userId="0a97f007-b978-4543-a8a0-9ee0abccdf0a" providerId="ADAL" clId="{860A7E25-5A7F-4A34-9677-D68364EF55C0}" dt="2020-12-29T17:39:20.316" v="3" actId="47"/>
        <pc:sldMkLst>
          <pc:docMk/>
          <pc:sldMk cId="2664255247" sldId="4243"/>
        </pc:sldMkLst>
      </pc:sldChg>
      <pc:sldChg chg="del">
        <pc:chgData name="Chris Speller" userId="0a97f007-b978-4543-a8a0-9ee0abccdf0a" providerId="ADAL" clId="{860A7E25-5A7F-4A34-9677-D68364EF55C0}" dt="2020-12-29T17:39:20.316" v="3" actId="47"/>
        <pc:sldMkLst>
          <pc:docMk/>
          <pc:sldMk cId="1324716962" sldId="4244"/>
        </pc:sldMkLst>
      </pc:sldChg>
      <pc:sldChg chg="del">
        <pc:chgData name="Chris Speller" userId="0a97f007-b978-4543-a8a0-9ee0abccdf0a" providerId="ADAL" clId="{860A7E25-5A7F-4A34-9677-D68364EF55C0}" dt="2020-12-29T17:39:20.316" v="3" actId="47"/>
        <pc:sldMkLst>
          <pc:docMk/>
          <pc:sldMk cId="2070511319" sldId="4245"/>
        </pc:sldMkLst>
      </pc:sldChg>
      <pc:sldChg chg="del">
        <pc:chgData name="Chris Speller" userId="0a97f007-b978-4543-a8a0-9ee0abccdf0a" providerId="ADAL" clId="{860A7E25-5A7F-4A34-9677-D68364EF55C0}" dt="2020-12-29T17:39:20.316" v="3" actId="47"/>
        <pc:sldMkLst>
          <pc:docMk/>
          <pc:sldMk cId="2576849796" sldId="4246"/>
        </pc:sldMkLst>
      </pc:sldChg>
      <pc:sldChg chg="del">
        <pc:chgData name="Chris Speller" userId="0a97f007-b978-4543-a8a0-9ee0abccdf0a" providerId="ADAL" clId="{860A7E25-5A7F-4A34-9677-D68364EF55C0}" dt="2020-12-29T17:39:20.316" v="3" actId="47"/>
        <pc:sldMkLst>
          <pc:docMk/>
          <pc:sldMk cId="2766030900" sldId="4247"/>
        </pc:sldMkLst>
      </pc:sldChg>
      <pc:sldChg chg="del">
        <pc:chgData name="Chris Speller" userId="0a97f007-b978-4543-a8a0-9ee0abccdf0a" providerId="ADAL" clId="{860A7E25-5A7F-4A34-9677-D68364EF55C0}" dt="2020-12-29T17:39:20.316" v="3" actId="47"/>
        <pc:sldMkLst>
          <pc:docMk/>
          <pc:sldMk cId="2275993738" sldId="4248"/>
        </pc:sldMkLst>
      </pc:sldChg>
      <pc:sldChg chg="del">
        <pc:chgData name="Chris Speller" userId="0a97f007-b978-4543-a8a0-9ee0abccdf0a" providerId="ADAL" clId="{860A7E25-5A7F-4A34-9677-D68364EF55C0}" dt="2020-12-29T17:39:20.316" v="3" actId="47"/>
        <pc:sldMkLst>
          <pc:docMk/>
          <pc:sldMk cId="257398733" sldId="4249"/>
        </pc:sldMkLst>
      </pc:sldChg>
      <pc:sldChg chg="del">
        <pc:chgData name="Chris Speller" userId="0a97f007-b978-4543-a8a0-9ee0abccdf0a" providerId="ADAL" clId="{860A7E25-5A7F-4A34-9677-D68364EF55C0}" dt="2020-12-29T17:39:20.316" v="3" actId="47"/>
        <pc:sldMkLst>
          <pc:docMk/>
          <pc:sldMk cId="3589607544" sldId="4250"/>
        </pc:sldMkLst>
      </pc:sldChg>
      <pc:sldChg chg="del">
        <pc:chgData name="Chris Speller" userId="0a97f007-b978-4543-a8a0-9ee0abccdf0a" providerId="ADAL" clId="{860A7E25-5A7F-4A34-9677-D68364EF55C0}" dt="2020-12-29T17:39:20.316" v="3" actId="47"/>
        <pc:sldMkLst>
          <pc:docMk/>
          <pc:sldMk cId="1420928558" sldId="4251"/>
        </pc:sldMkLst>
      </pc:sldChg>
      <pc:sldChg chg="del">
        <pc:chgData name="Chris Speller" userId="0a97f007-b978-4543-a8a0-9ee0abccdf0a" providerId="ADAL" clId="{860A7E25-5A7F-4A34-9677-D68364EF55C0}" dt="2020-12-29T17:39:20.316" v="3" actId="47"/>
        <pc:sldMkLst>
          <pc:docMk/>
          <pc:sldMk cId="1054977581" sldId="4252"/>
        </pc:sldMkLst>
      </pc:sldChg>
      <pc:sldChg chg="del">
        <pc:chgData name="Chris Speller" userId="0a97f007-b978-4543-a8a0-9ee0abccdf0a" providerId="ADAL" clId="{860A7E25-5A7F-4A34-9677-D68364EF55C0}" dt="2020-12-29T17:39:20.316" v="3" actId="47"/>
        <pc:sldMkLst>
          <pc:docMk/>
          <pc:sldMk cId="346430679" sldId="4253"/>
        </pc:sldMkLst>
      </pc:sldChg>
      <pc:sldChg chg="del">
        <pc:chgData name="Chris Speller" userId="0a97f007-b978-4543-a8a0-9ee0abccdf0a" providerId="ADAL" clId="{860A7E25-5A7F-4A34-9677-D68364EF55C0}" dt="2020-12-29T17:39:20.316" v="3" actId="47"/>
        <pc:sldMkLst>
          <pc:docMk/>
          <pc:sldMk cId="411323408" sldId="4254"/>
        </pc:sldMkLst>
      </pc:sldChg>
      <pc:sldChg chg="del">
        <pc:chgData name="Chris Speller" userId="0a97f007-b978-4543-a8a0-9ee0abccdf0a" providerId="ADAL" clId="{860A7E25-5A7F-4A34-9677-D68364EF55C0}" dt="2020-12-29T17:39:20.316" v="3" actId="47"/>
        <pc:sldMkLst>
          <pc:docMk/>
          <pc:sldMk cId="3457442855" sldId="4255"/>
        </pc:sldMkLst>
      </pc:sldChg>
      <pc:sldChg chg="del">
        <pc:chgData name="Chris Speller" userId="0a97f007-b978-4543-a8a0-9ee0abccdf0a" providerId="ADAL" clId="{860A7E25-5A7F-4A34-9677-D68364EF55C0}" dt="2020-12-29T17:39:20.316" v="3" actId="47"/>
        <pc:sldMkLst>
          <pc:docMk/>
          <pc:sldMk cId="2129615275" sldId="4256"/>
        </pc:sldMkLst>
      </pc:sldChg>
      <pc:sldChg chg="del">
        <pc:chgData name="Chris Speller" userId="0a97f007-b978-4543-a8a0-9ee0abccdf0a" providerId="ADAL" clId="{860A7E25-5A7F-4A34-9677-D68364EF55C0}" dt="2020-12-29T17:39:20.316" v="3" actId="47"/>
        <pc:sldMkLst>
          <pc:docMk/>
          <pc:sldMk cId="2501177516" sldId="4257"/>
        </pc:sldMkLst>
      </pc:sldChg>
      <pc:sldChg chg="del">
        <pc:chgData name="Chris Speller" userId="0a97f007-b978-4543-a8a0-9ee0abccdf0a" providerId="ADAL" clId="{860A7E25-5A7F-4A34-9677-D68364EF55C0}" dt="2020-12-29T17:39:20.316" v="3" actId="47"/>
        <pc:sldMkLst>
          <pc:docMk/>
          <pc:sldMk cId="65954862" sldId="4258"/>
        </pc:sldMkLst>
      </pc:sldChg>
      <pc:sldChg chg="del">
        <pc:chgData name="Chris Speller" userId="0a97f007-b978-4543-a8a0-9ee0abccdf0a" providerId="ADAL" clId="{860A7E25-5A7F-4A34-9677-D68364EF55C0}" dt="2020-12-29T17:39:20.316" v="3" actId="47"/>
        <pc:sldMkLst>
          <pc:docMk/>
          <pc:sldMk cId="2679204873" sldId="4259"/>
        </pc:sldMkLst>
      </pc:sldChg>
      <pc:sldChg chg="del">
        <pc:chgData name="Chris Speller" userId="0a97f007-b978-4543-a8a0-9ee0abccdf0a" providerId="ADAL" clId="{860A7E25-5A7F-4A34-9677-D68364EF55C0}" dt="2020-12-29T17:39:20.316" v="3" actId="47"/>
        <pc:sldMkLst>
          <pc:docMk/>
          <pc:sldMk cId="2210213353" sldId="4260"/>
        </pc:sldMkLst>
      </pc:sldChg>
      <pc:sldChg chg="del">
        <pc:chgData name="Chris Speller" userId="0a97f007-b978-4543-a8a0-9ee0abccdf0a" providerId="ADAL" clId="{860A7E25-5A7F-4A34-9677-D68364EF55C0}" dt="2020-12-29T17:39:20.316" v="3" actId="47"/>
        <pc:sldMkLst>
          <pc:docMk/>
          <pc:sldMk cId="2108347254" sldId="4261"/>
        </pc:sldMkLst>
      </pc:sldChg>
      <pc:sldChg chg="del">
        <pc:chgData name="Chris Speller" userId="0a97f007-b978-4543-a8a0-9ee0abccdf0a" providerId="ADAL" clId="{860A7E25-5A7F-4A34-9677-D68364EF55C0}" dt="2020-12-29T17:39:20.316" v="3" actId="47"/>
        <pc:sldMkLst>
          <pc:docMk/>
          <pc:sldMk cId="3941720206" sldId="4262"/>
        </pc:sldMkLst>
      </pc:sldChg>
      <pc:sldChg chg="del">
        <pc:chgData name="Chris Speller" userId="0a97f007-b978-4543-a8a0-9ee0abccdf0a" providerId="ADAL" clId="{860A7E25-5A7F-4A34-9677-D68364EF55C0}" dt="2020-12-29T17:39:20.316" v="3" actId="47"/>
        <pc:sldMkLst>
          <pc:docMk/>
          <pc:sldMk cId="2059946790" sldId="4263"/>
        </pc:sldMkLst>
      </pc:sldChg>
      <pc:sldChg chg="modSp mod">
        <pc:chgData name="Chris Speller" userId="0a97f007-b978-4543-a8a0-9ee0abccdf0a" providerId="ADAL" clId="{860A7E25-5A7F-4A34-9677-D68364EF55C0}" dt="2021-01-31T19:12:25.555" v="257" actId="14100"/>
        <pc:sldMkLst>
          <pc:docMk/>
          <pc:sldMk cId="4095289239" sldId="4287"/>
        </pc:sldMkLst>
        <pc:spChg chg="mod">
          <ac:chgData name="Chris Speller" userId="0a97f007-b978-4543-a8a0-9ee0abccdf0a" providerId="ADAL" clId="{860A7E25-5A7F-4A34-9677-D68364EF55C0}" dt="2021-01-31T19:12:25.555" v="257" actId="14100"/>
          <ac:spMkLst>
            <pc:docMk/>
            <pc:sldMk cId="4095289239" sldId="4287"/>
            <ac:spMk id="2" creationId="{E16FD57A-7896-48B4-B078-61962DD83C7A}"/>
          </ac:spMkLst>
        </pc:spChg>
      </pc:sldChg>
      <pc:sldChg chg="modSp mod">
        <pc:chgData name="Chris Speller" userId="0a97f007-b978-4543-a8a0-9ee0abccdf0a" providerId="ADAL" clId="{860A7E25-5A7F-4A34-9677-D68364EF55C0}" dt="2021-01-31T19:16:33.021" v="320" actId="1076"/>
        <pc:sldMkLst>
          <pc:docMk/>
          <pc:sldMk cId="3030549656" sldId="4308"/>
        </pc:sldMkLst>
        <pc:spChg chg="mod">
          <ac:chgData name="Chris Speller" userId="0a97f007-b978-4543-a8a0-9ee0abccdf0a" providerId="ADAL" clId="{860A7E25-5A7F-4A34-9677-D68364EF55C0}" dt="2021-01-31T19:16:33.021" v="320" actId="1076"/>
          <ac:spMkLst>
            <pc:docMk/>
            <pc:sldMk cId="3030549656" sldId="4308"/>
            <ac:spMk id="2" creationId="{E16FD57A-7896-48B4-B078-61962DD83C7A}"/>
          </ac:spMkLst>
        </pc:spChg>
      </pc:sldChg>
      <pc:sldChg chg="add del">
        <pc:chgData name="Chris Speller" userId="0a97f007-b978-4543-a8a0-9ee0abccdf0a" providerId="ADAL" clId="{860A7E25-5A7F-4A34-9677-D68364EF55C0}" dt="2020-12-29T17:40:27.656" v="8" actId="47"/>
        <pc:sldMkLst>
          <pc:docMk/>
          <pc:sldMk cId="78102799" sldId="4309"/>
        </pc:sldMkLst>
      </pc:sldChg>
      <pc:sldChg chg="add del">
        <pc:chgData name="Chris Speller" userId="0a97f007-b978-4543-a8a0-9ee0abccdf0a" providerId="ADAL" clId="{860A7E25-5A7F-4A34-9677-D68364EF55C0}" dt="2020-12-29T17:40:27.656" v="8" actId="47"/>
        <pc:sldMkLst>
          <pc:docMk/>
          <pc:sldMk cId="2001606468" sldId="4310"/>
        </pc:sldMkLst>
      </pc:sldChg>
      <pc:sldChg chg="add del">
        <pc:chgData name="Chris Speller" userId="0a97f007-b978-4543-a8a0-9ee0abccdf0a" providerId="ADAL" clId="{860A7E25-5A7F-4A34-9677-D68364EF55C0}" dt="2020-12-29T17:40:27.656" v="8" actId="47"/>
        <pc:sldMkLst>
          <pc:docMk/>
          <pc:sldMk cId="362951097" sldId="4311"/>
        </pc:sldMkLst>
      </pc:sldChg>
      <pc:sldChg chg="add del">
        <pc:chgData name="Chris Speller" userId="0a97f007-b978-4543-a8a0-9ee0abccdf0a" providerId="ADAL" clId="{860A7E25-5A7F-4A34-9677-D68364EF55C0}" dt="2020-12-29T17:40:27.656" v="8" actId="47"/>
        <pc:sldMkLst>
          <pc:docMk/>
          <pc:sldMk cId="1335411940" sldId="4312"/>
        </pc:sldMkLst>
      </pc:sldChg>
      <pc:sldChg chg="add del">
        <pc:chgData name="Chris Speller" userId="0a97f007-b978-4543-a8a0-9ee0abccdf0a" providerId="ADAL" clId="{860A7E25-5A7F-4A34-9677-D68364EF55C0}" dt="2020-12-29T17:40:27.656" v="8" actId="47"/>
        <pc:sldMkLst>
          <pc:docMk/>
          <pc:sldMk cId="3426958770" sldId="4313"/>
        </pc:sldMkLst>
      </pc:sldChg>
      <pc:sldChg chg="add del">
        <pc:chgData name="Chris Speller" userId="0a97f007-b978-4543-a8a0-9ee0abccdf0a" providerId="ADAL" clId="{860A7E25-5A7F-4A34-9677-D68364EF55C0}" dt="2020-12-29T17:40:27.656" v="8" actId="47"/>
        <pc:sldMkLst>
          <pc:docMk/>
          <pc:sldMk cId="4094213754" sldId="4314"/>
        </pc:sldMkLst>
      </pc:sldChg>
      <pc:sldChg chg="add del">
        <pc:chgData name="Chris Speller" userId="0a97f007-b978-4543-a8a0-9ee0abccdf0a" providerId="ADAL" clId="{860A7E25-5A7F-4A34-9677-D68364EF55C0}" dt="2020-12-29T17:40:27.656" v="8" actId="47"/>
        <pc:sldMkLst>
          <pc:docMk/>
          <pc:sldMk cId="1655969786" sldId="4315"/>
        </pc:sldMkLst>
      </pc:sldChg>
      <pc:sldChg chg="add del">
        <pc:chgData name="Chris Speller" userId="0a97f007-b978-4543-a8a0-9ee0abccdf0a" providerId="ADAL" clId="{860A7E25-5A7F-4A34-9677-D68364EF55C0}" dt="2020-12-29T17:40:27.656" v="8" actId="47"/>
        <pc:sldMkLst>
          <pc:docMk/>
          <pc:sldMk cId="2159686522" sldId="4316"/>
        </pc:sldMkLst>
      </pc:sldChg>
      <pc:sldChg chg="add del">
        <pc:chgData name="Chris Speller" userId="0a97f007-b978-4543-a8a0-9ee0abccdf0a" providerId="ADAL" clId="{860A7E25-5A7F-4A34-9677-D68364EF55C0}" dt="2020-12-29T17:40:27.656" v="8" actId="47"/>
        <pc:sldMkLst>
          <pc:docMk/>
          <pc:sldMk cId="2136520566" sldId="4317"/>
        </pc:sldMkLst>
      </pc:sldChg>
      <pc:sldChg chg="add del">
        <pc:chgData name="Chris Speller" userId="0a97f007-b978-4543-a8a0-9ee0abccdf0a" providerId="ADAL" clId="{860A7E25-5A7F-4A34-9677-D68364EF55C0}" dt="2020-12-29T17:40:27.656" v="8" actId="47"/>
        <pc:sldMkLst>
          <pc:docMk/>
          <pc:sldMk cId="1171439970" sldId="4318"/>
        </pc:sldMkLst>
      </pc:sldChg>
      <pc:sldChg chg="add del">
        <pc:chgData name="Chris Speller" userId="0a97f007-b978-4543-a8a0-9ee0abccdf0a" providerId="ADAL" clId="{860A7E25-5A7F-4A34-9677-D68364EF55C0}" dt="2020-12-29T17:40:27.656" v="8" actId="47"/>
        <pc:sldMkLst>
          <pc:docMk/>
          <pc:sldMk cId="2223287902" sldId="4319"/>
        </pc:sldMkLst>
      </pc:sldChg>
      <pc:sldChg chg="add del">
        <pc:chgData name="Chris Speller" userId="0a97f007-b978-4543-a8a0-9ee0abccdf0a" providerId="ADAL" clId="{860A7E25-5A7F-4A34-9677-D68364EF55C0}" dt="2020-12-29T17:40:27.656" v="8" actId="47"/>
        <pc:sldMkLst>
          <pc:docMk/>
          <pc:sldMk cId="124636259" sldId="4320"/>
        </pc:sldMkLst>
      </pc:sldChg>
      <pc:sldChg chg="add del">
        <pc:chgData name="Chris Speller" userId="0a97f007-b978-4543-a8a0-9ee0abccdf0a" providerId="ADAL" clId="{860A7E25-5A7F-4A34-9677-D68364EF55C0}" dt="2020-12-29T17:40:27.656" v="8" actId="47"/>
        <pc:sldMkLst>
          <pc:docMk/>
          <pc:sldMk cId="1822654360" sldId="4321"/>
        </pc:sldMkLst>
      </pc:sldChg>
      <pc:sldChg chg="add del">
        <pc:chgData name="Chris Speller" userId="0a97f007-b978-4543-a8a0-9ee0abccdf0a" providerId="ADAL" clId="{860A7E25-5A7F-4A34-9677-D68364EF55C0}" dt="2020-12-29T17:40:27.656" v="8" actId="47"/>
        <pc:sldMkLst>
          <pc:docMk/>
          <pc:sldMk cId="3682970263" sldId="4322"/>
        </pc:sldMkLst>
      </pc:sldChg>
      <pc:sldChg chg="add del">
        <pc:chgData name="Chris Speller" userId="0a97f007-b978-4543-a8a0-9ee0abccdf0a" providerId="ADAL" clId="{860A7E25-5A7F-4A34-9677-D68364EF55C0}" dt="2020-12-29T17:40:27.656" v="8" actId="47"/>
        <pc:sldMkLst>
          <pc:docMk/>
          <pc:sldMk cId="2989112352" sldId="4323"/>
        </pc:sldMkLst>
      </pc:sldChg>
      <pc:sldChg chg="add del">
        <pc:chgData name="Chris Speller" userId="0a97f007-b978-4543-a8a0-9ee0abccdf0a" providerId="ADAL" clId="{860A7E25-5A7F-4A34-9677-D68364EF55C0}" dt="2020-12-29T17:40:27.656" v="8" actId="47"/>
        <pc:sldMkLst>
          <pc:docMk/>
          <pc:sldMk cId="3881575754" sldId="4324"/>
        </pc:sldMkLst>
      </pc:sldChg>
      <pc:sldChg chg="add del">
        <pc:chgData name="Chris Speller" userId="0a97f007-b978-4543-a8a0-9ee0abccdf0a" providerId="ADAL" clId="{860A7E25-5A7F-4A34-9677-D68364EF55C0}" dt="2020-12-29T17:40:27.656" v="8" actId="47"/>
        <pc:sldMkLst>
          <pc:docMk/>
          <pc:sldMk cId="4287601871" sldId="4325"/>
        </pc:sldMkLst>
      </pc:sldChg>
      <pc:sldChg chg="add del">
        <pc:chgData name="Chris Speller" userId="0a97f007-b978-4543-a8a0-9ee0abccdf0a" providerId="ADAL" clId="{860A7E25-5A7F-4A34-9677-D68364EF55C0}" dt="2020-12-29T17:40:27.656" v="8" actId="47"/>
        <pc:sldMkLst>
          <pc:docMk/>
          <pc:sldMk cId="129277302" sldId="4326"/>
        </pc:sldMkLst>
      </pc:sldChg>
      <pc:sldChg chg="add del">
        <pc:chgData name="Chris Speller" userId="0a97f007-b978-4543-a8a0-9ee0abccdf0a" providerId="ADAL" clId="{860A7E25-5A7F-4A34-9677-D68364EF55C0}" dt="2020-12-29T17:40:27.656" v="8" actId="47"/>
        <pc:sldMkLst>
          <pc:docMk/>
          <pc:sldMk cId="1648122644" sldId="4327"/>
        </pc:sldMkLst>
      </pc:sldChg>
      <pc:sldChg chg="add del">
        <pc:chgData name="Chris Speller" userId="0a97f007-b978-4543-a8a0-9ee0abccdf0a" providerId="ADAL" clId="{860A7E25-5A7F-4A34-9677-D68364EF55C0}" dt="2020-12-29T17:40:27.656" v="8" actId="47"/>
        <pc:sldMkLst>
          <pc:docMk/>
          <pc:sldMk cId="29208734" sldId="4328"/>
        </pc:sldMkLst>
      </pc:sldChg>
      <pc:sldChg chg="add del">
        <pc:chgData name="Chris Speller" userId="0a97f007-b978-4543-a8a0-9ee0abccdf0a" providerId="ADAL" clId="{860A7E25-5A7F-4A34-9677-D68364EF55C0}" dt="2020-12-29T17:40:27.656" v="8" actId="47"/>
        <pc:sldMkLst>
          <pc:docMk/>
          <pc:sldMk cId="2349785839" sldId="4329"/>
        </pc:sldMkLst>
      </pc:sldChg>
      <pc:sldChg chg="add del">
        <pc:chgData name="Chris Speller" userId="0a97f007-b978-4543-a8a0-9ee0abccdf0a" providerId="ADAL" clId="{860A7E25-5A7F-4A34-9677-D68364EF55C0}" dt="2020-12-29T17:40:27.656" v="8" actId="47"/>
        <pc:sldMkLst>
          <pc:docMk/>
          <pc:sldMk cId="553972512" sldId="4330"/>
        </pc:sldMkLst>
      </pc:sldChg>
      <pc:sldChg chg="add del">
        <pc:chgData name="Chris Speller" userId="0a97f007-b978-4543-a8a0-9ee0abccdf0a" providerId="ADAL" clId="{860A7E25-5A7F-4A34-9677-D68364EF55C0}" dt="2020-12-29T17:40:27.656" v="8" actId="47"/>
        <pc:sldMkLst>
          <pc:docMk/>
          <pc:sldMk cId="4132133966" sldId="4331"/>
        </pc:sldMkLst>
      </pc:sldChg>
      <pc:sldChg chg="add del">
        <pc:chgData name="Chris Speller" userId="0a97f007-b978-4543-a8a0-9ee0abccdf0a" providerId="ADAL" clId="{860A7E25-5A7F-4A34-9677-D68364EF55C0}" dt="2020-12-29T17:40:27.656" v="8" actId="47"/>
        <pc:sldMkLst>
          <pc:docMk/>
          <pc:sldMk cId="606068091" sldId="4332"/>
        </pc:sldMkLst>
      </pc:sldChg>
      <pc:sldChg chg="add del">
        <pc:chgData name="Chris Speller" userId="0a97f007-b978-4543-a8a0-9ee0abccdf0a" providerId="ADAL" clId="{860A7E25-5A7F-4A34-9677-D68364EF55C0}" dt="2020-12-29T17:40:27.656" v="8" actId="47"/>
        <pc:sldMkLst>
          <pc:docMk/>
          <pc:sldMk cId="2485689931" sldId="4333"/>
        </pc:sldMkLst>
      </pc:sldChg>
      <pc:sldChg chg="add del">
        <pc:chgData name="Chris Speller" userId="0a97f007-b978-4543-a8a0-9ee0abccdf0a" providerId="ADAL" clId="{860A7E25-5A7F-4A34-9677-D68364EF55C0}" dt="2020-12-29T17:40:27.656" v="8" actId="47"/>
        <pc:sldMkLst>
          <pc:docMk/>
          <pc:sldMk cId="3338241478" sldId="4334"/>
        </pc:sldMkLst>
      </pc:sldChg>
      <pc:sldChg chg="add del">
        <pc:chgData name="Chris Speller" userId="0a97f007-b978-4543-a8a0-9ee0abccdf0a" providerId="ADAL" clId="{860A7E25-5A7F-4A34-9677-D68364EF55C0}" dt="2020-12-29T17:40:27.656" v="8" actId="47"/>
        <pc:sldMkLst>
          <pc:docMk/>
          <pc:sldMk cId="303821772" sldId="4335"/>
        </pc:sldMkLst>
      </pc:sldChg>
      <pc:sldChg chg="add del">
        <pc:chgData name="Chris Speller" userId="0a97f007-b978-4543-a8a0-9ee0abccdf0a" providerId="ADAL" clId="{860A7E25-5A7F-4A34-9677-D68364EF55C0}" dt="2020-12-29T17:40:27.656" v="8" actId="47"/>
        <pc:sldMkLst>
          <pc:docMk/>
          <pc:sldMk cId="2600842726" sldId="4336"/>
        </pc:sldMkLst>
      </pc:sldChg>
      <pc:sldChg chg="add del">
        <pc:chgData name="Chris Speller" userId="0a97f007-b978-4543-a8a0-9ee0abccdf0a" providerId="ADAL" clId="{860A7E25-5A7F-4A34-9677-D68364EF55C0}" dt="2020-12-29T17:40:27.656" v="8" actId="47"/>
        <pc:sldMkLst>
          <pc:docMk/>
          <pc:sldMk cId="3966507312" sldId="4337"/>
        </pc:sldMkLst>
      </pc:sldChg>
      <pc:sldChg chg="add del">
        <pc:chgData name="Chris Speller" userId="0a97f007-b978-4543-a8a0-9ee0abccdf0a" providerId="ADAL" clId="{860A7E25-5A7F-4A34-9677-D68364EF55C0}" dt="2020-12-29T17:40:27.656" v="8" actId="47"/>
        <pc:sldMkLst>
          <pc:docMk/>
          <pc:sldMk cId="1394259227" sldId="4338"/>
        </pc:sldMkLst>
      </pc:sldChg>
      <pc:sldChg chg="add del">
        <pc:chgData name="Chris Speller" userId="0a97f007-b978-4543-a8a0-9ee0abccdf0a" providerId="ADAL" clId="{860A7E25-5A7F-4A34-9677-D68364EF55C0}" dt="2020-12-29T17:40:27.656" v="8" actId="47"/>
        <pc:sldMkLst>
          <pc:docMk/>
          <pc:sldMk cId="137472871" sldId="4339"/>
        </pc:sldMkLst>
      </pc:sldChg>
      <pc:sldChg chg="add del">
        <pc:chgData name="Chris Speller" userId="0a97f007-b978-4543-a8a0-9ee0abccdf0a" providerId="ADAL" clId="{860A7E25-5A7F-4A34-9677-D68364EF55C0}" dt="2020-12-29T17:40:27.656" v="8" actId="47"/>
        <pc:sldMkLst>
          <pc:docMk/>
          <pc:sldMk cId="1706374197" sldId="4340"/>
        </pc:sldMkLst>
      </pc:sldChg>
      <pc:sldChg chg="add del">
        <pc:chgData name="Chris Speller" userId="0a97f007-b978-4543-a8a0-9ee0abccdf0a" providerId="ADAL" clId="{860A7E25-5A7F-4A34-9677-D68364EF55C0}" dt="2020-12-29T17:40:27.656" v="8" actId="47"/>
        <pc:sldMkLst>
          <pc:docMk/>
          <pc:sldMk cId="368792193" sldId="4341"/>
        </pc:sldMkLst>
      </pc:sldChg>
      <pc:sldChg chg="add del">
        <pc:chgData name="Chris Speller" userId="0a97f007-b978-4543-a8a0-9ee0abccdf0a" providerId="ADAL" clId="{860A7E25-5A7F-4A34-9677-D68364EF55C0}" dt="2020-12-29T17:40:27.656" v="8" actId="47"/>
        <pc:sldMkLst>
          <pc:docMk/>
          <pc:sldMk cId="403156252" sldId="4342"/>
        </pc:sldMkLst>
      </pc:sldChg>
      <pc:sldChg chg="add del">
        <pc:chgData name="Chris Speller" userId="0a97f007-b978-4543-a8a0-9ee0abccdf0a" providerId="ADAL" clId="{860A7E25-5A7F-4A34-9677-D68364EF55C0}" dt="2020-12-29T17:40:27.656" v="8" actId="47"/>
        <pc:sldMkLst>
          <pc:docMk/>
          <pc:sldMk cId="3169151525" sldId="4343"/>
        </pc:sldMkLst>
      </pc:sldChg>
      <pc:sldChg chg="add del">
        <pc:chgData name="Chris Speller" userId="0a97f007-b978-4543-a8a0-9ee0abccdf0a" providerId="ADAL" clId="{860A7E25-5A7F-4A34-9677-D68364EF55C0}" dt="2020-12-29T17:40:27.656" v="8" actId="47"/>
        <pc:sldMkLst>
          <pc:docMk/>
          <pc:sldMk cId="3929094761" sldId="4344"/>
        </pc:sldMkLst>
      </pc:sldChg>
      <pc:sldChg chg="add del">
        <pc:chgData name="Chris Speller" userId="0a97f007-b978-4543-a8a0-9ee0abccdf0a" providerId="ADAL" clId="{860A7E25-5A7F-4A34-9677-D68364EF55C0}" dt="2020-12-29T17:40:27.656" v="8" actId="47"/>
        <pc:sldMkLst>
          <pc:docMk/>
          <pc:sldMk cId="1599286908" sldId="4345"/>
        </pc:sldMkLst>
      </pc:sldChg>
      <pc:sldChg chg="add del">
        <pc:chgData name="Chris Speller" userId="0a97f007-b978-4543-a8a0-9ee0abccdf0a" providerId="ADAL" clId="{860A7E25-5A7F-4A34-9677-D68364EF55C0}" dt="2020-12-29T17:40:27.656" v="8" actId="47"/>
        <pc:sldMkLst>
          <pc:docMk/>
          <pc:sldMk cId="3648941659" sldId="4346"/>
        </pc:sldMkLst>
      </pc:sldChg>
      <pc:sldChg chg="add del">
        <pc:chgData name="Chris Speller" userId="0a97f007-b978-4543-a8a0-9ee0abccdf0a" providerId="ADAL" clId="{860A7E25-5A7F-4A34-9677-D68364EF55C0}" dt="2020-12-29T17:40:27.656" v="8" actId="47"/>
        <pc:sldMkLst>
          <pc:docMk/>
          <pc:sldMk cId="3187692618" sldId="4347"/>
        </pc:sldMkLst>
      </pc:sldChg>
      <pc:sldChg chg="add del">
        <pc:chgData name="Chris Speller" userId="0a97f007-b978-4543-a8a0-9ee0abccdf0a" providerId="ADAL" clId="{860A7E25-5A7F-4A34-9677-D68364EF55C0}" dt="2020-12-29T17:40:27.656" v="8" actId="47"/>
        <pc:sldMkLst>
          <pc:docMk/>
          <pc:sldMk cId="2998809375" sldId="4348"/>
        </pc:sldMkLst>
      </pc:sldChg>
      <pc:sldChg chg="add del">
        <pc:chgData name="Chris Speller" userId="0a97f007-b978-4543-a8a0-9ee0abccdf0a" providerId="ADAL" clId="{860A7E25-5A7F-4A34-9677-D68364EF55C0}" dt="2020-12-29T17:40:27.656" v="8" actId="47"/>
        <pc:sldMkLst>
          <pc:docMk/>
          <pc:sldMk cId="2124668964" sldId="4349"/>
        </pc:sldMkLst>
      </pc:sldChg>
      <pc:sldChg chg="add del">
        <pc:chgData name="Chris Speller" userId="0a97f007-b978-4543-a8a0-9ee0abccdf0a" providerId="ADAL" clId="{860A7E25-5A7F-4A34-9677-D68364EF55C0}" dt="2020-12-29T17:40:27.656" v="8" actId="47"/>
        <pc:sldMkLst>
          <pc:docMk/>
          <pc:sldMk cId="3782760188" sldId="4350"/>
        </pc:sldMkLst>
      </pc:sldChg>
      <pc:sldChg chg="add del">
        <pc:chgData name="Chris Speller" userId="0a97f007-b978-4543-a8a0-9ee0abccdf0a" providerId="ADAL" clId="{860A7E25-5A7F-4A34-9677-D68364EF55C0}" dt="2020-12-29T17:40:27.656" v="8" actId="47"/>
        <pc:sldMkLst>
          <pc:docMk/>
          <pc:sldMk cId="1547034207" sldId="4351"/>
        </pc:sldMkLst>
      </pc:sldChg>
      <pc:sldChg chg="add del">
        <pc:chgData name="Chris Speller" userId="0a97f007-b978-4543-a8a0-9ee0abccdf0a" providerId="ADAL" clId="{860A7E25-5A7F-4A34-9677-D68364EF55C0}" dt="2020-12-29T17:40:27.656" v="8" actId="47"/>
        <pc:sldMkLst>
          <pc:docMk/>
          <pc:sldMk cId="1844336360" sldId="4352"/>
        </pc:sldMkLst>
      </pc:sldChg>
      <pc:sldChg chg="add del">
        <pc:chgData name="Chris Speller" userId="0a97f007-b978-4543-a8a0-9ee0abccdf0a" providerId="ADAL" clId="{860A7E25-5A7F-4A34-9677-D68364EF55C0}" dt="2020-12-29T17:40:27.656" v="8" actId="47"/>
        <pc:sldMkLst>
          <pc:docMk/>
          <pc:sldMk cId="1733310981" sldId="4353"/>
        </pc:sldMkLst>
      </pc:sldChg>
      <pc:sldChg chg="add del">
        <pc:chgData name="Chris Speller" userId="0a97f007-b978-4543-a8a0-9ee0abccdf0a" providerId="ADAL" clId="{860A7E25-5A7F-4A34-9677-D68364EF55C0}" dt="2020-12-29T17:40:27.656" v="8" actId="47"/>
        <pc:sldMkLst>
          <pc:docMk/>
          <pc:sldMk cId="3989882596" sldId="4354"/>
        </pc:sldMkLst>
      </pc:sldChg>
      <pc:sldChg chg="add del">
        <pc:chgData name="Chris Speller" userId="0a97f007-b978-4543-a8a0-9ee0abccdf0a" providerId="ADAL" clId="{860A7E25-5A7F-4A34-9677-D68364EF55C0}" dt="2020-12-29T17:40:27.656" v="8" actId="47"/>
        <pc:sldMkLst>
          <pc:docMk/>
          <pc:sldMk cId="1996755365" sldId="4355"/>
        </pc:sldMkLst>
      </pc:sldChg>
      <pc:sldChg chg="add del">
        <pc:chgData name="Chris Speller" userId="0a97f007-b978-4543-a8a0-9ee0abccdf0a" providerId="ADAL" clId="{860A7E25-5A7F-4A34-9677-D68364EF55C0}" dt="2020-12-29T17:40:27.656" v="8" actId="47"/>
        <pc:sldMkLst>
          <pc:docMk/>
          <pc:sldMk cId="823184425" sldId="4356"/>
        </pc:sldMkLst>
      </pc:sldChg>
      <pc:sldChg chg="add del">
        <pc:chgData name="Chris Speller" userId="0a97f007-b978-4543-a8a0-9ee0abccdf0a" providerId="ADAL" clId="{860A7E25-5A7F-4A34-9677-D68364EF55C0}" dt="2020-12-29T17:40:27.656" v="8" actId="47"/>
        <pc:sldMkLst>
          <pc:docMk/>
          <pc:sldMk cId="4084522119" sldId="4357"/>
        </pc:sldMkLst>
      </pc:sldChg>
      <pc:sldChg chg="add del">
        <pc:chgData name="Chris Speller" userId="0a97f007-b978-4543-a8a0-9ee0abccdf0a" providerId="ADAL" clId="{860A7E25-5A7F-4A34-9677-D68364EF55C0}" dt="2020-12-29T17:40:27.656" v="8" actId="47"/>
        <pc:sldMkLst>
          <pc:docMk/>
          <pc:sldMk cId="1681409675" sldId="4358"/>
        </pc:sldMkLst>
      </pc:sldChg>
      <pc:sldChg chg="add del">
        <pc:chgData name="Chris Speller" userId="0a97f007-b978-4543-a8a0-9ee0abccdf0a" providerId="ADAL" clId="{860A7E25-5A7F-4A34-9677-D68364EF55C0}" dt="2020-12-29T17:40:27.656" v="8" actId="47"/>
        <pc:sldMkLst>
          <pc:docMk/>
          <pc:sldMk cId="225712968" sldId="4359"/>
        </pc:sldMkLst>
      </pc:sldChg>
      <pc:sldChg chg="add del">
        <pc:chgData name="Chris Speller" userId="0a97f007-b978-4543-a8a0-9ee0abccdf0a" providerId="ADAL" clId="{860A7E25-5A7F-4A34-9677-D68364EF55C0}" dt="2020-12-29T17:40:27.656" v="8" actId="47"/>
        <pc:sldMkLst>
          <pc:docMk/>
          <pc:sldMk cId="2005496117" sldId="4360"/>
        </pc:sldMkLst>
      </pc:sldChg>
      <pc:sldChg chg="add del">
        <pc:chgData name="Chris Speller" userId="0a97f007-b978-4543-a8a0-9ee0abccdf0a" providerId="ADAL" clId="{860A7E25-5A7F-4A34-9677-D68364EF55C0}" dt="2020-12-29T17:40:27.656" v="8" actId="47"/>
        <pc:sldMkLst>
          <pc:docMk/>
          <pc:sldMk cId="1583387664" sldId="4361"/>
        </pc:sldMkLst>
      </pc:sldChg>
      <pc:sldChg chg="add del">
        <pc:chgData name="Chris Speller" userId="0a97f007-b978-4543-a8a0-9ee0abccdf0a" providerId="ADAL" clId="{860A7E25-5A7F-4A34-9677-D68364EF55C0}" dt="2020-12-29T17:40:27.656" v="8" actId="47"/>
        <pc:sldMkLst>
          <pc:docMk/>
          <pc:sldMk cId="2814611979" sldId="4362"/>
        </pc:sldMkLst>
      </pc:sldChg>
      <pc:sldChg chg="add del">
        <pc:chgData name="Chris Speller" userId="0a97f007-b978-4543-a8a0-9ee0abccdf0a" providerId="ADAL" clId="{860A7E25-5A7F-4A34-9677-D68364EF55C0}" dt="2020-12-29T17:40:27.656" v="8" actId="47"/>
        <pc:sldMkLst>
          <pc:docMk/>
          <pc:sldMk cId="3171582553" sldId="4363"/>
        </pc:sldMkLst>
      </pc:sldChg>
      <pc:sldChg chg="add del">
        <pc:chgData name="Chris Speller" userId="0a97f007-b978-4543-a8a0-9ee0abccdf0a" providerId="ADAL" clId="{860A7E25-5A7F-4A34-9677-D68364EF55C0}" dt="2020-12-29T17:40:27.656" v="8" actId="47"/>
        <pc:sldMkLst>
          <pc:docMk/>
          <pc:sldMk cId="128752228" sldId="4364"/>
        </pc:sldMkLst>
      </pc:sldChg>
      <pc:sldChg chg="add del">
        <pc:chgData name="Chris Speller" userId="0a97f007-b978-4543-a8a0-9ee0abccdf0a" providerId="ADAL" clId="{860A7E25-5A7F-4A34-9677-D68364EF55C0}" dt="2020-12-29T17:40:27.656" v="8" actId="47"/>
        <pc:sldMkLst>
          <pc:docMk/>
          <pc:sldMk cId="1152893627" sldId="4365"/>
        </pc:sldMkLst>
      </pc:sldChg>
      <pc:sldChg chg="add del">
        <pc:chgData name="Chris Speller" userId="0a97f007-b978-4543-a8a0-9ee0abccdf0a" providerId="ADAL" clId="{860A7E25-5A7F-4A34-9677-D68364EF55C0}" dt="2020-12-29T17:40:27.656" v="8" actId="47"/>
        <pc:sldMkLst>
          <pc:docMk/>
          <pc:sldMk cId="499752267" sldId="4366"/>
        </pc:sldMkLst>
      </pc:sldChg>
      <pc:sldChg chg="add del">
        <pc:chgData name="Chris Speller" userId="0a97f007-b978-4543-a8a0-9ee0abccdf0a" providerId="ADAL" clId="{860A7E25-5A7F-4A34-9677-D68364EF55C0}" dt="2020-12-29T17:40:27.656" v="8" actId="47"/>
        <pc:sldMkLst>
          <pc:docMk/>
          <pc:sldMk cId="1977447287" sldId="4367"/>
        </pc:sldMkLst>
      </pc:sldChg>
      <pc:sldChg chg="add del">
        <pc:chgData name="Chris Speller" userId="0a97f007-b978-4543-a8a0-9ee0abccdf0a" providerId="ADAL" clId="{860A7E25-5A7F-4A34-9677-D68364EF55C0}" dt="2020-12-29T17:40:27.656" v="8" actId="47"/>
        <pc:sldMkLst>
          <pc:docMk/>
          <pc:sldMk cId="164133520" sldId="4368"/>
        </pc:sldMkLst>
      </pc:sldChg>
      <pc:sldChg chg="add del">
        <pc:chgData name="Chris Speller" userId="0a97f007-b978-4543-a8a0-9ee0abccdf0a" providerId="ADAL" clId="{860A7E25-5A7F-4A34-9677-D68364EF55C0}" dt="2020-12-29T17:40:27.656" v="8" actId="47"/>
        <pc:sldMkLst>
          <pc:docMk/>
          <pc:sldMk cId="2033349095" sldId="4369"/>
        </pc:sldMkLst>
      </pc:sldChg>
      <pc:sldChg chg="add del">
        <pc:chgData name="Chris Speller" userId="0a97f007-b978-4543-a8a0-9ee0abccdf0a" providerId="ADAL" clId="{860A7E25-5A7F-4A34-9677-D68364EF55C0}" dt="2020-12-29T17:40:27.656" v="8" actId="47"/>
        <pc:sldMkLst>
          <pc:docMk/>
          <pc:sldMk cId="526477206" sldId="4370"/>
        </pc:sldMkLst>
      </pc:sldChg>
      <pc:sldChg chg="add del">
        <pc:chgData name="Chris Speller" userId="0a97f007-b978-4543-a8a0-9ee0abccdf0a" providerId="ADAL" clId="{860A7E25-5A7F-4A34-9677-D68364EF55C0}" dt="2020-12-29T17:40:27.656" v="8" actId="47"/>
        <pc:sldMkLst>
          <pc:docMk/>
          <pc:sldMk cId="2581066510" sldId="4371"/>
        </pc:sldMkLst>
      </pc:sldChg>
      <pc:sldChg chg="add del">
        <pc:chgData name="Chris Speller" userId="0a97f007-b978-4543-a8a0-9ee0abccdf0a" providerId="ADAL" clId="{860A7E25-5A7F-4A34-9677-D68364EF55C0}" dt="2020-12-29T17:40:27.656" v="8" actId="47"/>
        <pc:sldMkLst>
          <pc:docMk/>
          <pc:sldMk cId="2887816726" sldId="4372"/>
        </pc:sldMkLst>
      </pc:sldChg>
      <pc:sldChg chg="add del">
        <pc:chgData name="Chris Speller" userId="0a97f007-b978-4543-a8a0-9ee0abccdf0a" providerId="ADAL" clId="{860A7E25-5A7F-4A34-9677-D68364EF55C0}" dt="2020-12-29T17:40:27.656" v="8" actId="47"/>
        <pc:sldMkLst>
          <pc:docMk/>
          <pc:sldMk cId="3866058127" sldId="4373"/>
        </pc:sldMkLst>
      </pc:sldChg>
      <pc:sldChg chg="modSp">
        <pc:chgData name="Chris Speller" userId="0a97f007-b978-4543-a8a0-9ee0abccdf0a" providerId="ADAL" clId="{860A7E25-5A7F-4A34-9677-D68364EF55C0}" dt="2021-01-06T10:05:07.475" v="11" actId="6549"/>
        <pc:sldMkLst>
          <pc:docMk/>
          <pc:sldMk cId="1281400169" sldId="4401"/>
        </pc:sldMkLst>
        <pc:spChg chg="mod">
          <ac:chgData name="Chris Speller" userId="0a97f007-b978-4543-a8a0-9ee0abccdf0a" providerId="ADAL" clId="{860A7E25-5A7F-4A34-9677-D68364EF55C0}" dt="2021-01-06T10:05:07.475" v="11" actId="6549"/>
          <ac:spMkLst>
            <pc:docMk/>
            <pc:sldMk cId="1281400169" sldId="4401"/>
            <ac:spMk id="10" creationId="{00000000-0000-0000-0000-000000000000}"/>
          </ac:spMkLst>
        </pc:spChg>
      </pc:sldChg>
      <pc:sldChg chg="modSp mod modAnim">
        <pc:chgData name="Chris Speller" userId="0a97f007-b978-4543-a8a0-9ee0abccdf0a" providerId="ADAL" clId="{860A7E25-5A7F-4A34-9677-D68364EF55C0}" dt="2021-01-31T19:11:14.343" v="255" actId="20577"/>
        <pc:sldMkLst>
          <pc:docMk/>
          <pc:sldMk cId="711047256" sldId="4409"/>
        </pc:sldMkLst>
        <pc:spChg chg="mod">
          <ac:chgData name="Chris Speller" userId="0a97f007-b978-4543-a8a0-9ee0abccdf0a" providerId="ADAL" clId="{860A7E25-5A7F-4A34-9677-D68364EF55C0}" dt="2021-01-31T19:11:14.343" v="255" actId="20577"/>
          <ac:spMkLst>
            <pc:docMk/>
            <pc:sldMk cId="711047256" sldId="4409"/>
            <ac:spMk id="12" creationId="{00000000-0000-0000-0000-000000000000}"/>
          </ac:spMkLst>
        </pc:spChg>
      </pc:sldChg>
      <pc:sldChg chg="modSp mod">
        <pc:chgData name="Chris Speller" userId="0a97f007-b978-4543-a8a0-9ee0abccdf0a" providerId="ADAL" clId="{860A7E25-5A7F-4A34-9677-D68364EF55C0}" dt="2021-01-31T19:10:45.611" v="230" actId="1076"/>
        <pc:sldMkLst>
          <pc:docMk/>
          <pc:sldMk cId="365813682" sldId="4410"/>
        </pc:sldMkLst>
        <pc:spChg chg="mod">
          <ac:chgData name="Chris Speller" userId="0a97f007-b978-4543-a8a0-9ee0abccdf0a" providerId="ADAL" clId="{860A7E25-5A7F-4A34-9677-D68364EF55C0}" dt="2021-01-31T19:10:45.611" v="230" actId="1076"/>
          <ac:spMkLst>
            <pc:docMk/>
            <pc:sldMk cId="365813682" sldId="4410"/>
            <ac:spMk id="12" creationId="{00000000-0000-0000-0000-000000000000}"/>
          </ac:spMkLst>
        </pc:spChg>
      </pc:sldChg>
      <pc:sldChg chg="modSp">
        <pc:chgData name="Chris Speller" userId="0a97f007-b978-4543-a8a0-9ee0abccdf0a" providerId="ADAL" clId="{860A7E25-5A7F-4A34-9677-D68364EF55C0}" dt="2021-01-19T09:59:10.323" v="79" actId="20577"/>
        <pc:sldMkLst>
          <pc:docMk/>
          <pc:sldMk cId="747234993" sldId="4414"/>
        </pc:sldMkLst>
        <pc:spChg chg="mod">
          <ac:chgData name="Chris Speller" userId="0a97f007-b978-4543-a8a0-9ee0abccdf0a" providerId="ADAL" clId="{860A7E25-5A7F-4A34-9677-D68364EF55C0}" dt="2021-01-19T09:59:10.323" v="79" actId="20577"/>
          <ac:spMkLst>
            <pc:docMk/>
            <pc:sldMk cId="747234993" sldId="4414"/>
            <ac:spMk id="12" creationId="{00000000-0000-0000-0000-000000000000}"/>
          </ac:spMkLst>
        </pc:spChg>
      </pc:sldChg>
      <pc:sldChg chg="modSp">
        <pc:chgData name="Chris Speller" userId="0a97f007-b978-4543-a8a0-9ee0abccdf0a" providerId="ADAL" clId="{860A7E25-5A7F-4A34-9677-D68364EF55C0}" dt="2021-01-20T09:52:19.740" v="211" actId="20577"/>
        <pc:sldMkLst>
          <pc:docMk/>
          <pc:sldMk cId="1896877596" sldId="4417"/>
        </pc:sldMkLst>
        <pc:spChg chg="mod">
          <ac:chgData name="Chris Speller" userId="0a97f007-b978-4543-a8a0-9ee0abccdf0a" providerId="ADAL" clId="{860A7E25-5A7F-4A34-9677-D68364EF55C0}" dt="2021-01-20T09:51:34.801" v="129" actId="6549"/>
          <ac:spMkLst>
            <pc:docMk/>
            <pc:sldMk cId="1896877596" sldId="4417"/>
            <ac:spMk id="11" creationId="{00000000-0000-0000-0000-000000000000}"/>
          </ac:spMkLst>
        </pc:spChg>
        <pc:spChg chg="mod">
          <ac:chgData name="Chris Speller" userId="0a97f007-b978-4543-a8a0-9ee0abccdf0a" providerId="ADAL" clId="{860A7E25-5A7F-4A34-9677-D68364EF55C0}" dt="2021-01-20T09:52:19.740" v="211" actId="20577"/>
          <ac:spMkLst>
            <pc:docMk/>
            <pc:sldMk cId="1896877596" sldId="4417"/>
            <ac:spMk id="12" creationId="{00000000-0000-0000-0000-000000000000}"/>
          </ac:spMkLst>
        </pc:spChg>
      </pc:sldChg>
      <pc:sldChg chg="addSp modSp">
        <pc:chgData name="Chris Speller" userId="0a97f007-b978-4543-a8a0-9ee0abccdf0a" providerId="ADAL" clId="{860A7E25-5A7F-4A34-9677-D68364EF55C0}" dt="2021-01-31T19:14:15.632" v="286"/>
        <pc:sldMkLst>
          <pc:docMk/>
          <pc:sldMk cId="2978471196" sldId="4421"/>
        </pc:sldMkLst>
        <pc:spChg chg="add mod">
          <ac:chgData name="Chris Speller" userId="0a97f007-b978-4543-a8a0-9ee0abccdf0a" providerId="ADAL" clId="{860A7E25-5A7F-4A34-9677-D68364EF55C0}" dt="2021-01-31T19:14:15.632" v="286"/>
          <ac:spMkLst>
            <pc:docMk/>
            <pc:sldMk cId="2978471196" sldId="4421"/>
            <ac:spMk id="12" creationId="{8FF50293-031F-468E-A8B7-E111DED1AD82}"/>
          </ac:spMkLst>
        </pc:spChg>
      </pc:sldChg>
      <pc:sldChg chg="addSp modSp">
        <pc:chgData name="Chris Speller" userId="0a97f007-b978-4543-a8a0-9ee0abccdf0a" providerId="ADAL" clId="{860A7E25-5A7F-4A34-9677-D68364EF55C0}" dt="2021-01-31T19:14:16.364" v="287"/>
        <pc:sldMkLst>
          <pc:docMk/>
          <pc:sldMk cId="1675599423" sldId="4422"/>
        </pc:sldMkLst>
        <pc:spChg chg="add mod">
          <ac:chgData name="Chris Speller" userId="0a97f007-b978-4543-a8a0-9ee0abccdf0a" providerId="ADAL" clId="{860A7E25-5A7F-4A34-9677-D68364EF55C0}" dt="2021-01-31T19:14:16.364" v="287"/>
          <ac:spMkLst>
            <pc:docMk/>
            <pc:sldMk cId="1675599423" sldId="4422"/>
            <ac:spMk id="12" creationId="{048171A9-38B5-48E9-9398-3199E7E4F7AB}"/>
          </ac:spMkLst>
        </pc:spChg>
      </pc:sldChg>
      <pc:sldChg chg="addSp modSp">
        <pc:chgData name="Chris Speller" userId="0a97f007-b978-4543-a8a0-9ee0abccdf0a" providerId="ADAL" clId="{860A7E25-5A7F-4A34-9677-D68364EF55C0}" dt="2021-01-31T19:14:17.432" v="288"/>
        <pc:sldMkLst>
          <pc:docMk/>
          <pc:sldMk cId="2084130620" sldId="4423"/>
        </pc:sldMkLst>
        <pc:spChg chg="add mod">
          <ac:chgData name="Chris Speller" userId="0a97f007-b978-4543-a8a0-9ee0abccdf0a" providerId="ADAL" clId="{860A7E25-5A7F-4A34-9677-D68364EF55C0}" dt="2021-01-31T19:14:17.432" v="288"/>
          <ac:spMkLst>
            <pc:docMk/>
            <pc:sldMk cId="2084130620" sldId="4423"/>
            <ac:spMk id="13" creationId="{9E481577-6087-4543-8B0B-4BE1E01810B1}"/>
          </ac:spMkLst>
        </pc:spChg>
      </pc:sldChg>
      <pc:sldChg chg="addSp modSp mod">
        <pc:chgData name="Chris Speller" userId="0a97f007-b978-4543-a8a0-9ee0abccdf0a" providerId="ADAL" clId="{860A7E25-5A7F-4A34-9677-D68364EF55C0}" dt="2021-01-31T19:14:27.623" v="292" actId="1076"/>
        <pc:sldMkLst>
          <pc:docMk/>
          <pc:sldMk cId="1297230719" sldId="4424"/>
        </pc:sldMkLst>
        <pc:spChg chg="add mod">
          <ac:chgData name="Chris Speller" userId="0a97f007-b978-4543-a8a0-9ee0abccdf0a" providerId="ADAL" clId="{860A7E25-5A7F-4A34-9677-D68364EF55C0}" dt="2021-01-31T19:14:18.511" v="289"/>
          <ac:spMkLst>
            <pc:docMk/>
            <pc:sldMk cId="1297230719" sldId="4424"/>
            <ac:spMk id="12" creationId="{CC59C295-F523-411B-8DD0-113F71372A1E}"/>
          </ac:spMkLst>
        </pc:spChg>
        <pc:picChg chg="mod">
          <ac:chgData name="Chris Speller" userId="0a97f007-b978-4543-a8a0-9ee0abccdf0a" providerId="ADAL" clId="{860A7E25-5A7F-4A34-9677-D68364EF55C0}" dt="2021-01-31T19:14:27.623" v="292" actId="1076"/>
          <ac:picMkLst>
            <pc:docMk/>
            <pc:sldMk cId="1297230719" sldId="4424"/>
            <ac:picMk id="3" creationId="{CA1A63B1-65A7-4DE7-A2B4-BC1D8F6EC548}"/>
          </ac:picMkLst>
        </pc:picChg>
      </pc:sldChg>
      <pc:sldChg chg="modSp">
        <pc:chgData name="Chris Speller" userId="0a97f007-b978-4543-a8a0-9ee0abccdf0a" providerId="ADAL" clId="{860A7E25-5A7F-4A34-9677-D68364EF55C0}" dt="2021-01-17T12:46:44.720" v="70" actId="20577"/>
        <pc:sldMkLst>
          <pc:docMk/>
          <pc:sldMk cId="1909355401" sldId="4437"/>
        </pc:sldMkLst>
        <pc:spChg chg="mod">
          <ac:chgData name="Chris Speller" userId="0a97f007-b978-4543-a8a0-9ee0abccdf0a" providerId="ADAL" clId="{860A7E25-5A7F-4A34-9677-D68364EF55C0}" dt="2021-01-17T12:46:44.720" v="70" actId="20577"/>
          <ac:spMkLst>
            <pc:docMk/>
            <pc:sldMk cId="1909355401" sldId="4437"/>
            <ac:spMk id="10" creationId="{00000000-0000-0000-0000-000000000000}"/>
          </ac:spMkLst>
        </pc:spChg>
      </pc:sldChg>
      <pc:sldChg chg="modAnim">
        <pc:chgData name="Chris Speller" userId="0a97f007-b978-4543-a8a0-9ee0abccdf0a" providerId="ADAL" clId="{860A7E25-5A7F-4A34-9677-D68364EF55C0}" dt="2021-01-31T19:14:49.788" v="300"/>
        <pc:sldMkLst>
          <pc:docMk/>
          <pc:sldMk cId="2236739099" sldId="4439"/>
        </pc:sldMkLst>
      </pc:sldChg>
      <pc:sldChg chg="del">
        <pc:chgData name="Chris Speller" userId="0a97f007-b978-4543-a8a0-9ee0abccdf0a" providerId="ADAL" clId="{860A7E25-5A7F-4A34-9677-D68364EF55C0}" dt="2021-01-17T12:49:34.760" v="71" actId="47"/>
        <pc:sldMkLst>
          <pc:docMk/>
          <pc:sldMk cId="176286142" sldId="4444"/>
        </pc:sldMkLst>
      </pc:sldChg>
      <pc:sldChg chg="modSp modAnim">
        <pc:chgData name="Chris Speller" userId="0a97f007-b978-4543-a8a0-9ee0abccdf0a" providerId="ADAL" clId="{860A7E25-5A7F-4A34-9677-D68364EF55C0}" dt="2021-01-17T12:56:00.906" v="78" actId="20577"/>
        <pc:sldMkLst>
          <pc:docMk/>
          <pc:sldMk cId="1796808943" sldId="4458"/>
        </pc:sldMkLst>
        <pc:spChg chg="mod">
          <ac:chgData name="Chris Speller" userId="0a97f007-b978-4543-a8a0-9ee0abccdf0a" providerId="ADAL" clId="{860A7E25-5A7F-4A34-9677-D68364EF55C0}" dt="2021-01-17T12:56:00.906" v="78" actId="20577"/>
          <ac:spMkLst>
            <pc:docMk/>
            <pc:sldMk cId="1796808943" sldId="4458"/>
            <ac:spMk id="12" creationId="{C24385B1-56CC-4BCF-9B84-8EA2D3337E37}"/>
          </ac:spMkLst>
        </pc:spChg>
      </pc:sldChg>
      <pc:sldChg chg="modSp mod">
        <pc:chgData name="Chris Speller" userId="0a97f007-b978-4543-a8a0-9ee0abccdf0a" providerId="ADAL" clId="{860A7E25-5A7F-4A34-9677-D68364EF55C0}" dt="2021-02-22T17:14:51.071" v="345" actId="14100"/>
        <pc:sldMkLst>
          <pc:docMk/>
          <pc:sldMk cId="830439883" sldId="4460"/>
        </pc:sldMkLst>
        <pc:spChg chg="mod">
          <ac:chgData name="Chris Speller" userId="0a97f007-b978-4543-a8a0-9ee0abccdf0a" providerId="ADAL" clId="{860A7E25-5A7F-4A34-9677-D68364EF55C0}" dt="2021-02-22T17:14:51.071" v="345" actId="14100"/>
          <ac:spMkLst>
            <pc:docMk/>
            <pc:sldMk cId="830439883" sldId="4460"/>
            <ac:spMk id="10" creationId="{00000000-0000-0000-0000-000000000000}"/>
          </ac:spMkLst>
        </pc:spChg>
      </pc:sldChg>
      <pc:sldChg chg="modSp">
        <pc:chgData name="Chris Speller" userId="0a97f007-b978-4543-a8a0-9ee0abccdf0a" providerId="ADAL" clId="{860A7E25-5A7F-4A34-9677-D68364EF55C0}" dt="2021-02-23T10:00:09.536" v="349" actId="6549"/>
        <pc:sldMkLst>
          <pc:docMk/>
          <pc:sldMk cId="951039632" sldId="4462"/>
        </pc:sldMkLst>
        <pc:spChg chg="mod">
          <ac:chgData name="Chris Speller" userId="0a97f007-b978-4543-a8a0-9ee0abccdf0a" providerId="ADAL" clId="{860A7E25-5A7F-4A34-9677-D68364EF55C0}" dt="2021-02-23T10:00:09.536" v="349" actId="6549"/>
          <ac:spMkLst>
            <pc:docMk/>
            <pc:sldMk cId="951039632" sldId="4462"/>
            <ac:spMk id="10" creationId="{00000000-0000-0000-0000-000000000000}"/>
          </ac:spMkLst>
        </pc:spChg>
      </pc:sldChg>
      <pc:sldChg chg="ord">
        <pc:chgData name="Chris Speller" userId="0a97f007-b978-4543-a8a0-9ee0abccdf0a" providerId="ADAL" clId="{860A7E25-5A7F-4A34-9677-D68364EF55C0}" dt="2021-02-22T17:14:52.169" v="347" actId="20578"/>
        <pc:sldMkLst>
          <pc:docMk/>
          <pc:sldMk cId="2363795935" sldId="4464"/>
        </pc:sldMkLst>
      </pc:sldChg>
      <pc:sldChg chg="addSp modSp">
        <pc:chgData name="Chris Speller" userId="0a97f007-b978-4543-a8a0-9ee0abccdf0a" providerId="ADAL" clId="{860A7E25-5A7F-4A34-9677-D68364EF55C0}" dt="2021-01-31T19:14:23.279" v="290"/>
        <pc:sldMkLst>
          <pc:docMk/>
          <pc:sldMk cId="3552951428" sldId="4468"/>
        </pc:sldMkLst>
        <pc:spChg chg="add mod">
          <ac:chgData name="Chris Speller" userId="0a97f007-b978-4543-a8a0-9ee0abccdf0a" providerId="ADAL" clId="{860A7E25-5A7F-4A34-9677-D68364EF55C0}" dt="2021-01-31T19:14:23.279" v="290"/>
          <ac:spMkLst>
            <pc:docMk/>
            <pc:sldMk cId="3552951428" sldId="4468"/>
            <ac:spMk id="12" creationId="{4DC89351-5C11-4D8E-886C-E71225391450}"/>
          </ac:spMkLst>
        </pc:spChg>
      </pc:sldChg>
      <pc:sldChg chg="del">
        <pc:chgData name="Chris Speller" userId="0a97f007-b978-4543-a8a0-9ee0abccdf0a" providerId="ADAL" clId="{860A7E25-5A7F-4A34-9677-D68364EF55C0}" dt="2020-12-29T17:39:20.316" v="3" actId="47"/>
        <pc:sldMkLst>
          <pc:docMk/>
          <pc:sldMk cId="4185594363" sldId="4470"/>
        </pc:sldMkLst>
      </pc:sldChg>
      <pc:sldChg chg="del">
        <pc:chgData name="Chris Speller" userId="0a97f007-b978-4543-a8a0-9ee0abccdf0a" providerId="ADAL" clId="{860A7E25-5A7F-4A34-9677-D68364EF55C0}" dt="2020-12-29T17:39:20.316" v="3" actId="47"/>
        <pc:sldMkLst>
          <pc:docMk/>
          <pc:sldMk cId="3319471592" sldId="4471"/>
        </pc:sldMkLst>
      </pc:sldChg>
      <pc:sldChg chg="del">
        <pc:chgData name="Chris Speller" userId="0a97f007-b978-4543-a8a0-9ee0abccdf0a" providerId="ADAL" clId="{860A7E25-5A7F-4A34-9677-D68364EF55C0}" dt="2020-12-29T17:39:20.316" v="3" actId="47"/>
        <pc:sldMkLst>
          <pc:docMk/>
          <pc:sldMk cId="1306398030" sldId="4472"/>
        </pc:sldMkLst>
      </pc:sldChg>
      <pc:sldChg chg="del">
        <pc:chgData name="Chris Speller" userId="0a97f007-b978-4543-a8a0-9ee0abccdf0a" providerId="ADAL" clId="{860A7E25-5A7F-4A34-9677-D68364EF55C0}" dt="2020-12-29T17:39:20.316" v="3" actId="47"/>
        <pc:sldMkLst>
          <pc:docMk/>
          <pc:sldMk cId="122000720" sldId="4473"/>
        </pc:sldMkLst>
      </pc:sldChg>
      <pc:sldChg chg="del">
        <pc:chgData name="Chris Speller" userId="0a97f007-b978-4543-a8a0-9ee0abccdf0a" providerId="ADAL" clId="{860A7E25-5A7F-4A34-9677-D68364EF55C0}" dt="2020-12-29T17:39:20.316" v="3" actId="47"/>
        <pc:sldMkLst>
          <pc:docMk/>
          <pc:sldMk cId="3308131964" sldId="4474"/>
        </pc:sldMkLst>
      </pc:sldChg>
      <pc:sldChg chg="del">
        <pc:chgData name="Chris Speller" userId="0a97f007-b978-4543-a8a0-9ee0abccdf0a" providerId="ADAL" clId="{860A7E25-5A7F-4A34-9677-D68364EF55C0}" dt="2020-12-29T17:39:20.316" v="3" actId="47"/>
        <pc:sldMkLst>
          <pc:docMk/>
          <pc:sldMk cId="3121002040" sldId="4475"/>
        </pc:sldMkLst>
      </pc:sldChg>
      <pc:sldChg chg="del">
        <pc:chgData name="Chris Speller" userId="0a97f007-b978-4543-a8a0-9ee0abccdf0a" providerId="ADAL" clId="{860A7E25-5A7F-4A34-9677-D68364EF55C0}" dt="2020-12-29T17:39:20.316" v="3" actId="47"/>
        <pc:sldMkLst>
          <pc:docMk/>
          <pc:sldMk cId="1203657526" sldId="4476"/>
        </pc:sldMkLst>
      </pc:sldChg>
      <pc:sldChg chg="del">
        <pc:chgData name="Chris Speller" userId="0a97f007-b978-4543-a8a0-9ee0abccdf0a" providerId="ADAL" clId="{860A7E25-5A7F-4A34-9677-D68364EF55C0}" dt="2020-12-29T17:39:20.316" v="3" actId="47"/>
        <pc:sldMkLst>
          <pc:docMk/>
          <pc:sldMk cId="2098791717" sldId="4477"/>
        </pc:sldMkLst>
      </pc:sldChg>
      <pc:sldChg chg="del">
        <pc:chgData name="Chris Speller" userId="0a97f007-b978-4543-a8a0-9ee0abccdf0a" providerId="ADAL" clId="{860A7E25-5A7F-4A34-9677-D68364EF55C0}" dt="2020-12-29T17:39:20.316" v="3" actId="47"/>
        <pc:sldMkLst>
          <pc:docMk/>
          <pc:sldMk cId="3274112386" sldId="4478"/>
        </pc:sldMkLst>
      </pc:sldChg>
      <pc:sldChg chg="del">
        <pc:chgData name="Chris Speller" userId="0a97f007-b978-4543-a8a0-9ee0abccdf0a" providerId="ADAL" clId="{860A7E25-5A7F-4A34-9677-D68364EF55C0}" dt="2020-12-29T17:39:20.316" v="3" actId="47"/>
        <pc:sldMkLst>
          <pc:docMk/>
          <pc:sldMk cId="655253939" sldId="4479"/>
        </pc:sldMkLst>
      </pc:sldChg>
      <pc:sldChg chg="del">
        <pc:chgData name="Chris Speller" userId="0a97f007-b978-4543-a8a0-9ee0abccdf0a" providerId="ADAL" clId="{860A7E25-5A7F-4A34-9677-D68364EF55C0}" dt="2020-12-29T17:39:20.316" v="3" actId="47"/>
        <pc:sldMkLst>
          <pc:docMk/>
          <pc:sldMk cId="3993220569" sldId="4480"/>
        </pc:sldMkLst>
      </pc:sldChg>
      <pc:sldChg chg="del">
        <pc:chgData name="Chris Speller" userId="0a97f007-b978-4543-a8a0-9ee0abccdf0a" providerId="ADAL" clId="{860A7E25-5A7F-4A34-9677-D68364EF55C0}" dt="2020-12-29T17:39:20.316" v="3" actId="47"/>
        <pc:sldMkLst>
          <pc:docMk/>
          <pc:sldMk cId="4191087365" sldId="4481"/>
        </pc:sldMkLst>
      </pc:sldChg>
      <pc:sldChg chg="del">
        <pc:chgData name="Chris Speller" userId="0a97f007-b978-4543-a8a0-9ee0abccdf0a" providerId="ADAL" clId="{860A7E25-5A7F-4A34-9677-D68364EF55C0}" dt="2020-12-29T17:39:20.316" v="3" actId="47"/>
        <pc:sldMkLst>
          <pc:docMk/>
          <pc:sldMk cId="1001161511" sldId="4482"/>
        </pc:sldMkLst>
      </pc:sldChg>
      <pc:sldChg chg="del">
        <pc:chgData name="Chris Speller" userId="0a97f007-b978-4543-a8a0-9ee0abccdf0a" providerId="ADAL" clId="{860A7E25-5A7F-4A34-9677-D68364EF55C0}" dt="2020-12-29T17:39:20.316" v="3" actId="47"/>
        <pc:sldMkLst>
          <pc:docMk/>
          <pc:sldMk cId="2555301501" sldId="4483"/>
        </pc:sldMkLst>
      </pc:sldChg>
      <pc:sldChg chg="del">
        <pc:chgData name="Chris Speller" userId="0a97f007-b978-4543-a8a0-9ee0abccdf0a" providerId="ADAL" clId="{860A7E25-5A7F-4A34-9677-D68364EF55C0}" dt="2020-12-29T17:39:20.316" v="3" actId="47"/>
        <pc:sldMkLst>
          <pc:docMk/>
          <pc:sldMk cId="3424583552" sldId="4484"/>
        </pc:sldMkLst>
      </pc:sldChg>
      <pc:sldChg chg="del">
        <pc:chgData name="Chris Speller" userId="0a97f007-b978-4543-a8a0-9ee0abccdf0a" providerId="ADAL" clId="{860A7E25-5A7F-4A34-9677-D68364EF55C0}" dt="2020-12-29T17:39:20.316" v="3" actId="47"/>
        <pc:sldMkLst>
          <pc:docMk/>
          <pc:sldMk cId="702878474" sldId="4485"/>
        </pc:sldMkLst>
      </pc:sldChg>
      <pc:sldChg chg="del">
        <pc:chgData name="Chris Speller" userId="0a97f007-b978-4543-a8a0-9ee0abccdf0a" providerId="ADAL" clId="{860A7E25-5A7F-4A34-9677-D68364EF55C0}" dt="2020-12-29T17:39:20.316" v="3" actId="47"/>
        <pc:sldMkLst>
          <pc:docMk/>
          <pc:sldMk cId="3865675001" sldId="4486"/>
        </pc:sldMkLst>
      </pc:sldChg>
      <pc:sldChg chg="del">
        <pc:chgData name="Chris Speller" userId="0a97f007-b978-4543-a8a0-9ee0abccdf0a" providerId="ADAL" clId="{860A7E25-5A7F-4A34-9677-D68364EF55C0}" dt="2020-12-29T17:39:20.316" v="3" actId="47"/>
        <pc:sldMkLst>
          <pc:docMk/>
          <pc:sldMk cId="403734499" sldId="4487"/>
        </pc:sldMkLst>
      </pc:sldChg>
      <pc:sldChg chg="del">
        <pc:chgData name="Chris Speller" userId="0a97f007-b978-4543-a8a0-9ee0abccdf0a" providerId="ADAL" clId="{860A7E25-5A7F-4A34-9677-D68364EF55C0}" dt="2020-12-29T17:39:20.316" v="3" actId="47"/>
        <pc:sldMkLst>
          <pc:docMk/>
          <pc:sldMk cId="2123053770" sldId="4488"/>
        </pc:sldMkLst>
      </pc:sldChg>
      <pc:sldChg chg="del">
        <pc:chgData name="Chris Speller" userId="0a97f007-b978-4543-a8a0-9ee0abccdf0a" providerId="ADAL" clId="{860A7E25-5A7F-4A34-9677-D68364EF55C0}" dt="2020-12-29T17:39:20.316" v="3" actId="47"/>
        <pc:sldMkLst>
          <pc:docMk/>
          <pc:sldMk cId="2730185352" sldId="4489"/>
        </pc:sldMkLst>
      </pc:sldChg>
      <pc:sldChg chg="del">
        <pc:chgData name="Chris Speller" userId="0a97f007-b978-4543-a8a0-9ee0abccdf0a" providerId="ADAL" clId="{860A7E25-5A7F-4A34-9677-D68364EF55C0}" dt="2020-12-29T17:39:20.316" v="3" actId="47"/>
        <pc:sldMkLst>
          <pc:docMk/>
          <pc:sldMk cId="3541113331" sldId="4490"/>
        </pc:sldMkLst>
      </pc:sldChg>
      <pc:sldChg chg="del">
        <pc:chgData name="Chris Speller" userId="0a97f007-b978-4543-a8a0-9ee0abccdf0a" providerId="ADAL" clId="{860A7E25-5A7F-4A34-9677-D68364EF55C0}" dt="2020-12-29T17:39:20.316" v="3" actId="47"/>
        <pc:sldMkLst>
          <pc:docMk/>
          <pc:sldMk cId="2688760331" sldId="4492"/>
        </pc:sldMkLst>
      </pc:sldChg>
      <pc:sldChg chg="del">
        <pc:chgData name="Chris Speller" userId="0a97f007-b978-4543-a8a0-9ee0abccdf0a" providerId="ADAL" clId="{860A7E25-5A7F-4A34-9677-D68364EF55C0}" dt="2020-12-29T17:39:20.316" v="3" actId="47"/>
        <pc:sldMkLst>
          <pc:docMk/>
          <pc:sldMk cId="485137838" sldId="4493"/>
        </pc:sldMkLst>
      </pc:sldChg>
      <pc:sldChg chg="del">
        <pc:chgData name="Chris Speller" userId="0a97f007-b978-4543-a8a0-9ee0abccdf0a" providerId="ADAL" clId="{860A7E25-5A7F-4A34-9677-D68364EF55C0}" dt="2020-12-29T17:39:20.316" v="3" actId="47"/>
        <pc:sldMkLst>
          <pc:docMk/>
          <pc:sldMk cId="2464060000" sldId="4494"/>
        </pc:sldMkLst>
      </pc:sldChg>
      <pc:sldChg chg="del">
        <pc:chgData name="Chris Speller" userId="0a97f007-b978-4543-a8a0-9ee0abccdf0a" providerId="ADAL" clId="{860A7E25-5A7F-4A34-9677-D68364EF55C0}" dt="2020-12-29T17:39:20.316" v="3" actId="47"/>
        <pc:sldMkLst>
          <pc:docMk/>
          <pc:sldMk cId="947543047" sldId="4495"/>
        </pc:sldMkLst>
      </pc:sldChg>
      <pc:sldChg chg="add del">
        <pc:chgData name="Chris Speller" userId="0a97f007-b978-4543-a8a0-9ee0abccdf0a" providerId="ADAL" clId="{860A7E25-5A7F-4A34-9677-D68364EF55C0}" dt="2021-01-07T16:10:29.846" v="13"/>
        <pc:sldMkLst>
          <pc:docMk/>
          <pc:sldMk cId="1148067280" sldId="4495"/>
        </pc:sldMkLst>
      </pc:sldChg>
      <pc:sldChg chg="del">
        <pc:chgData name="Chris Speller" userId="0a97f007-b978-4543-a8a0-9ee0abccdf0a" providerId="ADAL" clId="{860A7E25-5A7F-4A34-9677-D68364EF55C0}" dt="2020-12-29T17:39:20.316" v="3" actId="47"/>
        <pc:sldMkLst>
          <pc:docMk/>
          <pc:sldMk cId="2957512476" sldId="4496"/>
        </pc:sldMkLst>
      </pc:sldChg>
      <pc:sldChg chg="del">
        <pc:chgData name="Chris Speller" userId="0a97f007-b978-4543-a8a0-9ee0abccdf0a" providerId="ADAL" clId="{860A7E25-5A7F-4A34-9677-D68364EF55C0}" dt="2020-12-29T17:39:20.316" v="3" actId="47"/>
        <pc:sldMkLst>
          <pc:docMk/>
          <pc:sldMk cId="3798357496" sldId="4497"/>
        </pc:sldMkLst>
      </pc:sldChg>
      <pc:sldChg chg="del">
        <pc:chgData name="Chris Speller" userId="0a97f007-b978-4543-a8a0-9ee0abccdf0a" providerId="ADAL" clId="{860A7E25-5A7F-4A34-9677-D68364EF55C0}" dt="2020-12-29T17:39:20.316" v="3" actId="47"/>
        <pc:sldMkLst>
          <pc:docMk/>
          <pc:sldMk cId="4182356963" sldId="4498"/>
        </pc:sldMkLst>
      </pc:sldChg>
      <pc:sldChg chg="del">
        <pc:chgData name="Chris Speller" userId="0a97f007-b978-4543-a8a0-9ee0abccdf0a" providerId="ADAL" clId="{860A7E25-5A7F-4A34-9677-D68364EF55C0}" dt="2020-12-29T17:39:20.316" v="3" actId="47"/>
        <pc:sldMkLst>
          <pc:docMk/>
          <pc:sldMk cId="3730039369" sldId="4499"/>
        </pc:sldMkLst>
      </pc:sldChg>
      <pc:sldChg chg="del">
        <pc:chgData name="Chris Speller" userId="0a97f007-b978-4543-a8a0-9ee0abccdf0a" providerId="ADAL" clId="{860A7E25-5A7F-4A34-9677-D68364EF55C0}" dt="2020-12-29T17:39:20.316" v="3" actId="47"/>
        <pc:sldMkLst>
          <pc:docMk/>
          <pc:sldMk cId="3077886789" sldId="4500"/>
        </pc:sldMkLst>
      </pc:sldChg>
      <pc:sldChg chg="del">
        <pc:chgData name="Chris Speller" userId="0a97f007-b978-4543-a8a0-9ee0abccdf0a" providerId="ADAL" clId="{860A7E25-5A7F-4A34-9677-D68364EF55C0}" dt="2020-12-29T17:39:20.316" v="3" actId="47"/>
        <pc:sldMkLst>
          <pc:docMk/>
          <pc:sldMk cId="1213576290" sldId="4502"/>
        </pc:sldMkLst>
      </pc:sldChg>
      <pc:sldChg chg="del">
        <pc:chgData name="Chris Speller" userId="0a97f007-b978-4543-a8a0-9ee0abccdf0a" providerId="ADAL" clId="{860A7E25-5A7F-4A34-9677-D68364EF55C0}" dt="2020-12-29T17:39:20.316" v="3" actId="47"/>
        <pc:sldMkLst>
          <pc:docMk/>
          <pc:sldMk cId="1641048486" sldId="4503"/>
        </pc:sldMkLst>
      </pc:sldChg>
      <pc:sldChg chg="del">
        <pc:chgData name="Chris Speller" userId="0a97f007-b978-4543-a8a0-9ee0abccdf0a" providerId="ADAL" clId="{860A7E25-5A7F-4A34-9677-D68364EF55C0}" dt="2020-12-29T17:39:20.316" v="3" actId="47"/>
        <pc:sldMkLst>
          <pc:docMk/>
          <pc:sldMk cId="2660690658" sldId="4505"/>
        </pc:sldMkLst>
      </pc:sldChg>
      <pc:sldChg chg="del">
        <pc:chgData name="Chris Speller" userId="0a97f007-b978-4543-a8a0-9ee0abccdf0a" providerId="ADAL" clId="{860A7E25-5A7F-4A34-9677-D68364EF55C0}" dt="2020-12-29T17:39:20.316" v="3" actId="47"/>
        <pc:sldMkLst>
          <pc:docMk/>
          <pc:sldMk cId="1694247225" sldId="4506"/>
        </pc:sldMkLst>
      </pc:sldChg>
      <pc:sldChg chg="del">
        <pc:chgData name="Chris Speller" userId="0a97f007-b978-4543-a8a0-9ee0abccdf0a" providerId="ADAL" clId="{860A7E25-5A7F-4A34-9677-D68364EF55C0}" dt="2020-12-29T17:39:20.316" v="3" actId="47"/>
        <pc:sldMkLst>
          <pc:docMk/>
          <pc:sldMk cId="1078048550" sldId="4507"/>
        </pc:sldMkLst>
      </pc:sldChg>
      <pc:sldChg chg="del">
        <pc:chgData name="Chris Speller" userId="0a97f007-b978-4543-a8a0-9ee0abccdf0a" providerId="ADAL" clId="{860A7E25-5A7F-4A34-9677-D68364EF55C0}" dt="2020-12-29T17:39:20.316" v="3" actId="47"/>
        <pc:sldMkLst>
          <pc:docMk/>
          <pc:sldMk cId="3784380725" sldId="4508"/>
        </pc:sldMkLst>
      </pc:sldChg>
      <pc:sldChg chg="del">
        <pc:chgData name="Chris Speller" userId="0a97f007-b978-4543-a8a0-9ee0abccdf0a" providerId="ADAL" clId="{860A7E25-5A7F-4A34-9677-D68364EF55C0}" dt="2020-12-29T17:39:20.316" v="3" actId="47"/>
        <pc:sldMkLst>
          <pc:docMk/>
          <pc:sldMk cId="2979925668" sldId="4509"/>
        </pc:sldMkLst>
      </pc:sldChg>
      <pc:sldChg chg="del">
        <pc:chgData name="Chris Speller" userId="0a97f007-b978-4543-a8a0-9ee0abccdf0a" providerId="ADAL" clId="{860A7E25-5A7F-4A34-9677-D68364EF55C0}" dt="2020-12-29T17:39:20.316" v="3" actId="47"/>
        <pc:sldMkLst>
          <pc:docMk/>
          <pc:sldMk cId="2363798844" sldId="4510"/>
        </pc:sldMkLst>
      </pc:sldChg>
      <pc:sldChg chg="del">
        <pc:chgData name="Chris Speller" userId="0a97f007-b978-4543-a8a0-9ee0abccdf0a" providerId="ADAL" clId="{860A7E25-5A7F-4A34-9677-D68364EF55C0}" dt="2020-12-29T17:39:20.316" v="3" actId="47"/>
        <pc:sldMkLst>
          <pc:docMk/>
          <pc:sldMk cId="122058731" sldId="4511"/>
        </pc:sldMkLst>
      </pc:sldChg>
      <pc:sldChg chg="del">
        <pc:chgData name="Chris Speller" userId="0a97f007-b978-4543-a8a0-9ee0abccdf0a" providerId="ADAL" clId="{860A7E25-5A7F-4A34-9677-D68364EF55C0}" dt="2020-12-29T17:39:20.316" v="3" actId="47"/>
        <pc:sldMkLst>
          <pc:docMk/>
          <pc:sldMk cId="4020207182" sldId="4512"/>
        </pc:sldMkLst>
      </pc:sldChg>
      <pc:sldChg chg="del">
        <pc:chgData name="Chris Speller" userId="0a97f007-b978-4543-a8a0-9ee0abccdf0a" providerId="ADAL" clId="{860A7E25-5A7F-4A34-9677-D68364EF55C0}" dt="2020-12-29T17:39:20.316" v="3" actId="47"/>
        <pc:sldMkLst>
          <pc:docMk/>
          <pc:sldMk cId="3802380517" sldId="4513"/>
        </pc:sldMkLst>
      </pc:sldChg>
      <pc:sldChg chg="del">
        <pc:chgData name="Chris Speller" userId="0a97f007-b978-4543-a8a0-9ee0abccdf0a" providerId="ADAL" clId="{860A7E25-5A7F-4A34-9677-D68364EF55C0}" dt="2020-12-29T17:39:20.316" v="3" actId="47"/>
        <pc:sldMkLst>
          <pc:docMk/>
          <pc:sldMk cId="1742326299" sldId="4514"/>
        </pc:sldMkLst>
      </pc:sldChg>
      <pc:sldChg chg="del">
        <pc:chgData name="Chris Speller" userId="0a97f007-b978-4543-a8a0-9ee0abccdf0a" providerId="ADAL" clId="{860A7E25-5A7F-4A34-9677-D68364EF55C0}" dt="2020-12-29T17:39:20.316" v="3" actId="47"/>
        <pc:sldMkLst>
          <pc:docMk/>
          <pc:sldMk cId="2726336304" sldId="4515"/>
        </pc:sldMkLst>
      </pc:sldChg>
      <pc:sldChg chg="del">
        <pc:chgData name="Chris Speller" userId="0a97f007-b978-4543-a8a0-9ee0abccdf0a" providerId="ADAL" clId="{860A7E25-5A7F-4A34-9677-D68364EF55C0}" dt="2020-12-29T17:39:20.316" v="3" actId="47"/>
        <pc:sldMkLst>
          <pc:docMk/>
          <pc:sldMk cId="1167503934" sldId="4516"/>
        </pc:sldMkLst>
      </pc:sldChg>
      <pc:sldChg chg="del">
        <pc:chgData name="Chris Speller" userId="0a97f007-b978-4543-a8a0-9ee0abccdf0a" providerId="ADAL" clId="{860A7E25-5A7F-4A34-9677-D68364EF55C0}" dt="2020-12-29T17:39:20.316" v="3" actId="47"/>
        <pc:sldMkLst>
          <pc:docMk/>
          <pc:sldMk cId="1772408238" sldId="4517"/>
        </pc:sldMkLst>
      </pc:sldChg>
      <pc:sldChg chg="del">
        <pc:chgData name="Chris Speller" userId="0a97f007-b978-4543-a8a0-9ee0abccdf0a" providerId="ADAL" clId="{860A7E25-5A7F-4A34-9677-D68364EF55C0}" dt="2020-12-29T17:39:20.316" v="3" actId="47"/>
        <pc:sldMkLst>
          <pc:docMk/>
          <pc:sldMk cId="4273722310" sldId="4518"/>
        </pc:sldMkLst>
      </pc:sldChg>
      <pc:sldChg chg="del">
        <pc:chgData name="Chris Speller" userId="0a97f007-b978-4543-a8a0-9ee0abccdf0a" providerId="ADAL" clId="{860A7E25-5A7F-4A34-9677-D68364EF55C0}" dt="2020-12-29T17:39:20.316" v="3" actId="47"/>
        <pc:sldMkLst>
          <pc:docMk/>
          <pc:sldMk cId="295255140" sldId="4519"/>
        </pc:sldMkLst>
      </pc:sldChg>
      <pc:sldChg chg="del">
        <pc:chgData name="Chris Speller" userId="0a97f007-b978-4543-a8a0-9ee0abccdf0a" providerId="ADAL" clId="{860A7E25-5A7F-4A34-9677-D68364EF55C0}" dt="2020-12-29T17:39:20.316" v="3" actId="47"/>
        <pc:sldMkLst>
          <pc:docMk/>
          <pc:sldMk cId="4152195896" sldId="4520"/>
        </pc:sldMkLst>
      </pc:sldChg>
      <pc:sldChg chg="del">
        <pc:chgData name="Chris Speller" userId="0a97f007-b978-4543-a8a0-9ee0abccdf0a" providerId="ADAL" clId="{860A7E25-5A7F-4A34-9677-D68364EF55C0}" dt="2020-12-29T17:39:20.316" v="3" actId="47"/>
        <pc:sldMkLst>
          <pc:docMk/>
          <pc:sldMk cId="1706827667" sldId="4521"/>
        </pc:sldMkLst>
      </pc:sldChg>
      <pc:sldChg chg="del">
        <pc:chgData name="Chris Speller" userId="0a97f007-b978-4543-a8a0-9ee0abccdf0a" providerId="ADAL" clId="{860A7E25-5A7F-4A34-9677-D68364EF55C0}" dt="2020-12-29T17:39:20.316" v="3" actId="47"/>
        <pc:sldMkLst>
          <pc:docMk/>
          <pc:sldMk cId="864481998" sldId="4522"/>
        </pc:sldMkLst>
      </pc:sldChg>
      <pc:sldChg chg="del">
        <pc:chgData name="Chris Speller" userId="0a97f007-b978-4543-a8a0-9ee0abccdf0a" providerId="ADAL" clId="{860A7E25-5A7F-4A34-9677-D68364EF55C0}" dt="2020-12-29T17:39:20.316" v="3" actId="47"/>
        <pc:sldMkLst>
          <pc:docMk/>
          <pc:sldMk cId="3936606956" sldId="4523"/>
        </pc:sldMkLst>
      </pc:sldChg>
      <pc:sldChg chg="del">
        <pc:chgData name="Chris Speller" userId="0a97f007-b978-4543-a8a0-9ee0abccdf0a" providerId="ADAL" clId="{860A7E25-5A7F-4A34-9677-D68364EF55C0}" dt="2020-12-29T17:39:20.316" v="3" actId="47"/>
        <pc:sldMkLst>
          <pc:docMk/>
          <pc:sldMk cId="162314883" sldId="4524"/>
        </pc:sldMkLst>
      </pc:sldChg>
      <pc:sldChg chg="del">
        <pc:chgData name="Chris Speller" userId="0a97f007-b978-4543-a8a0-9ee0abccdf0a" providerId="ADAL" clId="{860A7E25-5A7F-4A34-9677-D68364EF55C0}" dt="2020-12-29T17:39:20.316" v="3" actId="47"/>
        <pc:sldMkLst>
          <pc:docMk/>
          <pc:sldMk cId="3641800714" sldId="4525"/>
        </pc:sldMkLst>
      </pc:sldChg>
      <pc:sldChg chg="del">
        <pc:chgData name="Chris Speller" userId="0a97f007-b978-4543-a8a0-9ee0abccdf0a" providerId="ADAL" clId="{860A7E25-5A7F-4A34-9677-D68364EF55C0}" dt="2020-12-29T17:39:20.316" v="3" actId="47"/>
        <pc:sldMkLst>
          <pc:docMk/>
          <pc:sldMk cId="430668102" sldId="4527"/>
        </pc:sldMkLst>
      </pc:sldChg>
      <pc:sldChg chg="del">
        <pc:chgData name="Chris Speller" userId="0a97f007-b978-4543-a8a0-9ee0abccdf0a" providerId="ADAL" clId="{860A7E25-5A7F-4A34-9677-D68364EF55C0}" dt="2020-12-29T17:39:20.316" v="3" actId="47"/>
        <pc:sldMkLst>
          <pc:docMk/>
          <pc:sldMk cId="3068144040" sldId="4528"/>
        </pc:sldMkLst>
      </pc:sldChg>
      <pc:sldChg chg="del">
        <pc:chgData name="Chris Speller" userId="0a97f007-b978-4543-a8a0-9ee0abccdf0a" providerId="ADAL" clId="{860A7E25-5A7F-4A34-9677-D68364EF55C0}" dt="2020-12-29T17:39:20.316" v="3" actId="47"/>
        <pc:sldMkLst>
          <pc:docMk/>
          <pc:sldMk cId="1201448274" sldId="4530"/>
        </pc:sldMkLst>
      </pc:sldChg>
      <pc:sldChg chg="del">
        <pc:chgData name="Chris Speller" userId="0a97f007-b978-4543-a8a0-9ee0abccdf0a" providerId="ADAL" clId="{860A7E25-5A7F-4A34-9677-D68364EF55C0}" dt="2020-12-29T17:39:20.316" v="3" actId="47"/>
        <pc:sldMkLst>
          <pc:docMk/>
          <pc:sldMk cId="3304127777" sldId="4531"/>
        </pc:sldMkLst>
      </pc:sldChg>
      <pc:sldChg chg="del">
        <pc:chgData name="Chris Speller" userId="0a97f007-b978-4543-a8a0-9ee0abccdf0a" providerId="ADAL" clId="{860A7E25-5A7F-4A34-9677-D68364EF55C0}" dt="2020-12-29T17:39:20.316" v="3" actId="47"/>
        <pc:sldMkLst>
          <pc:docMk/>
          <pc:sldMk cId="1353591398" sldId="4532"/>
        </pc:sldMkLst>
      </pc:sldChg>
      <pc:sldChg chg="del">
        <pc:chgData name="Chris Speller" userId="0a97f007-b978-4543-a8a0-9ee0abccdf0a" providerId="ADAL" clId="{860A7E25-5A7F-4A34-9677-D68364EF55C0}" dt="2020-12-29T17:39:20.316" v="3" actId="47"/>
        <pc:sldMkLst>
          <pc:docMk/>
          <pc:sldMk cId="767070580" sldId="4533"/>
        </pc:sldMkLst>
      </pc:sldChg>
      <pc:sldChg chg="del">
        <pc:chgData name="Chris Speller" userId="0a97f007-b978-4543-a8a0-9ee0abccdf0a" providerId="ADAL" clId="{860A7E25-5A7F-4A34-9677-D68364EF55C0}" dt="2020-12-29T17:39:20.316" v="3" actId="47"/>
        <pc:sldMkLst>
          <pc:docMk/>
          <pc:sldMk cId="1418794456" sldId="4534"/>
        </pc:sldMkLst>
      </pc:sldChg>
      <pc:sldChg chg="del">
        <pc:chgData name="Chris Speller" userId="0a97f007-b978-4543-a8a0-9ee0abccdf0a" providerId="ADAL" clId="{860A7E25-5A7F-4A34-9677-D68364EF55C0}" dt="2020-12-29T17:39:20.316" v="3" actId="47"/>
        <pc:sldMkLst>
          <pc:docMk/>
          <pc:sldMk cId="3343605041" sldId="4535"/>
        </pc:sldMkLst>
      </pc:sldChg>
      <pc:sldChg chg="del">
        <pc:chgData name="Chris Speller" userId="0a97f007-b978-4543-a8a0-9ee0abccdf0a" providerId="ADAL" clId="{860A7E25-5A7F-4A34-9677-D68364EF55C0}" dt="2020-12-29T17:39:20.316" v="3" actId="47"/>
        <pc:sldMkLst>
          <pc:docMk/>
          <pc:sldMk cId="3989641810" sldId="4536"/>
        </pc:sldMkLst>
      </pc:sldChg>
      <pc:sldChg chg="del">
        <pc:chgData name="Chris Speller" userId="0a97f007-b978-4543-a8a0-9ee0abccdf0a" providerId="ADAL" clId="{860A7E25-5A7F-4A34-9677-D68364EF55C0}" dt="2020-12-29T17:39:20.316" v="3" actId="47"/>
        <pc:sldMkLst>
          <pc:docMk/>
          <pc:sldMk cId="324072873" sldId="4537"/>
        </pc:sldMkLst>
      </pc:sldChg>
      <pc:sldChg chg="del">
        <pc:chgData name="Chris Speller" userId="0a97f007-b978-4543-a8a0-9ee0abccdf0a" providerId="ADAL" clId="{860A7E25-5A7F-4A34-9677-D68364EF55C0}" dt="2020-12-29T17:39:20.316" v="3" actId="47"/>
        <pc:sldMkLst>
          <pc:docMk/>
          <pc:sldMk cId="2942092640" sldId="4538"/>
        </pc:sldMkLst>
      </pc:sldChg>
      <pc:sldChg chg="del">
        <pc:chgData name="Chris Speller" userId="0a97f007-b978-4543-a8a0-9ee0abccdf0a" providerId="ADAL" clId="{860A7E25-5A7F-4A34-9677-D68364EF55C0}" dt="2020-12-29T17:39:20.316" v="3" actId="47"/>
        <pc:sldMkLst>
          <pc:docMk/>
          <pc:sldMk cId="1786563480" sldId="4539"/>
        </pc:sldMkLst>
      </pc:sldChg>
      <pc:sldChg chg="del">
        <pc:chgData name="Chris Speller" userId="0a97f007-b978-4543-a8a0-9ee0abccdf0a" providerId="ADAL" clId="{860A7E25-5A7F-4A34-9677-D68364EF55C0}" dt="2020-12-29T17:39:20.316" v="3" actId="47"/>
        <pc:sldMkLst>
          <pc:docMk/>
          <pc:sldMk cId="2138088082" sldId="4540"/>
        </pc:sldMkLst>
      </pc:sldChg>
      <pc:sldChg chg="del">
        <pc:chgData name="Chris Speller" userId="0a97f007-b978-4543-a8a0-9ee0abccdf0a" providerId="ADAL" clId="{860A7E25-5A7F-4A34-9677-D68364EF55C0}" dt="2020-12-29T17:39:20.316" v="3" actId="47"/>
        <pc:sldMkLst>
          <pc:docMk/>
          <pc:sldMk cId="1185784097" sldId="4541"/>
        </pc:sldMkLst>
      </pc:sldChg>
      <pc:sldChg chg="del">
        <pc:chgData name="Chris Speller" userId="0a97f007-b978-4543-a8a0-9ee0abccdf0a" providerId="ADAL" clId="{860A7E25-5A7F-4A34-9677-D68364EF55C0}" dt="2020-12-29T17:39:20.316" v="3" actId="47"/>
        <pc:sldMkLst>
          <pc:docMk/>
          <pc:sldMk cId="2042301552" sldId="4542"/>
        </pc:sldMkLst>
      </pc:sldChg>
      <pc:sldChg chg="del">
        <pc:chgData name="Chris Speller" userId="0a97f007-b978-4543-a8a0-9ee0abccdf0a" providerId="ADAL" clId="{860A7E25-5A7F-4A34-9677-D68364EF55C0}" dt="2020-12-29T17:39:20.316" v="3" actId="47"/>
        <pc:sldMkLst>
          <pc:docMk/>
          <pc:sldMk cId="1367160984" sldId="4543"/>
        </pc:sldMkLst>
      </pc:sldChg>
      <pc:sldChg chg="del">
        <pc:chgData name="Chris Speller" userId="0a97f007-b978-4543-a8a0-9ee0abccdf0a" providerId="ADAL" clId="{860A7E25-5A7F-4A34-9677-D68364EF55C0}" dt="2020-12-29T17:39:20.316" v="3" actId="47"/>
        <pc:sldMkLst>
          <pc:docMk/>
          <pc:sldMk cId="4146199885" sldId="4544"/>
        </pc:sldMkLst>
      </pc:sldChg>
      <pc:sldChg chg="del">
        <pc:chgData name="Chris Speller" userId="0a97f007-b978-4543-a8a0-9ee0abccdf0a" providerId="ADAL" clId="{860A7E25-5A7F-4A34-9677-D68364EF55C0}" dt="2020-12-29T17:39:20.316" v="3" actId="47"/>
        <pc:sldMkLst>
          <pc:docMk/>
          <pc:sldMk cId="2996557775" sldId="4545"/>
        </pc:sldMkLst>
      </pc:sldChg>
      <pc:sldChg chg="del">
        <pc:chgData name="Chris Speller" userId="0a97f007-b978-4543-a8a0-9ee0abccdf0a" providerId="ADAL" clId="{860A7E25-5A7F-4A34-9677-D68364EF55C0}" dt="2020-12-29T17:39:20.316" v="3" actId="47"/>
        <pc:sldMkLst>
          <pc:docMk/>
          <pc:sldMk cId="3772858602" sldId="4546"/>
        </pc:sldMkLst>
      </pc:sldChg>
      <pc:sldChg chg="del">
        <pc:chgData name="Chris Speller" userId="0a97f007-b978-4543-a8a0-9ee0abccdf0a" providerId="ADAL" clId="{860A7E25-5A7F-4A34-9677-D68364EF55C0}" dt="2020-12-29T17:39:20.316" v="3" actId="47"/>
        <pc:sldMkLst>
          <pc:docMk/>
          <pc:sldMk cId="3965021405" sldId="4547"/>
        </pc:sldMkLst>
      </pc:sldChg>
      <pc:sldChg chg="del">
        <pc:chgData name="Chris Speller" userId="0a97f007-b978-4543-a8a0-9ee0abccdf0a" providerId="ADAL" clId="{860A7E25-5A7F-4A34-9677-D68364EF55C0}" dt="2020-12-29T17:39:20.316" v="3" actId="47"/>
        <pc:sldMkLst>
          <pc:docMk/>
          <pc:sldMk cId="2238517172" sldId="4548"/>
        </pc:sldMkLst>
      </pc:sldChg>
      <pc:sldChg chg="del">
        <pc:chgData name="Chris Speller" userId="0a97f007-b978-4543-a8a0-9ee0abccdf0a" providerId="ADAL" clId="{860A7E25-5A7F-4A34-9677-D68364EF55C0}" dt="2020-12-29T17:39:20.316" v="3" actId="47"/>
        <pc:sldMkLst>
          <pc:docMk/>
          <pc:sldMk cId="1037951282" sldId="4549"/>
        </pc:sldMkLst>
      </pc:sldChg>
      <pc:sldChg chg="del">
        <pc:chgData name="Chris Speller" userId="0a97f007-b978-4543-a8a0-9ee0abccdf0a" providerId="ADAL" clId="{860A7E25-5A7F-4A34-9677-D68364EF55C0}" dt="2020-12-29T17:39:20.316" v="3" actId="47"/>
        <pc:sldMkLst>
          <pc:docMk/>
          <pc:sldMk cId="1889302795" sldId="4550"/>
        </pc:sldMkLst>
      </pc:sldChg>
      <pc:sldChg chg="del">
        <pc:chgData name="Chris Speller" userId="0a97f007-b978-4543-a8a0-9ee0abccdf0a" providerId="ADAL" clId="{860A7E25-5A7F-4A34-9677-D68364EF55C0}" dt="2020-12-29T17:39:20.316" v="3" actId="47"/>
        <pc:sldMkLst>
          <pc:docMk/>
          <pc:sldMk cId="3233431659" sldId="4551"/>
        </pc:sldMkLst>
      </pc:sldChg>
      <pc:sldChg chg="del">
        <pc:chgData name="Chris Speller" userId="0a97f007-b978-4543-a8a0-9ee0abccdf0a" providerId="ADAL" clId="{860A7E25-5A7F-4A34-9677-D68364EF55C0}" dt="2020-12-29T17:39:20.316" v="3" actId="47"/>
        <pc:sldMkLst>
          <pc:docMk/>
          <pc:sldMk cId="2518799859" sldId="4552"/>
        </pc:sldMkLst>
      </pc:sldChg>
      <pc:sldChg chg="del">
        <pc:chgData name="Chris Speller" userId="0a97f007-b978-4543-a8a0-9ee0abccdf0a" providerId="ADAL" clId="{860A7E25-5A7F-4A34-9677-D68364EF55C0}" dt="2020-12-29T17:39:20.316" v="3" actId="47"/>
        <pc:sldMkLst>
          <pc:docMk/>
          <pc:sldMk cId="2519555058" sldId="4553"/>
        </pc:sldMkLst>
      </pc:sldChg>
      <pc:sldChg chg="del">
        <pc:chgData name="Chris Speller" userId="0a97f007-b978-4543-a8a0-9ee0abccdf0a" providerId="ADAL" clId="{860A7E25-5A7F-4A34-9677-D68364EF55C0}" dt="2020-12-29T17:39:20.316" v="3" actId="47"/>
        <pc:sldMkLst>
          <pc:docMk/>
          <pc:sldMk cId="3670170700" sldId="4554"/>
        </pc:sldMkLst>
      </pc:sldChg>
      <pc:sldChg chg="del">
        <pc:chgData name="Chris Speller" userId="0a97f007-b978-4543-a8a0-9ee0abccdf0a" providerId="ADAL" clId="{860A7E25-5A7F-4A34-9677-D68364EF55C0}" dt="2020-12-29T17:39:20.316" v="3" actId="47"/>
        <pc:sldMkLst>
          <pc:docMk/>
          <pc:sldMk cId="407343145" sldId="4555"/>
        </pc:sldMkLst>
      </pc:sldChg>
      <pc:sldChg chg="del">
        <pc:chgData name="Chris Speller" userId="0a97f007-b978-4543-a8a0-9ee0abccdf0a" providerId="ADAL" clId="{860A7E25-5A7F-4A34-9677-D68364EF55C0}" dt="2020-12-29T17:39:20.316" v="3" actId="47"/>
        <pc:sldMkLst>
          <pc:docMk/>
          <pc:sldMk cId="2711923444" sldId="4556"/>
        </pc:sldMkLst>
      </pc:sldChg>
      <pc:sldChg chg="del">
        <pc:chgData name="Chris Speller" userId="0a97f007-b978-4543-a8a0-9ee0abccdf0a" providerId="ADAL" clId="{860A7E25-5A7F-4A34-9677-D68364EF55C0}" dt="2020-12-29T17:39:20.316" v="3" actId="47"/>
        <pc:sldMkLst>
          <pc:docMk/>
          <pc:sldMk cId="3934475735" sldId="4557"/>
        </pc:sldMkLst>
      </pc:sldChg>
      <pc:sldChg chg="del">
        <pc:chgData name="Chris Speller" userId="0a97f007-b978-4543-a8a0-9ee0abccdf0a" providerId="ADAL" clId="{860A7E25-5A7F-4A34-9677-D68364EF55C0}" dt="2020-12-29T17:39:20.316" v="3" actId="47"/>
        <pc:sldMkLst>
          <pc:docMk/>
          <pc:sldMk cId="3525744109" sldId="4558"/>
        </pc:sldMkLst>
      </pc:sldChg>
      <pc:sldChg chg="del">
        <pc:chgData name="Chris Speller" userId="0a97f007-b978-4543-a8a0-9ee0abccdf0a" providerId="ADAL" clId="{860A7E25-5A7F-4A34-9677-D68364EF55C0}" dt="2020-12-29T17:39:20.316" v="3" actId="47"/>
        <pc:sldMkLst>
          <pc:docMk/>
          <pc:sldMk cId="3894392143" sldId="4559"/>
        </pc:sldMkLst>
      </pc:sldChg>
      <pc:sldChg chg="del">
        <pc:chgData name="Chris Speller" userId="0a97f007-b978-4543-a8a0-9ee0abccdf0a" providerId="ADAL" clId="{860A7E25-5A7F-4A34-9677-D68364EF55C0}" dt="2020-12-29T17:39:20.316" v="3" actId="47"/>
        <pc:sldMkLst>
          <pc:docMk/>
          <pc:sldMk cId="4221386615" sldId="4560"/>
        </pc:sldMkLst>
      </pc:sldChg>
      <pc:sldChg chg="del">
        <pc:chgData name="Chris Speller" userId="0a97f007-b978-4543-a8a0-9ee0abccdf0a" providerId="ADAL" clId="{860A7E25-5A7F-4A34-9677-D68364EF55C0}" dt="2020-12-29T17:39:20.316" v="3" actId="47"/>
        <pc:sldMkLst>
          <pc:docMk/>
          <pc:sldMk cId="236408922" sldId="4561"/>
        </pc:sldMkLst>
      </pc:sldChg>
      <pc:sldChg chg="del">
        <pc:chgData name="Chris Speller" userId="0a97f007-b978-4543-a8a0-9ee0abccdf0a" providerId="ADAL" clId="{860A7E25-5A7F-4A34-9677-D68364EF55C0}" dt="2020-12-29T17:39:20.316" v="3" actId="47"/>
        <pc:sldMkLst>
          <pc:docMk/>
          <pc:sldMk cId="1453675502" sldId="4562"/>
        </pc:sldMkLst>
      </pc:sldChg>
      <pc:sldChg chg="del">
        <pc:chgData name="Chris Speller" userId="0a97f007-b978-4543-a8a0-9ee0abccdf0a" providerId="ADAL" clId="{860A7E25-5A7F-4A34-9677-D68364EF55C0}" dt="2020-12-29T17:39:20.316" v="3" actId="47"/>
        <pc:sldMkLst>
          <pc:docMk/>
          <pc:sldMk cId="418480896" sldId="4563"/>
        </pc:sldMkLst>
      </pc:sldChg>
      <pc:sldChg chg="del">
        <pc:chgData name="Chris Speller" userId="0a97f007-b978-4543-a8a0-9ee0abccdf0a" providerId="ADAL" clId="{860A7E25-5A7F-4A34-9677-D68364EF55C0}" dt="2020-12-29T17:39:20.316" v="3" actId="47"/>
        <pc:sldMkLst>
          <pc:docMk/>
          <pc:sldMk cId="3588261864" sldId="4564"/>
        </pc:sldMkLst>
      </pc:sldChg>
      <pc:sldChg chg="del">
        <pc:chgData name="Chris Speller" userId="0a97f007-b978-4543-a8a0-9ee0abccdf0a" providerId="ADAL" clId="{860A7E25-5A7F-4A34-9677-D68364EF55C0}" dt="2020-12-29T17:39:20.316" v="3" actId="47"/>
        <pc:sldMkLst>
          <pc:docMk/>
          <pc:sldMk cId="3628079707" sldId="4565"/>
        </pc:sldMkLst>
      </pc:sldChg>
      <pc:sldChg chg="del">
        <pc:chgData name="Chris Speller" userId="0a97f007-b978-4543-a8a0-9ee0abccdf0a" providerId="ADAL" clId="{860A7E25-5A7F-4A34-9677-D68364EF55C0}" dt="2020-12-29T17:39:20.316" v="3" actId="47"/>
        <pc:sldMkLst>
          <pc:docMk/>
          <pc:sldMk cId="330628779" sldId="4566"/>
        </pc:sldMkLst>
      </pc:sldChg>
      <pc:sldChg chg="del">
        <pc:chgData name="Chris Speller" userId="0a97f007-b978-4543-a8a0-9ee0abccdf0a" providerId="ADAL" clId="{860A7E25-5A7F-4A34-9677-D68364EF55C0}" dt="2020-12-29T17:39:20.316" v="3" actId="47"/>
        <pc:sldMkLst>
          <pc:docMk/>
          <pc:sldMk cId="3717682161" sldId="4567"/>
        </pc:sldMkLst>
      </pc:sldChg>
      <pc:sldChg chg="del">
        <pc:chgData name="Chris Speller" userId="0a97f007-b978-4543-a8a0-9ee0abccdf0a" providerId="ADAL" clId="{860A7E25-5A7F-4A34-9677-D68364EF55C0}" dt="2020-12-29T17:39:20.316" v="3" actId="47"/>
        <pc:sldMkLst>
          <pc:docMk/>
          <pc:sldMk cId="2533642093" sldId="4568"/>
        </pc:sldMkLst>
      </pc:sldChg>
      <pc:sldChg chg="del">
        <pc:chgData name="Chris Speller" userId="0a97f007-b978-4543-a8a0-9ee0abccdf0a" providerId="ADAL" clId="{860A7E25-5A7F-4A34-9677-D68364EF55C0}" dt="2020-12-29T17:39:20.316" v="3" actId="47"/>
        <pc:sldMkLst>
          <pc:docMk/>
          <pc:sldMk cId="2528269258" sldId="4570"/>
        </pc:sldMkLst>
      </pc:sldChg>
      <pc:sldChg chg="del">
        <pc:chgData name="Chris Speller" userId="0a97f007-b978-4543-a8a0-9ee0abccdf0a" providerId="ADAL" clId="{860A7E25-5A7F-4A34-9677-D68364EF55C0}" dt="2020-12-29T17:39:20.316" v="3" actId="47"/>
        <pc:sldMkLst>
          <pc:docMk/>
          <pc:sldMk cId="3152532174" sldId="4571"/>
        </pc:sldMkLst>
      </pc:sldChg>
      <pc:sldChg chg="del">
        <pc:chgData name="Chris Speller" userId="0a97f007-b978-4543-a8a0-9ee0abccdf0a" providerId="ADAL" clId="{860A7E25-5A7F-4A34-9677-D68364EF55C0}" dt="2020-12-29T17:39:20.316" v="3" actId="47"/>
        <pc:sldMkLst>
          <pc:docMk/>
          <pc:sldMk cId="1642714931" sldId="4572"/>
        </pc:sldMkLst>
      </pc:sldChg>
      <pc:sldChg chg="del">
        <pc:chgData name="Chris Speller" userId="0a97f007-b978-4543-a8a0-9ee0abccdf0a" providerId="ADAL" clId="{860A7E25-5A7F-4A34-9677-D68364EF55C0}" dt="2020-12-29T17:39:20.316" v="3" actId="47"/>
        <pc:sldMkLst>
          <pc:docMk/>
          <pc:sldMk cId="3474301956" sldId="4574"/>
        </pc:sldMkLst>
      </pc:sldChg>
      <pc:sldChg chg="del">
        <pc:chgData name="Chris Speller" userId="0a97f007-b978-4543-a8a0-9ee0abccdf0a" providerId="ADAL" clId="{860A7E25-5A7F-4A34-9677-D68364EF55C0}" dt="2020-12-29T17:39:20.316" v="3" actId="47"/>
        <pc:sldMkLst>
          <pc:docMk/>
          <pc:sldMk cId="3035778860" sldId="4575"/>
        </pc:sldMkLst>
      </pc:sldChg>
      <pc:sldChg chg="del">
        <pc:chgData name="Chris Speller" userId="0a97f007-b978-4543-a8a0-9ee0abccdf0a" providerId="ADAL" clId="{860A7E25-5A7F-4A34-9677-D68364EF55C0}" dt="2020-12-29T17:39:20.316" v="3" actId="47"/>
        <pc:sldMkLst>
          <pc:docMk/>
          <pc:sldMk cId="305240551" sldId="4576"/>
        </pc:sldMkLst>
      </pc:sldChg>
      <pc:sldChg chg="del">
        <pc:chgData name="Chris Speller" userId="0a97f007-b978-4543-a8a0-9ee0abccdf0a" providerId="ADAL" clId="{860A7E25-5A7F-4A34-9677-D68364EF55C0}" dt="2020-12-29T17:39:20.316" v="3" actId="47"/>
        <pc:sldMkLst>
          <pc:docMk/>
          <pc:sldMk cId="2622593686" sldId="4577"/>
        </pc:sldMkLst>
      </pc:sldChg>
      <pc:sldChg chg="del">
        <pc:chgData name="Chris Speller" userId="0a97f007-b978-4543-a8a0-9ee0abccdf0a" providerId="ADAL" clId="{860A7E25-5A7F-4A34-9677-D68364EF55C0}" dt="2020-12-29T17:39:20.316" v="3" actId="47"/>
        <pc:sldMkLst>
          <pc:docMk/>
          <pc:sldMk cId="3799973764" sldId="4578"/>
        </pc:sldMkLst>
      </pc:sldChg>
      <pc:sldChg chg="del">
        <pc:chgData name="Chris Speller" userId="0a97f007-b978-4543-a8a0-9ee0abccdf0a" providerId="ADAL" clId="{860A7E25-5A7F-4A34-9677-D68364EF55C0}" dt="2020-12-29T17:39:20.316" v="3" actId="47"/>
        <pc:sldMkLst>
          <pc:docMk/>
          <pc:sldMk cId="777721362" sldId="4579"/>
        </pc:sldMkLst>
      </pc:sldChg>
      <pc:sldChg chg="del">
        <pc:chgData name="Chris Speller" userId="0a97f007-b978-4543-a8a0-9ee0abccdf0a" providerId="ADAL" clId="{860A7E25-5A7F-4A34-9677-D68364EF55C0}" dt="2020-12-29T17:39:20.316" v="3" actId="47"/>
        <pc:sldMkLst>
          <pc:docMk/>
          <pc:sldMk cId="3248531856" sldId="4580"/>
        </pc:sldMkLst>
      </pc:sldChg>
      <pc:sldChg chg="del">
        <pc:chgData name="Chris Speller" userId="0a97f007-b978-4543-a8a0-9ee0abccdf0a" providerId="ADAL" clId="{860A7E25-5A7F-4A34-9677-D68364EF55C0}" dt="2020-12-29T17:39:20.316" v="3" actId="47"/>
        <pc:sldMkLst>
          <pc:docMk/>
          <pc:sldMk cId="3750191309" sldId="4581"/>
        </pc:sldMkLst>
      </pc:sldChg>
      <pc:sldChg chg="del">
        <pc:chgData name="Chris Speller" userId="0a97f007-b978-4543-a8a0-9ee0abccdf0a" providerId="ADAL" clId="{860A7E25-5A7F-4A34-9677-D68364EF55C0}" dt="2020-12-29T17:39:20.316" v="3" actId="47"/>
        <pc:sldMkLst>
          <pc:docMk/>
          <pc:sldMk cId="3504407388" sldId="4582"/>
        </pc:sldMkLst>
      </pc:sldChg>
      <pc:sldChg chg="del">
        <pc:chgData name="Chris Speller" userId="0a97f007-b978-4543-a8a0-9ee0abccdf0a" providerId="ADAL" clId="{860A7E25-5A7F-4A34-9677-D68364EF55C0}" dt="2020-12-29T17:39:20.316" v="3" actId="47"/>
        <pc:sldMkLst>
          <pc:docMk/>
          <pc:sldMk cId="1999573417" sldId="4583"/>
        </pc:sldMkLst>
      </pc:sldChg>
      <pc:sldChg chg="del">
        <pc:chgData name="Chris Speller" userId="0a97f007-b978-4543-a8a0-9ee0abccdf0a" providerId="ADAL" clId="{860A7E25-5A7F-4A34-9677-D68364EF55C0}" dt="2020-12-29T17:39:20.316" v="3" actId="47"/>
        <pc:sldMkLst>
          <pc:docMk/>
          <pc:sldMk cId="3786059081" sldId="4584"/>
        </pc:sldMkLst>
      </pc:sldChg>
      <pc:sldChg chg="del">
        <pc:chgData name="Chris Speller" userId="0a97f007-b978-4543-a8a0-9ee0abccdf0a" providerId="ADAL" clId="{860A7E25-5A7F-4A34-9677-D68364EF55C0}" dt="2020-12-29T17:39:20.316" v="3" actId="47"/>
        <pc:sldMkLst>
          <pc:docMk/>
          <pc:sldMk cId="1657687064" sldId="4585"/>
        </pc:sldMkLst>
      </pc:sldChg>
      <pc:sldChg chg="del">
        <pc:chgData name="Chris Speller" userId="0a97f007-b978-4543-a8a0-9ee0abccdf0a" providerId="ADAL" clId="{860A7E25-5A7F-4A34-9677-D68364EF55C0}" dt="2020-12-29T17:39:20.316" v="3" actId="47"/>
        <pc:sldMkLst>
          <pc:docMk/>
          <pc:sldMk cId="4088117696" sldId="4586"/>
        </pc:sldMkLst>
      </pc:sldChg>
      <pc:sldChg chg="del">
        <pc:chgData name="Chris Speller" userId="0a97f007-b978-4543-a8a0-9ee0abccdf0a" providerId="ADAL" clId="{860A7E25-5A7F-4A34-9677-D68364EF55C0}" dt="2020-12-29T17:39:20.316" v="3" actId="47"/>
        <pc:sldMkLst>
          <pc:docMk/>
          <pc:sldMk cId="203841692" sldId="4587"/>
        </pc:sldMkLst>
      </pc:sldChg>
      <pc:sldChg chg="del">
        <pc:chgData name="Chris Speller" userId="0a97f007-b978-4543-a8a0-9ee0abccdf0a" providerId="ADAL" clId="{860A7E25-5A7F-4A34-9677-D68364EF55C0}" dt="2020-12-29T17:39:20.316" v="3" actId="47"/>
        <pc:sldMkLst>
          <pc:docMk/>
          <pc:sldMk cId="2740311225" sldId="4588"/>
        </pc:sldMkLst>
      </pc:sldChg>
      <pc:sldChg chg="del">
        <pc:chgData name="Chris Speller" userId="0a97f007-b978-4543-a8a0-9ee0abccdf0a" providerId="ADAL" clId="{860A7E25-5A7F-4A34-9677-D68364EF55C0}" dt="2020-12-29T17:39:20.316" v="3" actId="47"/>
        <pc:sldMkLst>
          <pc:docMk/>
          <pc:sldMk cId="990977279" sldId="4589"/>
        </pc:sldMkLst>
      </pc:sldChg>
      <pc:sldChg chg="del">
        <pc:chgData name="Chris Speller" userId="0a97f007-b978-4543-a8a0-9ee0abccdf0a" providerId="ADAL" clId="{860A7E25-5A7F-4A34-9677-D68364EF55C0}" dt="2020-12-29T17:39:20.316" v="3" actId="47"/>
        <pc:sldMkLst>
          <pc:docMk/>
          <pc:sldMk cId="1981162291" sldId="4590"/>
        </pc:sldMkLst>
      </pc:sldChg>
      <pc:sldChg chg="del">
        <pc:chgData name="Chris Speller" userId="0a97f007-b978-4543-a8a0-9ee0abccdf0a" providerId="ADAL" clId="{860A7E25-5A7F-4A34-9677-D68364EF55C0}" dt="2020-12-29T17:39:20.316" v="3" actId="47"/>
        <pc:sldMkLst>
          <pc:docMk/>
          <pc:sldMk cId="220313717" sldId="4591"/>
        </pc:sldMkLst>
      </pc:sldChg>
      <pc:sldChg chg="del">
        <pc:chgData name="Chris Speller" userId="0a97f007-b978-4543-a8a0-9ee0abccdf0a" providerId="ADAL" clId="{860A7E25-5A7F-4A34-9677-D68364EF55C0}" dt="2020-12-29T17:39:20.316" v="3" actId="47"/>
        <pc:sldMkLst>
          <pc:docMk/>
          <pc:sldMk cId="2982343416" sldId="4592"/>
        </pc:sldMkLst>
      </pc:sldChg>
      <pc:sldChg chg="del">
        <pc:chgData name="Chris Speller" userId="0a97f007-b978-4543-a8a0-9ee0abccdf0a" providerId="ADAL" clId="{860A7E25-5A7F-4A34-9677-D68364EF55C0}" dt="2020-12-29T17:39:20.316" v="3" actId="47"/>
        <pc:sldMkLst>
          <pc:docMk/>
          <pc:sldMk cId="1460530352" sldId="4593"/>
        </pc:sldMkLst>
      </pc:sldChg>
      <pc:sldChg chg="del">
        <pc:chgData name="Chris Speller" userId="0a97f007-b978-4543-a8a0-9ee0abccdf0a" providerId="ADAL" clId="{860A7E25-5A7F-4A34-9677-D68364EF55C0}" dt="2020-12-29T17:39:20.316" v="3" actId="47"/>
        <pc:sldMkLst>
          <pc:docMk/>
          <pc:sldMk cId="2270021779" sldId="4594"/>
        </pc:sldMkLst>
      </pc:sldChg>
      <pc:sldChg chg="del">
        <pc:chgData name="Chris Speller" userId="0a97f007-b978-4543-a8a0-9ee0abccdf0a" providerId="ADAL" clId="{860A7E25-5A7F-4A34-9677-D68364EF55C0}" dt="2020-12-29T17:39:20.316" v="3" actId="47"/>
        <pc:sldMkLst>
          <pc:docMk/>
          <pc:sldMk cId="1033592188" sldId="4595"/>
        </pc:sldMkLst>
      </pc:sldChg>
      <pc:sldChg chg="del">
        <pc:chgData name="Chris Speller" userId="0a97f007-b978-4543-a8a0-9ee0abccdf0a" providerId="ADAL" clId="{860A7E25-5A7F-4A34-9677-D68364EF55C0}" dt="2020-12-29T17:39:20.316" v="3" actId="47"/>
        <pc:sldMkLst>
          <pc:docMk/>
          <pc:sldMk cId="511682428" sldId="4596"/>
        </pc:sldMkLst>
      </pc:sldChg>
      <pc:sldChg chg="del">
        <pc:chgData name="Chris Speller" userId="0a97f007-b978-4543-a8a0-9ee0abccdf0a" providerId="ADAL" clId="{860A7E25-5A7F-4A34-9677-D68364EF55C0}" dt="2020-12-29T17:39:20.316" v="3" actId="47"/>
        <pc:sldMkLst>
          <pc:docMk/>
          <pc:sldMk cId="1110435451" sldId="4597"/>
        </pc:sldMkLst>
      </pc:sldChg>
      <pc:sldChg chg="del">
        <pc:chgData name="Chris Speller" userId="0a97f007-b978-4543-a8a0-9ee0abccdf0a" providerId="ADAL" clId="{860A7E25-5A7F-4A34-9677-D68364EF55C0}" dt="2020-12-29T17:39:20.316" v="3" actId="47"/>
        <pc:sldMkLst>
          <pc:docMk/>
          <pc:sldMk cId="3155062066" sldId="4598"/>
        </pc:sldMkLst>
      </pc:sldChg>
      <pc:sldChg chg="del">
        <pc:chgData name="Chris Speller" userId="0a97f007-b978-4543-a8a0-9ee0abccdf0a" providerId="ADAL" clId="{860A7E25-5A7F-4A34-9677-D68364EF55C0}" dt="2020-12-29T17:39:20.316" v="3" actId="47"/>
        <pc:sldMkLst>
          <pc:docMk/>
          <pc:sldMk cId="2890445474" sldId="4599"/>
        </pc:sldMkLst>
      </pc:sldChg>
      <pc:sldChg chg="del">
        <pc:chgData name="Chris Speller" userId="0a97f007-b978-4543-a8a0-9ee0abccdf0a" providerId="ADAL" clId="{860A7E25-5A7F-4A34-9677-D68364EF55C0}" dt="2020-12-29T17:39:20.316" v="3" actId="47"/>
        <pc:sldMkLst>
          <pc:docMk/>
          <pc:sldMk cId="1893386363" sldId="4602"/>
        </pc:sldMkLst>
      </pc:sldChg>
      <pc:sldChg chg="del">
        <pc:chgData name="Chris Speller" userId="0a97f007-b978-4543-a8a0-9ee0abccdf0a" providerId="ADAL" clId="{860A7E25-5A7F-4A34-9677-D68364EF55C0}" dt="2020-12-29T17:39:20.316" v="3" actId="47"/>
        <pc:sldMkLst>
          <pc:docMk/>
          <pc:sldMk cId="3028327906" sldId="4603"/>
        </pc:sldMkLst>
      </pc:sldChg>
      <pc:sldChg chg="del">
        <pc:chgData name="Chris Speller" userId="0a97f007-b978-4543-a8a0-9ee0abccdf0a" providerId="ADAL" clId="{860A7E25-5A7F-4A34-9677-D68364EF55C0}" dt="2020-12-29T17:39:20.316" v="3" actId="47"/>
        <pc:sldMkLst>
          <pc:docMk/>
          <pc:sldMk cId="1813725875" sldId="4604"/>
        </pc:sldMkLst>
      </pc:sldChg>
      <pc:sldChg chg="del">
        <pc:chgData name="Chris Speller" userId="0a97f007-b978-4543-a8a0-9ee0abccdf0a" providerId="ADAL" clId="{860A7E25-5A7F-4A34-9677-D68364EF55C0}" dt="2020-12-29T17:39:20.316" v="3" actId="47"/>
        <pc:sldMkLst>
          <pc:docMk/>
          <pc:sldMk cId="631374950" sldId="4605"/>
        </pc:sldMkLst>
      </pc:sldChg>
      <pc:sldChg chg="del">
        <pc:chgData name="Chris Speller" userId="0a97f007-b978-4543-a8a0-9ee0abccdf0a" providerId="ADAL" clId="{860A7E25-5A7F-4A34-9677-D68364EF55C0}" dt="2020-12-29T17:39:20.316" v="3" actId="47"/>
        <pc:sldMkLst>
          <pc:docMk/>
          <pc:sldMk cId="3261515165" sldId="4606"/>
        </pc:sldMkLst>
      </pc:sldChg>
      <pc:sldChg chg="del">
        <pc:chgData name="Chris Speller" userId="0a97f007-b978-4543-a8a0-9ee0abccdf0a" providerId="ADAL" clId="{860A7E25-5A7F-4A34-9677-D68364EF55C0}" dt="2020-12-29T17:39:20.316" v="3" actId="47"/>
        <pc:sldMkLst>
          <pc:docMk/>
          <pc:sldMk cId="963903603" sldId="4607"/>
        </pc:sldMkLst>
      </pc:sldChg>
      <pc:sldChg chg="del">
        <pc:chgData name="Chris Speller" userId="0a97f007-b978-4543-a8a0-9ee0abccdf0a" providerId="ADAL" clId="{860A7E25-5A7F-4A34-9677-D68364EF55C0}" dt="2020-12-29T17:39:20.316" v="3" actId="47"/>
        <pc:sldMkLst>
          <pc:docMk/>
          <pc:sldMk cId="1143502693" sldId="4608"/>
        </pc:sldMkLst>
      </pc:sldChg>
      <pc:sldChg chg="del">
        <pc:chgData name="Chris Speller" userId="0a97f007-b978-4543-a8a0-9ee0abccdf0a" providerId="ADAL" clId="{860A7E25-5A7F-4A34-9677-D68364EF55C0}" dt="2020-12-29T17:39:20.316" v="3" actId="47"/>
        <pc:sldMkLst>
          <pc:docMk/>
          <pc:sldMk cId="1889298649" sldId="4609"/>
        </pc:sldMkLst>
      </pc:sldChg>
      <pc:sldChg chg="del">
        <pc:chgData name="Chris Speller" userId="0a97f007-b978-4543-a8a0-9ee0abccdf0a" providerId="ADAL" clId="{860A7E25-5A7F-4A34-9677-D68364EF55C0}" dt="2020-12-29T17:39:20.316" v="3" actId="47"/>
        <pc:sldMkLst>
          <pc:docMk/>
          <pc:sldMk cId="2653519440" sldId="4610"/>
        </pc:sldMkLst>
      </pc:sldChg>
      <pc:sldChg chg="del">
        <pc:chgData name="Chris Speller" userId="0a97f007-b978-4543-a8a0-9ee0abccdf0a" providerId="ADAL" clId="{860A7E25-5A7F-4A34-9677-D68364EF55C0}" dt="2020-12-29T17:39:20.316" v="3" actId="47"/>
        <pc:sldMkLst>
          <pc:docMk/>
          <pc:sldMk cId="3492745480" sldId="4611"/>
        </pc:sldMkLst>
      </pc:sldChg>
      <pc:sldChg chg="del">
        <pc:chgData name="Chris Speller" userId="0a97f007-b978-4543-a8a0-9ee0abccdf0a" providerId="ADAL" clId="{860A7E25-5A7F-4A34-9677-D68364EF55C0}" dt="2020-12-29T17:39:20.316" v="3" actId="47"/>
        <pc:sldMkLst>
          <pc:docMk/>
          <pc:sldMk cId="3946941241" sldId="4612"/>
        </pc:sldMkLst>
      </pc:sldChg>
      <pc:sldChg chg="del">
        <pc:chgData name="Chris Speller" userId="0a97f007-b978-4543-a8a0-9ee0abccdf0a" providerId="ADAL" clId="{860A7E25-5A7F-4A34-9677-D68364EF55C0}" dt="2020-12-29T17:39:20.316" v="3" actId="47"/>
        <pc:sldMkLst>
          <pc:docMk/>
          <pc:sldMk cId="1366021233" sldId="4613"/>
        </pc:sldMkLst>
      </pc:sldChg>
      <pc:sldChg chg="del">
        <pc:chgData name="Chris Speller" userId="0a97f007-b978-4543-a8a0-9ee0abccdf0a" providerId="ADAL" clId="{860A7E25-5A7F-4A34-9677-D68364EF55C0}" dt="2020-12-29T17:39:20.316" v="3" actId="47"/>
        <pc:sldMkLst>
          <pc:docMk/>
          <pc:sldMk cId="1100569206" sldId="4614"/>
        </pc:sldMkLst>
      </pc:sldChg>
      <pc:sldChg chg="del">
        <pc:chgData name="Chris Speller" userId="0a97f007-b978-4543-a8a0-9ee0abccdf0a" providerId="ADAL" clId="{860A7E25-5A7F-4A34-9677-D68364EF55C0}" dt="2020-12-29T17:39:20.316" v="3" actId="47"/>
        <pc:sldMkLst>
          <pc:docMk/>
          <pc:sldMk cId="1219662844" sldId="4615"/>
        </pc:sldMkLst>
      </pc:sldChg>
      <pc:sldChg chg="del">
        <pc:chgData name="Chris Speller" userId="0a97f007-b978-4543-a8a0-9ee0abccdf0a" providerId="ADAL" clId="{860A7E25-5A7F-4A34-9677-D68364EF55C0}" dt="2020-12-29T17:39:20.316" v="3" actId="47"/>
        <pc:sldMkLst>
          <pc:docMk/>
          <pc:sldMk cId="26760009" sldId="4616"/>
        </pc:sldMkLst>
      </pc:sldChg>
      <pc:sldChg chg="del">
        <pc:chgData name="Chris Speller" userId="0a97f007-b978-4543-a8a0-9ee0abccdf0a" providerId="ADAL" clId="{860A7E25-5A7F-4A34-9677-D68364EF55C0}" dt="2020-12-29T17:39:20.316" v="3" actId="47"/>
        <pc:sldMkLst>
          <pc:docMk/>
          <pc:sldMk cId="1836602720" sldId="4617"/>
        </pc:sldMkLst>
      </pc:sldChg>
      <pc:sldChg chg="del">
        <pc:chgData name="Chris Speller" userId="0a97f007-b978-4543-a8a0-9ee0abccdf0a" providerId="ADAL" clId="{860A7E25-5A7F-4A34-9677-D68364EF55C0}" dt="2020-12-29T17:39:20.316" v="3" actId="47"/>
        <pc:sldMkLst>
          <pc:docMk/>
          <pc:sldMk cId="3579640227" sldId="4618"/>
        </pc:sldMkLst>
      </pc:sldChg>
      <pc:sldChg chg="del">
        <pc:chgData name="Chris Speller" userId="0a97f007-b978-4543-a8a0-9ee0abccdf0a" providerId="ADAL" clId="{860A7E25-5A7F-4A34-9677-D68364EF55C0}" dt="2020-12-29T17:39:20.316" v="3" actId="47"/>
        <pc:sldMkLst>
          <pc:docMk/>
          <pc:sldMk cId="1960714001" sldId="4619"/>
        </pc:sldMkLst>
      </pc:sldChg>
      <pc:sldChg chg="del">
        <pc:chgData name="Chris Speller" userId="0a97f007-b978-4543-a8a0-9ee0abccdf0a" providerId="ADAL" clId="{860A7E25-5A7F-4A34-9677-D68364EF55C0}" dt="2020-12-29T17:39:20.316" v="3" actId="47"/>
        <pc:sldMkLst>
          <pc:docMk/>
          <pc:sldMk cId="26315152" sldId="4620"/>
        </pc:sldMkLst>
      </pc:sldChg>
      <pc:sldChg chg="del">
        <pc:chgData name="Chris Speller" userId="0a97f007-b978-4543-a8a0-9ee0abccdf0a" providerId="ADAL" clId="{860A7E25-5A7F-4A34-9677-D68364EF55C0}" dt="2020-12-29T17:39:20.316" v="3" actId="47"/>
        <pc:sldMkLst>
          <pc:docMk/>
          <pc:sldMk cId="3448678854" sldId="4621"/>
        </pc:sldMkLst>
      </pc:sldChg>
      <pc:sldChg chg="del">
        <pc:chgData name="Chris Speller" userId="0a97f007-b978-4543-a8a0-9ee0abccdf0a" providerId="ADAL" clId="{860A7E25-5A7F-4A34-9677-D68364EF55C0}" dt="2020-12-29T17:39:20.316" v="3" actId="47"/>
        <pc:sldMkLst>
          <pc:docMk/>
          <pc:sldMk cId="2425432197" sldId="4622"/>
        </pc:sldMkLst>
      </pc:sldChg>
      <pc:sldChg chg="del">
        <pc:chgData name="Chris Speller" userId="0a97f007-b978-4543-a8a0-9ee0abccdf0a" providerId="ADAL" clId="{860A7E25-5A7F-4A34-9677-D68364EF55C0}" dt="2020-12-29T17:39:20.316" v="3" actId="47"/>
        <pc:sldMkLst>
          <pc:docMk/>
          <pc:sldMk cId="2481700437" sldId="4623"/>
        </pc:sldMkLst>
      </pc:sldChg>
      <pc:sldChg chg="del">
        <pc:chgData name="Chris Speller" userId="0a97f007-b978-4543-a8a0-9ee0abccdf0a" providerId="ADAL" clId="{860A7E25-5A7F-4A34-9677-D68364EF55C0}" dt="2020-12-29T17:39:20.316" v="3" actId="47"/>
        <pc:sldMkLst>
          <pc:docMk/>
          <pc:sldMk cId="1919178161" sldId="4624"/>
        </pc:sldMkLst>
      </pc:sldChg>
      <pc:sldChg chg="del">
        <pc:chgData name="Chris Speller" userId="0a97f007-b978-4543-a8a0-9ee0abccdf0a" providerId="ADAL" clId="{860A7E25-5A7F-4A34-9677-D68364EF55C0}" dt="2020-12-29T17:39:20.316" v="3" actId="47"/>
        <pc:sldMkLst>
          <pc:docMk/>
          <pc:sldMk cId="862800217" sldId="4625"/>
        </pc:sldMkLst>
      </pc:sldChg>
      <pc:sldChg chg="del">
        <pc:chgData name="Chris Speller" userId="0a97f007-b978-4543-a8a0-9ee0abccdf0a" providerId="ADAL" clId="{860A7E25-5A7F-4A34-9677-D68364EF55C0}" dt="2020-12-29T17:39:20.316" v="3" actId="47"/>
        <pc:sldMkLst>
          <pc:docMk/>
          <pc:sldMk cId="1681099681" sldId="4626"/>
        </pc:sldMkLst>
      </pc:sldChg>
      <pc:sldChg chg="del">
        <pc:chgData name="Chris Speller" userId="0a97f007-b978-4543-a8a0-9ee0abccdf0a" providerId="ADAL" clId="{860A7E25-5A7F-4A34-9677-D68364EF55C0}" dt="2020-12-29T17:39:20.316" v="3" actId="47"/>
        <pc:sldMkLst>
          <pc:docMk/>
          <pc:sldMk cId="1745282758" sldId="4627"/>
        </pc:sldMkLst>
      </pc:sldChg>
      <pc:sldChg chg="del">
        <pc:chgData name="Chris Speller" userId="0a97f007-b978-4543-a8a0-9ee0abccdf0a" providerId="ADAL" clId="{860A7E25-5A7F-4A34-9677-D68364EF55C0}" dt="2020-12-29T17:39:20.316" v="3" actId="47"/>
        <pc:sldMkLst>
          <pc:docMk/>
          <pc:sldMk cId="4003087885" sldId="4628"/>
        </pc:sldMkLst>
      </pc:sldChg>
      <pc:sldChg chg="del">
        <pc:chgData name="Chris Speller" userId="0a97f007-b978-4543-a8a0-9ee0abccdf0a" providerId="ADAL" clId="{860A7E25-5A7F-4A34-9677-D68364EF55C0}" dt="2020-12-29T17:39:20.316" v="3" actId="47"/>
        <pc:sldMkLst>
          <pc:docMk/>
          <pc:sldMk cId="1840581306" sldId="4629"/>
        </pc:sldMkLst>
      </pc:sldChg>
      <pc:sldChg chg="del">
        <pc:chgData name="Chris Speller" userId="0a97f007-b978-4543-a8a0-9ee0abccdf0a" providerId="ADAL" clId="{860A7E25-5A7F-4A34-9677-D68364EF55C0}" dt="2020-12-29T17:39:20.316" v="3" actId="47"/>
        <pc:sldMkLst>
          <pc:docMk/>
          <pc:sldMk cId="1148100216" sldId="4630"/>
        </pc:sldMkLst>
      </pc:sldChg>
      <pc:sldChg chg="del">
        <pc:chgData name="Chris Speller" userId="0a97f007-b978-4543-a8a0-9ee0abccdf0a" providerId="ADAL" clId="{860A7E25-5A7F-4A34-9677-D68364EF55C0}" dt="2020-12-29T17:39:20.316" v="3" actId="47"/>
        <pc:sldMkLst>
          <pc:docMk/>
          <pc:sldMk cId="2461157379" sldId="4631"/>
        </pc:sldMkLst>
      </pc:sldChg>
      <pc:sldChg chg="del">
        <pc:chgData name="Chris Speller" userId="0a97f007-b978-4543-a8a0-9ee0abccdf0a" providerId="ADAL" clId="{860A7E25-5A7F-4A34-9677-D68364EF55C0}" dt="2020-12-29T17:39:20.316" v="3" actId="47"/>
        <pc:sldMkLst>
          <pc:docMk/>
          <pc:sldMk cId="2993740349" sldId="4632"/>
        </pc:sldMkLst>
      </pc:sldChg>
      <pc:sldChg chg="del">
        <pc:chgData name="Chris Speller" userId="0a97f007-b978-4543-a8a0-9ee0abccdf0a" providerId="ADAL" clId="{860A7E25-5A7F-4A34-9677-D68364EF55C0}" dt="2020-12-29T17:39:20.316" v="3" actId="47"/>
        <pc:sldMkLst>
          <pc:docMk/>
          <pc:sldMk cId="606388634" sldId="4633"/>
        </pc:sldMkLst>
      </pc:sldChg>
      <pc:sldChg chg="del">
        <pc:chgData name="Chris Speller" userId="0a97f007-b978-4543-a8a0-9ee0abccdf0a" providerId="ADAL" clId="{860A7E25-5A7F-4A34-9677-D68364EF55C0}" dt="2020-12-29T17:39:20.316" v="3" actId="47"/>
        <pc:sldMkLst>
          <pc:docMk/>
          <pc:sldMk cId="4076990065" sldId="4634"/>
        </pc:sldMkLst>
      </pc:sldChg>
      <pc:sldChg chg="del">
        <pc:chgData name="Chris Speller" userId="0a97f007-b978-4543-a8a0-9ee0abccdf0a" providerId="ADAL" clId="{860A7E25-5A7F-4A34-9677-D68364EF55C0}" dt="2020-12-29T17:39:20.316" v="3" actId="47"/>
        <pc:sldMkLst>
          <pc:docMk/>
          <pc:sldMk cId="1078526886" sldId="4635"/>
        </pc:sldMkLst>
      </pc:sldChg>
      <pc:sldChg chg="del">
        <pc:chgData name="Chris Speller" userId="0a97f007-b978-4543-a8a0-9ee0abccdf0a" providerId="ADAL" clId="{860A7E25-5A7F-4A34-9677-D68364EF55C0}" dt="2020-12-29T17:39:20.316" v="3" actId="47"/>
        <pc:sldMkLst>
          <pc:docMk/>
          <pc:sldMk cId="1274898192" sldId="4636"/>
        </pc:sldMkLst>
      </pc:sldChg>
      <pc:sldChg chg="del">
        <pc:chgData name="Chris Speller" userId="0a97f007-b978-4543-a8a0-9ee0abccdf0a" providerId="ADAL" clId="{860A7E25-5A7F-4A34-9677-D68364EF55C0}" dt="2020-12-29T17:39:20.316" v="3" actId="47"/>
        <pc:sldMkLst>
          <pc:docMk/>
          <pc:sldMk cId="1375153599" sldId="4637"/>
        </pc:sldMkLst>
      </pc:sldChg>
      <pc:sldChg chg="del">
        <pc:chgData name="Chris Speller" userId="0a97f007-b978-4543-a8a0-9ee0abccdf0a" providerId="ADAL" clId="{860A7E25-5A7F-4A34-9677-D68364EF55C0}" dt="2020-12-29T17:39:20.316" v="3" actId="47"/>
        <pc:sldMkLst>
          <pc:docMk/>
          <pc:sldMk cId="951407588" sldId="4638"/>
        </pc:sldMkLst>
      </pc:sldChg>
      <pc:sldChg chg="del">
        <pc:chgData name="Chris Speller" userId="0a97f007-b978-4543-a8a0-9ee0abccdf0a" providerId="ADAL" clId="{860A7E25-5A7F-4A34-9677-D68364EF55C0}" dt="2020-12-29T17:39:20.316" v="3" actId="47"/>
        <pc:sldMkLst>
          <pc:docMk/>
          <pc:sldMk cId="27925505" sldId="4639"/>
        </pc:sldMkLst>
      </pc:sldChg>
      <pc:sldChg chg="del">
        <pc:chgData name="Chris Speller" userId="0a97f007-b978-4543-a8a0-9ee0abccdf0a" providerId="ADAL" clId="{860A7E25-5A7F-4A34-9677-D68364EF55C0}" dt="2020-12-29T17:39:20.316" v="3" actId="47"/>
        <pc:sldMkLst>
          <pc:docMk/>
          <pc:sldMk cId="2861323199" sldId="4640"/>
        </pc:sldMkLst>
      </pc:sldChg>
      <pc:sldChg chg="del">
        <pc:chgData name="Chris Speller" userId="0a97f007-b978-4543-a8a0-9ee0abccdf0a" providerId="ADAL" clId="{860A7E25-5A7F-4A34-9677-D68364EF55C0}" dt="2020-12-29T17:39:20.316" v="3" actId="47"/>
        <pc:sldMkLst>
          <pc:docMk/>
          <pc:sldMk cId="2323481114" sldId="4641"/>
        </pc:sldMkLst>
      </pc:sldChg>
      <pc:sldChg chg="del">
        <pc:chgData name="Chris Speller" userId="0a97f007-b978-4543-a8a0-9ee0abccdf0a" providerId="ADAL" clId="{860A7E25-5A7F-4A34-9677-D68364EF55C0}" dt="2020-12-29T17:39:20.316" v="3" actId="47"/>
        <pc:sldMkLst>
          <pc:docMk/>
          <pc:sldMk cId="4257046351" sldId="4642"/>
        </pc:sldMkLst>
      </pc:sldChg>
      <pc:sldChg chg="del">
        <pc:chgData name="Chris Speller" userId="0a97f007-b978-4543-a8a0-9ee0abccdf0a" providerId="ADAL" clId="{860A7E25-5A7F-4A34-9677-D68364EF55C0}" dt="2020-12-29T17:39:20.316" v="3" actId="47"/>
        <pc:sldMkLst>
          <pc:docMk/>
          <pc:sldMk cId="1185910958" sldId="4643"/>
        </pc:sldMkLst>
      </pc:sldChg>
      <pc:sldChg chg="del">
        <pc:chgData name="Chris Speller" userId="0a97f007-b978-4543-a8a0-9ee0abccdf0a" providerId="ADAL" clId="{860A7E25-5A7F-4A34-9677-D68364EF55C0}" dt="2020-12-29T17:39:20.316" v="3" actId="47"/>
        <pc:sldMkLst>
          <pc:docMk/>
          <pc:sldMk cId="3883326536" sldId="4644"/>
        </pc:sldMkLst>
      </pc:sldChg>
      <pc:sldChg chg="del">
        <pc:chgData name="Chris Speller" userId="0a97f007-b978-4543-a8a0-9ee0abccdf0a" providerId="ADAL" clId="{860A7E25-5A7F-4A34-9677-D68364EF55C0}" dt="2020-12-29T17:39:20.316" v="3" actId="47"/>
        <pc:sldMkLst>
          <pc:docMk/>
          <pc:sldMk cId="3431391875" sldId="4645"/>
        </pc:sldMkLst>
      </pc:sldChg>
      <pc:sldChg chg="del">
        <pc:chgData name="Chris Speller" userId="0a97f007-b978-4543-a8a0-9ee0abccdf0a" providerId="ADAL" clId="{860A7E25-5A7F-4A34-9677-D68364EF55C0}" dt="2020-12-29T17:39:20.316" v="3" actId="47"/>
        <pc:sldMkLst>
          <pc:docMk/>
          <pc:sldMk cId="2305171399" sldId="4646"/>
        </pc:sldMkLst>
      </pc:sldChg>
      <pc:sldChg chg="del">
        <pc:chgData name="Chris Speller" userId="0a97f007-b978-4543-a8a0-9ee0abccdf0a" providerId="ADAL" clId="{860A7E25-5A7F-4A34-9677-D68364EF55C0}" dt="2020-12-29T17:39:20.316" v="3" actId="47"/>
        <pc:sldMkLst>
          <pc:docMk/>
          <pc:sldMk cId="2604414474" sldId="4647"/>
        </pc:sldMkLst>
      </pc:sldChg>
      <pc:sldChg chg="del">
        <pc:chgData name="Chris Speller" userId="0a97f007-b978-4543-a8a0-9ee0abccdf0a" providerId="ADAL" clId="{860A7E25-5A7F-4A34-9677-D68364EF55C0}" dt="2020-12-29T17:39:20.316" v="3" actId="47"/>
        <pc:sldMkLst>
          <pc:docMk/>
          <pc:sldMk cId="3572604970" sldId="4648"/>
        </pc:sldMkLst>
      </pc:sldChg>
      <pc:sldChg chg="del">
        <pc:chgData name="Chris Speller" userId="0a97f007-b978-4543-a8a0-9ee0abccdf0a" providerId="ADAL" clId="{860A7E25-5A7F-4A34-9677-D68364EF55C0}" dt="2020-12-29T17:39:20.316" v="3" actId="47"/>
        <pc:sldMkLst>
          <pc:docMk/>
          <pc:sldMk cId="1781872043" sldId="4649"/>
        </pc:sldMkLst>
      </pc:sldChg>
      <pc:sldChg chg="del">
        <pc:chgData name="Chris Speller" userId="0a97f007-b978-4543-a8a0-9ee0abccdf0a" providerId="ADAL" clId="{860A7E25-5A7F-4A34-9677-D68364EF55C0}" dt="2020-12-29T17:39:20.316" v="3" actId="47"/>
        <pc:sldMkLst>
          <pc:docMk/>
          <pc:sldMk cId="2543983875" sldId="4650"/>
        </pc:sldMkLst>
      </pc:sldChg>
      <pc:sldChg chg="del">
        <pc:chgData name="Chris Speller" userId="0a97f007-b978-4543-a8a0-9ee0abccdf0a" providerId="ADAL" clId="{860A7E25-5A7F-4A34-9677-D68364EF55C0}" dt="2020-12-29T17:39:20.316" v="3" actId="47"/>
        <pc:sldMkLst>
          <pc:docMk/>
          <pc:sldMk cId="986144933" sldId="4651"/>
        </pc:sldMkLst>
      </pc:sldChg>
      <pc:sldChg chg="modSp mod">
        <pc:chgData name="Chris Speller" userId="0a97f007-b978-4543-a8a0-9ee0abccdf0a" providerId="ADAL" clId="{860A7E25-5A7F-4A34-9677-D68364EF55C0}" dt="2021-01-31T19:11:50.534" v="256" actId="1076"/>
        <pc:sldMkLst>
          <pc:docMk/>
          <pc:sldMk cId="3617635658" sldId="4655"/>
        </pc:sldMkLst>
        <pc:spChg chg="mod">
          <ac:chgData name="Chris Speller" userId="0a97f007-b978-4543-a8a0-9ee0abccdf0a" providerId="ADAL" clId="{860A7E25-5A7F-4A34-9677-D68364EF55C0}" dt="2021-01-31T19:11:50.534" v="256" actId="1076"/>
          <ac:spMkLst>
            <pc:docMk/>
            <pc:sldMk cId="3617635658" sldId="4655"/>
            <ac:spMk id="12" creationId="{00000000-0000-0000-0000-000000000000}"/>
          </ac:spMkLst>
        </pc:spChg>
      </pc:sldChg>
      <pc:sldChg chg="modSp">
        <pc:chgData name="Chris Speller" userId="0a97f007-b978-4543-a8a0-9ee0abccdf0a" providerId="ADAL" clId="{860A7E25-5A7F-4A34-9677-D68364EF55C0}" dt="2021-02-08T10:36:55.075" v="328" actId="20577"/>
        <pc:sldMkLst>
          <pc:docMk/>
          <pc:sldMk cId="650826284" sldId="4713"/>
        </pc:sldMkLst>
        <pc:spChg chg="mod">
          <ac:chgData name="Chris Speller" userId="0a97f007-b978-4543-a8a0-9ee0abccdf0a" providerId="ADAL" clId="{860A7E25-5A7F-4A34-9677-D68364EF55C0}" dt="2021-02-08T10:36:55.075" v="328" actId="20577"/>
          <ac:spMkLst>
            <pc:docMk/>
            <pc:sldMk cId="650826284" sldId="4713"/>
            <ac:spMk id="10" creationId="{00000000-0000-0000-0000-000000000000}"/>
          </ac:spMkLst>
        </pc:spChg>
      </pc:sldChg>
      <pc:sldChg chg="addSp modSp">
        <pc:chgData name="Chris Speller" userId="0a97f007-b978-4543-a8a0-9ee0abccdf0a" providerId="ADAL" clId="{860A7E25-5A7F-4A34-9677-D68364EF55C0}" dt="2021-01-31T19:12:38.989" v="258"/>
        <pc:sldMkLst>
          <pc:docMk/>
          <pc:sldMk cId="3197123677" sldId="4715"/>
        </pc:sldMkLst>
        <pc:spChg chg="add mod">
          <ac:chgData name="Chris Speller" userId="0a97f007-b978-4543-a8a0-9ee0abccdf0a" providerId="ADAL" clId="{860A7E25-5A7F-4A34-9677-D68364EF55C0}" dt="2021-01-31T19:12:38.989" v="258"/>
          <ac:spMkLst>
            <pc:docMk/>
            <pc:sldMk cId="3197123677" sldId="4715"/>
            <ac:spMk id="13" creationId="{82AE9D77-56BD-4A48-AFB9-1206A5141E2A}"/>
          </ac:spMkLst>
        </pc:spChg>
      </pc:sldChg>
      <pc:sldChg chg="del">
        <pc:chgData name="Chris Speller" userId="0a97f007-b978-4543-a8a0-9ee0abccdf0a" providerId="ADAL" clId="{860A7E25-5A7F-4A34-9677-D68364EF55C0}" dt="2021-01-31T19:12:51.782" v="259" actId="47"/>
        <pc:sldMkLst>
          <pc:docMk/>
          <pc:sldMk cId="4165990354" sldId="4720"/>
        </pc:sldMkLst>
      </pc:sldChg>
      <pc:sldChg chg="addSp modSp">
        <pc:chgData name="Chris Speller" userId="0a97f007-b978-4543-a8a0-9ee0abccdf0a" providerId="ADAL" clId="{860A7E25-5A7F-4A34-9677-D68364EF55C0}" dt="2021-01-31T19:13:04.257" v="260"/>
        <pc:sldMkLst>
          <pc:docMk/>
          <pc:sldMk cId="1035632461" sldId="4737"/>
        </pc:sldMkLst>
        <pc:spChg chg="add mod">
          <ac:chgData name="Chris Speller" userId="0a97f007-b978-4543-a8a0-9ee0abccdf0a" providerId="ADAL" clId="{860A7E25-5A7F-4A34-9677-D68364EF55C0}" dt="2021-01-31T19:13:04.257" v="260"/>
          <ac:spMkLst>
            <pc:docMk/>
            <pc:sldMk cId="1035632461" sldId="4737"/>
            <ac:spMk id="12" creationId="{0590E283-D9C5-441F-889B-5335980FE2C9}"/>
          </ac:spMkLst>
        </pc:spChg>
      </pc:sldChg>
      <pc:sldChg chg="addSp modSp">
        <pc:chgData name="Chris Speller" userId="0a97f007-b978-4543-a8a0-9ee0abccdf0a" providerId="ADAL" clId="{860A7E25-5A7F-4A34-9677-D68364EF55C0}" dt="2021-01-31T19:13:17.104" v="269"/>
        <pc:sldMkLst>
          <pc:docMk/>
          <pc:sldMk cId="810121915" sldId="4738"/>
        </pc:sldMkLst>
        <pc:spChg chg="add mod">
          <ac:chgData name="Chris Speller" userId="0a97f007-b978-4543-a8a0-9ee0abccdf0a" providerId="ADAL" clId="{860A7E25-5A7F-4A34-9677-D68364EF55C0}" dt="2021-01-31T19:13:17.104" v="269"/>
          <ac:spMkLst>
            <pc:docMk/>
            <pc:sldMk cId="810121915" sldId="4738"/>
            <ac:spMk id="13" creationId="{CFF13C43-47A5-4221-B16E-5DF697019260}"/>
          </ac:spMkLst>
        </pc:spChg>
      </pc:sldChg>
      <pc:sldChg chg="addSp modSp">
        <pc:chgData name="Chris Speller" userId="0a97f007-b978-4543-a8a0-9ee0abccdf0a" providerId="ADAL" clId="{860A7E25-5A7F-4A34-9677-D68364EF55C0}" dt="2021-01-31T19:13:05.590" v="261"/>
        <pc:sldMkLst>
          <pc:docMk/>
          <pc:sldMk cId="611007519" sldId="4739"/>
        </pc:sldMkLst>
        <pc:spChg chg="add mod">
          <ac:chgData name="Chris Speller" userId="0a97f007-b978-4543-a8a0-9ee0abccdf0a" providerId="ADAL" clId="{860A7E25-5A7F-4A34-9677-D68364EF55C0}" dt="2021-01-31T19:13:05.590" v="261"/>
          <ac:spMkLst>
            <pc:docMk/>
            <pc:sldMk cId="611007519" sldId="4739"/>
            <ac:spMk id="12" creationId="{FC1554D6-15CB-434B-9BD0-1F3B25F5038C}"/>
          </ac:spMkLst>
        </pc:spChg>
      </pc:sldChg>
      <pc:sldChg chg="addSp modSp">
        <pc:chgData name="Chris Speller" userId="0a97f007-b978-4543-a8a0-9ee0abccdf0a" providerId="ADAL" clId="{860A7E25-5A7F-4A34-9677-D68364EF55C0}" dt="2021-01-31T19:13:06.705" v="262"/>
        <pc:sldMkLst>
          <pc:docMk/>
          <pc:sldMk cId="2890707492" sldId="4740"/>
        </pc:sldMkLst>
        <pc:spChg chg="add mod">
          <ac:chgData name="Chris Speller" userId="0a97f007-b978-4543-a8a0-9ee0abccdf0a" providerId="ADAL" clId="{860A7E25-5A7F-4A34-9677-D68364EF55C0}" dt="2021-01-31T19:13:06.705" v="262"/>
          <ac:spMkLst>
            <pc:docMk/>
            <pc:sldMk cId="2890707492" sldId="4740"/>
            <ac:spMk id="12" creationId="{7B6B889C-4036-4B2B-ABAC-ECBF1A2A3C80}"/>
          </ac:spMkLst>
        </pc:spChg>
      </pc:sldChg>
      <pc:sldChg chg="addSp delSp modSp">
        <pc:chgData name="Chris Speller" userId="0a97f007-b978-4543-a8a0-9ee0abccdf0a" providerId="ADAL" clId="{860A7E25-5A7F-4A34-9677-D68364EF55C0}" dt="2021-01-31T19:13:42.163" v="275"/>
        <pc:sldMkLst>
          <pc:docMk/>
          <pc:sldMk cId="1338366255" sldId="4741"/>
        </pc:sldMkLst>
        <pc:spChg chg="add mod">
          <ac:chgData name="Chris Speller" userId="0a97f007-b978-4543-a8a0-9ee0abccdf0a" providerId="ADAL" clId="{860A7E25-5A7F-4A34-9677-D68364EF55C0}" dt="2021-01-31T19:13:40.048" v="273"/>
          <ac:spMkLst>
            <pc:docMk/>
            <pc:sldMk cId="1338366255" sldId="4741"/>
            <ac:spMk id="13" creationId="{1E7FB5E5-16D9-49B6-91F4-A4503D2CF5F5}"/>
          </ac:spMkLst>
        </pc:spChg>
        <pc:spChg chg="add del mod">
          <ac:chgData name="Chris Speller" userId="0a97f007-b978-4543-a8a0-9ee0abccdf0a" providerId="ADAL" clId="{860A7E25-5A7F-4A34-9677-D68364EF55C0}" dt="2021-01-31T19:13:42.163" v="275"/>
          <ac:spMkLst>
            <pc:docMk/>
            <pc:sldMk cId="1338366255" sldId="4741"/>
            <ac:spMk id="14" creationId="{1D6BAD0E-BD73-40E9-A581-5D57BE3AF440}"/>
          </ac:spMkLst>
        </pc:spChg>
      </pc:sldChg>
      <pc:sldChg chg="addSp modSp">
        <pc:chgData name="Chris Speller" userId="0a97f007-b978-4543-a8a0-9ee0abccdf0a" providerId="ADAL" clId="{860A7E25-5A7F-4A34-9677-D68364EF55C0}" dt="2021-01-31T19:13:45.096" v="277"/>
        <pc:sldMkLst>
          <pc:docMk/>
          <pc:sldMk cId="2941040493" sldId="4742"/>
        </pc:sldMkLst>
        <pc:spChg chg="add mod">
          <ac:chgData name="Chris Speller" userId="0a97f007-b978-4543-a8a0-9ee0abccdf0a" providerId="ADAL" clId="{860A7E25-5A7F-4A34-9677-D68364EF55C0}" dt="2021-01-31T19:13:45.096" v="277"/>
          <ac:spMkLst>
            <pc:docMk/>
            <pc:sldMk cId="2941040493" sldId="4742"/>
            <ac:spMk id="12" creationId="{58010CF4-2260-410D-A078-0A8A640F7DA4}"/>
          </ac:spMkLst>
        </pc:spChg>
      </pc:sldChg>
      <pc:sldChg chg="addSp modSp">
        <pc:chgData name="Chris Speller" userId="0a97f007-b978-4543-a8a0-9ee0abccdf0a" providerId="ADAL" clId="{860A7E25-5A7F-4A34-9677-D68364EF55C0}" dt="2021-01-31T19:13:43.584" v="276"/>
        <pc:sldMkLst>
          <pc:docMk/>
          <pc:sldMk cId="3803252760" sldId="4743"/>
        </pc:sldMkLst>
        <pc:spChg chg="add mod">
          <ac:chgData name="Chris Speller" userId="0a97f007-b978-4543-a8a0-9ee0abccdf0a" providerId="ADAL" clId="{860A7E25-5A7F-4A34-9677-D68364EF55C0}" dt="2021-01-31T19:13:43.584" v="276"/>
          <ac:spMkLst>
            <pc:docMk/>
            <pc:sldMk cId="3803252760" sldId="4743"/>
            <ac:spMk id="13" creationId="{2E3E5B70-0FE3-46C8-9098-0092307EFFCB}"/>
          </ac:spMkLst>
        </pc:spChg>
      </pc:sldChg>
      <pc:sldChg chg="addSp modSp">
        <pc:chgData name="Chris Speller" userId="0a97f007-b978-4543-a8a0-9ee0abccdf0a" providerId="ADAL" clId="{860A7E25-5A7F-4A34-9677-D68364EF55C0}" dt="2021-01-31T19:13:50.049" v="281"/>
        <pc:sldMkLst>
          <pc:docMk/>
          <pc:sldMk cId="3904373404" sldId="4744"/>
        </pc:sldMkLst>
        <pc:spChg chg="add mod">
          <ac:chgData name="Chris Speller" userId="0a97f007-b978-4543-a8a0-9ee0abccdf0a" providerId="ADAL" clId="{860A7E25-5A7F-4A34-9677-D68364EF55C0}" dt="2021-01-31T19:13:50.049" v="281"/>
          <ac:spMkLst>
            <pc:docMk/>
            <pc:sldMk cId="3904373404" sldId="4744"/>
            <ac:spMk id="13" creationId="{20AC44FA-F0B6-435B-A577-501C71721E87}"/>
          </ac:spMkLst>
        </pc:spChg>
      </pc:sldChg>
      <pc:sldChg chg="addSp modSp">
        <pc:chgData name="Chris Speller" userId="0a97f007-b978-4543-a8a0-9ee0abccdf0a" providerId="ADAL" clId="{860A7E25-5A7F-4A34-9677-D68364EF55C0}" dt="2021-01-31T19:13:35.896" v="270"/>
        <pc:sldMkLst>
          <pc:docMk/>
          <pc:sldMk cId="3887651753" sldId="4747"/>
        </pc:sldMkLst>
        <pc:spChg chg="add mod">
          <ac:chgData name="Chris Speller" userId="0a97f007-b978-4543-a8a0-9ee0abccdf0a" providerId="ADAL" clId="{860A7E25-5A7F-4A34-9677-D68364EF55C0}" dt="2021-01-31T19:13:35.896" v="270"/>
          <ac:spMkLst>
            <pc:docMk/>
            <pc:sldMk cId="3887651753" sldId="4747"/>
            <ac:spMk id="12" creationId="{62FD9DF1-6F18-4D7F-8CCC-9064219A7D0D}"/>
          </ac:spMkLst>
        </pc:spChg>
      </pc:sldChg>
      <pc:sldChg chg="addSp modSp">
        <pc:chgData name="Chris Speller" userId="0a97f007-b978-4543-a8a0-9ee0abccdf0a" providerId="ADAL" clId="{860A7E25-5A7F-4A34-9677-D68364EF55C0}" dt="2021-01-31T19:13:52.952" v="282"/>
        <pc:sldMkLst>
          <pc:docMk/>
          <pc:sldMk cId="1602537369" sldId="4749"/>
        </pc:sldMkLst>
        <pc:spChg chg="add mod">
          <ac:chgData name="Chris Speller" userId="0a97f007-b978-4543-a8a0-9ee0abccdf0a" providerId="ADAL" clId="{860A7E25-5A7F-4A34-9677-D68364EF55C0}" dt="2021-01-31T19:13:52.952" v="282"/>
          <ac:spMkLst>
            <pc:docMk/>
            <pc:sldMk cId="1602537369" sldId="4749"/>
            <ac:spMk id="13" creationId="{A2615F50-621D-4F3F-A64E-8F15A0F0DF24}"/>
          </ac:spMkLst>
        </pc:spChg>
      </pc:sldChg>
      <pc:sldChg chg="addSp modSp">
        <pc:chgData name="Chris Speller" userId="0a97f007-b978-4543-a8a0-9ee0abccdf0a" providerId="ADAL" clId="{860A7E25-5A7F-4A34-9677-D68364EF55C0}" dt="2021-01-31T19:13:46.353" v="278"/>
        <pc:sldMkLst>
          <pc:docMk/>
          <pc:sldMk cId="2541972955" sldId="4750"/>
        </pc:sldMkLst>
        <pc:spChg chg="add mod">
          <ac:chgData name="Chris Speller" userId="0a97f007-b978-4543-a8a0-9ee0abccdf0a" providerId="ADAL" clId="{860A7E25-5A7F-4A34-9677-D68364EF55C0}" dt="2021-01-31T19:13:46.353" v="278"/>
          <ac:spMkLst>
            <pc:docMk/>
            <pc:sldMk cId="2541972955" sldId="4750"/>
            <ac:spMk id="12" creationId="{7483C2CA-E864-4F8D-8D0F-392DF2A8D93D}"/>
          </ac:spMkLst>
        </pc:spChg>
      </pc:sldChg>
      <pc:sldChg chg="addSp modSp">
        <pc:chgData name="Chris Speller" userId="0a97f007-b978-4543-a8a0-9ee0abccdf0a" providerId="ADAL" clId="{860A7E25-5A7F-4A34-9677-D68364EF55C0}" dt="2021-01-31T19:13:38.776" v="272"/>
        <pc:sldMkLst>
          <pc:docMk/>
          <pc:sldMk cId="2263167685" sldId="4751"/>
        </pc:sldMkLst>
        <pc:spChg chg="add mod">
          <ac:chgData name="Chris Speller" userId="0a97f007-b978-4543-a8a0-9ee0abccdf0a" providerId="ADAL" clId="{860A7E25-5A7F-4A34-9677-D68364EF55C0}" dt="2021-01-31T19:13:38.776" v="272"/>
          <ac:spMkLst>
            <pc:docMk/>
            <pc:sldMk cId="2263167685" sldId="4751"/>
            <ac:spMk id="12" creationId="{206B696A-C193-4B39-8F1D-7CB8329803AF}"/>
          </ac:spMkLst>
        </pc:spChg>
      </pc:sldChg>
      <pc:sldChg chg="addSp modSp">
        <pc:chgData name="Chris Speller" userId="0a97f007-b978-4543-a8a0-9ee0abccdf0a" providerId="ADAL" clId="{860A7E25-5A7F-4A34-9677-D68364EF55C0}" dt="2021-01-31T19:13:37.081" v="271"/>
        <pc:sldMkLst>
          <pc:docMk/>
          <pc:sldMk cId="3564549540" sldId="4752"/>
        </pc:sldMkLst>
        <pc:spChg chg="add mod">
          <ac:chgData name="Chris Speller" userId="0a97f007-b978-4543-a8a0-9ee0abccdf0a" providerId="ADAL" clId="{860A7E25-5A7F-4A34-9677-D68364EF55C0}" dt="2021-01-31T19:13:37.081" v="271"/>
          <ac:spMkLst>
            <pc:docMk/>
            <pc:sldMk cId="3564549540" sldId="4752"/>
            <ac:spMk id="12" creationId="{073B53F9-AECF-45B7-AAE2-BE0E423DDA60}"/>
          </ac:spMkLst>
        </pc:spChg>
      </pc:sldChg>
      <pc:sldChg chg="addSp modSp">
        <pc:chgData name="Chris Speller" userId="0a97f007-b978-4543-a8a0-9ee0abccdf0a" providerId="ADAL" clId="{860A7E25-5A7F-4A34-9677-D68364EF55C0}" dt="2021-01-31T19:13:07.762" v="263"/>
        <pc:sldMkLst>
          <pc:docMk/>
          <pc:sldMk cId="252377457" sldId="4753"/>
        </pc:sldMkLst>
        <pc:spChg chg="add mod">
          <ac:chgData name="Chris Speller" userId="0a97f007-b978-4543-a8a0-9ee0abccdf0a" providerId="ADAL" clId="{860A7E25-5A7F-4A34-9677-D68364EF55C0}" dt="2021-01-31T19:13:07.762" v="263"/>
          <ac:spMkLst>
            <pc:docMk/>
            <pc:sldMk cId="252377457" sldId="4753"/>
            <ac:spMk id="12" creationId="{25551DF3-F744-4262-AC62-6605B74F676D}"/>
          </ac:spMkLst>
        </pc:spChg>
      </pc:sldChg>
      <pc:sldChg chg="addSp modSp">
        <pc:chgData name="Chris Speller" userId="0a97f007-b978-4543-a8a0-9ee0abccdf0a" providerId="ADAL" clId="{860A7E25-5A7F-4A34-9677-D68364EF55C0}" dt="2021-01-31T19:13:08.824" v="264"/>
        <pc:sldMkLst>
          <pc:docMk/>
          <pc:sldMk cId="4048647874" sldId="4754"/>
        </pc:sldMkLst>
        <pc:spChg chg="add mod">
          <ac:chgData name="Chris Speller" userId="0a97f007-b978-4543-a8a0-9ee0abccdf0a" providerId="ADAL" clId="{860A7E25-5A7F-4A34-9677-D68364EF55C0}" dt="2021-01-31T19:13:08.824" v="264"/>
          <ac:spMkLst>
            <pc:docMk/>
            <pc:sldMk cId="4048647874" sldId="4754"/>
            <ac:spMk id="12" creationId="{DB4DE07A-5485-4759-B2FB-115862451448}"/>
          </ac:spMkLst>
        </pc:spChg>
      </pc:sldChg>
      <pc:sldChg chg="addSp modSp">
        <pc:chgData name="Chris Speller" userId="0a97f007-b978-4543-a8a0-9ee0abccdf0a" providerId="ADAL" clId="{860A7E25-5A7F-4A34-9677-D68364EF55C0}" dt="2021-01-31T19:13:09.800" v="265"/>
        <pc:sldMkLst>
          <pc:docMk/>
          <pc:sldMk cId="3631257385" sldId="4755"/>
        </pc:sldMkLst>
        <pc:spChg chg="add mod">
          <ac:chgData name="Chris Speller" userId="0a97f007-b978-4543-a8a0-9ee0abccdf0a" providerId="ADAL" clId="{860A7E25-5A7F-4A34-9677-D68364EF55C0}" dt="2021-01-31T19:13:09.800" v="265"/>
          <ac:spMkLst>
            <pc:docMk/>
            <pc:sldMk cId="3631257385" sldId="4755"/>
            <ac:spMk id="12" creationId="{27B62D62-8738-4999-9B22-683189112A50}"/>
          </ac:spMkLst>
        </pc:spChg>
      </pc:sldChg>
      <pc:sldChg chg="addSp modSp">
        <pc:chgData name="Chris Speller" userId="0a97f007-b978-4543-a8a0-9ee0abccdf0a" providerId="ADAL" clId="{860A7E25-5A7F-4A34-9677-D68364EF55C0}" dt="2021-01-31T19:13:11.037" v="266"/>
        <pc:sldMkLst>
          <pc:docMk/>
          <pc:sldMk cId="973599304" sldId="4756"/>
        </pc:sldMkLst>
        <pc:spChg chg="add mod">
          <ac:chgData name="Chris Speller" userId="0a97f007-b978-4543-a8a0-9ee0abccdf0a" providerId="ADAL" clId="{860A7E25-5A7F-4A34-9677-D68364EF55C0}" dt="2021-01-31T19:13:11.037" v="266"/>
          <ac:spMkLst>
            <pc:docMk/>
            <pc:sldMk cId="973599304" sldId="4756"/>
            <ac:spMk id="13" creationId="{6033B203-F759-40F0-80F3-24DB0A660866}"/>
          </ac:spMkLst>
        </pc:spChg>
      </pc:sldChg>
      <pc:sldChg chg="addSp modSp">
        <pc:chgData name="Chris Speller" userId="0a97f007-b978-4543-a8a0-9ee0abccdf0a" providerId="ADAL" clId="{860A7E25-5A7F-4A34-9677-D68364EF55C0}" dt="2021-01-31T19:13:12.032" v="267"/>
        <pc:sldMkLst>
          <pc:docMk/>
          <pc:sldMk cId="781657429" sldId="4757"/>
        </pc:sldMkLst>
        <pc:spChg chg="add mod">
          <ac:chgData name="Chris Speller" userId="0a97f007-b978-4543-a8a0-9ee0abccdf0a" providerId="ADAL" clId="{860A7E25-5A7F-4A34-9677-D68364EF55C0}" dt="2021-01-31T19:13:12.032" v="267"/>
          <ac:spMkLst>
            <pc:docMk/>
            <pc:sldMk cId="781657429" sldId="4757"/>
            <ac:spMk id="12" creationId="{BB1F0FEB-E7D8-43F9-8DB5-E51E82451ED4}"/>
          </ac:spMkLst>
        </pc:spChg>
      </pc:sldChg>
      <pc:sldChg chg="addSp modSp">
        <pc:chgData name="Chris Speller" userId="0a97f007-b978-4543-a8a0-9ee0abccdf0a" providerId="ADAL" clId="{860A7E25-5A7F-4A34-9677-D68364EF55C0}" dt="2021-01-31T19:13:13.119" v="268"/>
        <pc:sldMkLst>
          <pc:docMk/>
          <pc:sldMk cId="3667022957" sldId="4758"/>
        </pc:sldMkLst>
        <pc:spChg chg="add mod">
          <ac:chgData name="Chris Speller" userId="0a97f007-b978-4543-a8a0-9ee0abccdf0a" providerId="ADAL" clId="{860A7E25-5A7F-4A34-9677-D68364EF55C0}" dt="2021-01-31T19:13:13.119" v="268"/>
          <ac:spMkLst>
            <pc:docMk/>
            <pc:sldMk cId="3667022957" sldId="4758"/>
            <ac:spMk id="12" creationId="{A997BF72-51BB-4954-99E9-0FBD9DD18D32}"/>
          </ac:spMkLst>
        </pc:spChg>
      </pc:sldChg>
      <pc:sldChg chg="addSp modSp">
        <pc:chgData name="Chris Speller" userId="0a97f007-b978-4543-a8a0-9ee0abccdf0a" providerId="ADAL" clId="{860A7E25-5A7F-4A34-9677-D68364EF55C0}" dt="2021-01-31T19:13:47.561" v="279"/>
        <pc:sldMkLst>
          <pc:docMk/>
          <pc:sldMk cId="1533033452" sldId="4759"/>
        </pc:sldMkLst>
        <pc:spChg chg="add mod">
          <ac:chgData name="Chris Speller" userId="0a97f007-b978-4543-a8a0-9ee0abccdf0a" providerId="ADAL" clId="{860A7E25-5A7F-4A34-9677-D68364EF55C0}" dt="2021-01-31T19:13:47.561" v="279"/>
          <ac:spMkLst>
            <pc:docMk/>
            <pc:sldMk cId="1533033452" sldId="4759"/>
            <ac:spMk id="12" creationId="{E5AAB489-E2A9-46BD-B99F-27A4934B5BCD}"/>
          </ac:spMkLst>
        </pc:spChg>
      </pc:sldChg>
      <pc:sldChg chg="addSp modSp">
        <pc:chgData name="Chris Speller" userId="0a97f007-b978-4543-a8a0-9ee0abccdf0a" providerId="ADAL" clId="{860A7E25-5A7F-4A34-9677-D68364EF55C0}" dt="2021-01-31T19:13:48.753" v="280"/>
        <pc:sldMkLst>
          <pc:docMk/>
          <pc:sldMk cId="3125784753" sldId="4760"/>
        </pc:sldMkLst>
        <pc:spChg chg="add mod">
          <ac:chgData name="Chris Speller" userId="0a97f007-b978-4543-a8a0-9ee0abccdf0a" providerId="ADAL" clId="{860A7E25-5A7F-4A34-9677-D68364EF55C0}" dt="2021-01-31T19:13:48.753" v="280"/>
          <ac:spMkLst>
            <pc:docMk/>
            <pc:sldMk cId="3125784753" sldId="4760"/>
            <ac:spMk id="12" creationId="{356B314E-F496-4B95-829C-8E8C133CD626}"/>
          </ac:spMkLst>
        </pc:spChg>
      </pc:sldChg>
      <pc:sldChg chg="modSp mod">
        <pc:chgData name="Chris Speller" userId="0a97f007-b978-4543-a8a0-9ee0abccdf0a" providerId="ADAL" clId="{860A7E25-5A7F-4A34-9677-D68364EF55C0}" dt="2021-01-31T19:14:02.838" v="283" actId="1076"/>
        <pc:sldMkLst>
          <pc:docMk/>
          <pc:sldMk cId="4114146964" sldId="4767"/>
        </pc:sldMkLst>
        <pc:spChg chg="mod">
          <ac:chgData name="Chris Speller" userId="0a97f007-b978-4543-a8a0-9ee0abccdf0a" providerId="ADAL" clId="{860A7E25-5A7F-4A34-9677-D68364EF55C0}" dt="2021-01-31T19:14:02.838" v="283" actId="1076"/>
          <ac:spMkLst>
            <pc:docMk/>
            <pc:sldMk cId="4114146964" sldId="4767"/>
            <ac:spMk id="13" creationId="{7BD87FF1-6D34-4DE7-AC44-0CEF1C9692B8}"/>
          </ac:spMkLst>
        </pc:spChg>
      </pc:sldChg>
      <pc:sldChg chg="modSp mod">
        <pc:chgData name="Chris Speller" userId="0a97f007-b978-4543-a8a0-9ee0abccdf0a" providerId="ADAL" clId="{860A7E25-5A7F-4A34-9677-D68364EF55C0}" dt="2021-01-31T19:14:05.223" v="284" actId="1076"/>
        <pc:sldMkLst>
          <pc:docMk/>
          <pc:sldMk cId="1956256618" sldId="4768"/>
        </pc:sldMkLst>
        <pc:spChg chg="mod">
          <ac:chgData name="Chris Speller" userId="0a97f007-b978-4543-a8a0-9ee0abccdf0a" providerId="ADAL" clId="{860A7E25-5A7F-4A34-9677-D68364EF55C0}" dt="2021-01-31T19:14:05.223" v="284" actId="1076"/>
          <ac:spMkLst>
            <pc:docMk/>
            <pc:sldMk cId="1956256618" sldId="4768"/>
            <ac:spMk id="13" creationId="{7BD87FF1-6D34-4DE7-AC44-0CEF1C9692B8}"/>
          </ac:spMkLst>
        </pc:spChg>
      </pc:sldChg>
      <pc:sldChg chg="addSp modSp">
        <pc:chgData name="Chris Speller" userId="0a97f007-b978-4543-a8a0-9ee0abccdf0a" providerId="ADAL" clId="{860A7E25-5A7F-4A34-9677-D68364EF55C0}" dt="2021-01-31T19:14:09.626" v="285"/>
        <pc:sldMkLst>
          <pc:docMk/>
          <pc:sldMk cId="2997868553" sldId="4769"/>
        </pc:sldMkLst>
        <pc:spChg chg="add mod">
          <ac:chgData name="Chris Speller" userId="0a97f007-b978-4543-a8a0-9ee0abccdf0a" providerId="ADAL" clId="{860A7E25-5A7F-4A34-9677-D68364EF55C0}" dt="2021-01-31T19:14:09.626" v="285"/>
          <ac:spMkLst>
            <pc:docMk/>
            <pc:sldMk cId="2997868553" sldId="4769"/>
            <ac:spMk id="14" creationId="{13A567EC-19F5-42A0-880B-152671E294FC}"/>
          </ac:spMkLst>
        </pc:spChg>
      </pc:sldChg>
      <pc:sldChg chg="modSp mod">
        <pc:chgData name="Chris Speller" userId="0a97f007-b978-4543-a8a0-9ee0abccdf0a" providerId="ADAL" clId="{860A7E25-5A7F-4A34-9677-D68364EF55C0}" dt="2021-02-11T16:47:02.380" v="330" actId="20577"/>
        <pc:sldMkLst>
          <pc:docMk/>
          <pc:sldMk cId="678128543" sldId="4815"/>
        </pc:sldMkLst>
        <pc:spChg chg="mod">
          <ac:chgData name="Chris Speller" userId="0a97f007-b978-4543-a8a0-9ee0abccdf0a" providerId="ADAL" clId="{860A7E25-5A7F-4A34-9677-D68364EF55C0}" dt="2021-02-11T16:47:02.380" v="330" actId="20577"/>
          <ac:spMkLst>
            <pc:docMk/>
            <pc:sldMk cId="678128543" sldId="4815"/>
            <ac:spMk id="10" creationId="{00000000-0000-0000-0000-000000000000}"/>
          </ac:spMkLst>
        </pc:spChg>
        <pc:spChg chg="mod">
          <ac:chgData name="Chris Speller" userId="0a97f007-b978-4543-a8a0-9ee0abccdf0a" providerId="ADAL" clId="{860A7E25-5A7F-4A34-9677-D68364EF55C0}" dt="2021-02-11T16:45:17.176" v="329" actId="6549"/>
          <ac:spMkLst>
            <pc:docMk/>
            <pc:sldMk cId="678128543" sldId="4815"/>
            <ac:spMk id="11" creationId="{00000000-0000-0000-0000-000000000000}"/>
          </ac:spMkLst>
        </pc:spChg>
      </pc:sldChg>
      <pc:sldChg chg="modSp mod">
        <pc:chgData name="Chris Speller" userId="0a97f007-b978-4543-a8a0-9ee0abccdf0a" providerId="ADAL" clId="{860A7E25-5A7F-4A34-9677-D68364EF55C0}" dt="2021-01-31T19:16:22.279" v="318" actId="1076"/>
        <pc:sldMkLst>
          <pc:docMk/>
          <pc:sldMk cId="1739106831" sldId="4818"/>
        </pc:sldMkLst>
        <pc:spChg chg="mod">
          <ac:chgData name="Chris Speller" userId="0a97f007-b978-4543-a8a0-9ee0abccdf0a" providerId="ADAL" clId="{860A7E25-5A7F-4A34-9677-D68364EF55C0}" dt="2021-01-31T19:16:17.749" v="316" actId="403"/>
          <ac:spMkLst>
            <pc:docMk/>
            <pc:sldMk cId="1739106831" sldId="4818"/>
            <ac:spMk id="10" creationId="{00000000-0000-0000-0000-000000000000}"/>
          </ac:spMkLst>
        </pc:spChg>
        <pc:spChg chg="mod">
          <ac:chgData name="Chris Speller" userId="0a97f007-b978-4543-a8a0-9ee0abccdf0a" providerId="ADAL" clId="{860A7E25-5A7F-4A34-9677-D68364EF55C0}" dt="2021-01-31T19:16:19.356" v="317" actId="403"/>
          <ac:spMkLst>
            <pc:docMk/>
            <pc:sldMk cId="1739106831" sldId="4818"/>
            <ac:spMk id="11" creationId="{00000000-0000-0000-0000-000000000000}"/>
          </ac:spMkLst>
        </pc:spChg>
        <pc:spChg chg="mod">
          <ac:chgData name="Chris Speller" userId="0a97f007-b978-4543-a8a0-9ee0abccdf0a" providerId="ADAL" clId="{860A7E25-5A7F-4A34-9677-D68364EF55C0}" dt="2021-01-31T19:16:22.279" v="318" actId="1076"/>
          <ac:spMkLst>
            <pc:docMk/>
            <pc:sldMk cId="1739106831" sldId="4818"/>
            <ac:spMk id="12" creationId="{C24385B1-56CC-4BCF-9B84-8EA2D3337E37}"/>
          </ac:spMkLst>
        </pc:spChg>
      </pc:sldChg>
      <pc:sldChg chg="modSp mod">
        <pc:chgData name="Chris Speller" userId="0a97f007-b978-4543-a8a0-9ee0abccdf0a" providerId="ADAL" clId="{860A7E25-5A7F-4A34-9677-D68364EF55C0}" dt="2021-01-31T19:16:14.259" v="315" actId="403"/>
        <pc:sldMkLst>
          <pc:docMk/>
          <pc:sldMk cId="1572156607" sldId="4819"/>
        </pc:sldMkLst>
        <pc:spChg chg="mod">
          <ac:chgData name="Chris Speller" userId="0a97f007-b978-4543-a8a0-9ee0abccdf0a" providerId="ADAL" clId="{860A7E25-5A7F-4A34-9677-D68364EF55C0}" dt="2021-01-31T19:15:53.171" v="305" actId="403"/>
          <ac:spMkLst>
            <pc:docMk/>
            <pc:sldMk cId="1572156607" sldId="4819"/>
            <ac:spMk id="10" creationId="{00000000-0000-0000-0000-000000000000}"/>
          </ac:spMkLst>
        </pc:spChg>
        <pc:spChg chg="mod">
          <ac:chgData name="Chris Speller" userId="0a97f007-b978-4543-a8a0-9ee0abccdf0a" providerId="ADAL" clId="{860A7E25-5A7F-4A34-9677-D68364EF55C0}" dt="2021-01-31T19:15:54.798" v="306" actId="403"/>
          <ac:spMkLst>
            <pc:docMk/>
            <pc:sldMk cId="1572156607" sldId="4819"/>
            <ac:spMk id="11" creationId="{00000000-0000-0000-0000-000000000000}"/>
          </ac:spMkLst>
        </pc:spChg>
        <pc:spChg chg="mod">
          <ac:chgData name="Chris Speller" userId="0a97f007-b978-4543-a8a0-9ee0abccdf0a" providerId="ADAL" clId="{860A7E25-5A7F-4A34-9677-D68364EF55C0}" dt="2021-01-31T19:16:14.259" v="315" actId="403"/>
          <ac:spMkLst>
            <pc:docMk/>
            <pc:sldMk cId="1572156607" sldId="4819"/>
            <ac:spMk id="12" creationId="{C24385B1-56CC-4BCF-9B84-8EA2D3337E37}"/>
          </ac:spMkLst>
        </pc:spChg>
      </pc:sldChg>
      <pc:sldChg chg="modSp mod">
        <pc:chgData name="Chris Speller" userId="0a97f007-b978-4543-a8a0-9ee0abccdf0a" providerId="ADAL" clId="{860A7E25-5A7F-4A34-9677-D68364EF55C0}" dt="2021-01-31T19:16:11.827" v="314" actId="1076"/>
        <pc:sldMkLst>
          <pc:docMk/>
          <pc:sldMk cId="1183670436" sldId="4820"/>
        </pc:sldMkLst>
        <pc:spChg chg="mod">
          <ac:chgData name="Chris Speller" userId="0a97f007-b978-4543-a8a0-9ee0abccdf0a" providerId="ADAL" clId="{860A7E25-5A7F-4A34-9677-D68364EF55C0}" dt="2021-01-31T19:16:02.341" v="310" actId="403"/>
          <ac:spMkLst>
            <pc:docMk/>
            <pc:sldMk cId="1183670436" sldId="4820"/>
            <ac:spMk id="10" creationId="{00000000-0000-0000-0000-000000000000}"/>
          </ac:spMkLst>
        </pc:spChg>
        <pc:spChg chg="mod">
          <ac:chgData name="Chris Speller" userId="0a97f007-b978-4543-a8a0-9ee0abccdf0a" providerId="ADAL" clId="{860A7E25-5A7F-4A34-9677-D68364EF55C0}" dt="2021-01-31T19:16:03.958" v="311" actId="403"/>
          <ac:spMkLst>
            <pc:docMk/>
            <pc:sldMk cId="1183670436" sldId="4820"/>
            <ac:spMk id="11" creationId="{00000000-0000-0000-0000-000000000000}"/>
          </ac:spMkLst>
        </pc:spChg>
        <pc:spChg chg="mod">
          <ac:chgData name="Chris Speller" userId="0a97f007-b978-4543-a8a0-9ee0abccdf0a" providerId="ADAL" clId="{860A7E25-5A7F-4A34-9677-D68364EF55C0}" dt="2021-01-31T19:16:11.827" v="314" actId="1076"/>
          <ac:spMkLst>
            <pc:docMk/>
            <pc:sldMk cId="1183670436" sldId="4820"/>
            <ac:spMk id="12" creationId="{C24385B1-56CC-4BCF-9B84-8EA2D3337E37}"/>
          </ac:spMkLst>
        </pc:spChg>
      </pc:sldChg>
      <pc:sldChg chg="modSp mod">
        <pc:chgData name="Chris Speller" userId="0a97f007-b978-4543-a8a0-9ee0abccdf0a" providerId="ADAL" clId="{860A7E25-5A7F-4A34-9677-D68364EF55C0}" dt="2021-01-31T19:15:47.940" v="304" actId="403"/>
        <pc:sldMkLst>
          <pc:docMk/>
          <pc:sldMk cId="2192770776" sldId="4821"/>
        </pc:sldMkLst>
        <pc:spChg chg="mod">
          <ac:chgData name="Chris Speller" userId="0a97f007-b978-4543-a8a0-9ee0abccdf0a" providerId="ADAL" clId="{860A7E25-5A7F-4A34-9677-D68364EF55C0}" dt="2021-01-31T19:15:41.007" v="301" actId="403"/>
          <ac:spMkLst>
            <pc:docMk/>
            <pc:sldMk cId="2192770776" sldId="4821"/>
            <ac:spMk id="10" creationId="{00000000-0000-0000-0000-000000000000}"/>
          </ac:spMkLst>
        </pc:spChg>
        <pc:spChg chg="mod">
          <ac:chgData name="Chris Speller" userId="0a97f007-b978-4543-a8a0-9ee0abccdf0a" providerId="ADAL" clId="{860A7E25-5A7F-4A34-9677-D68364EF55C0}" dt="2021-01-31T19:15:43.190" v="302" actId="403"/>
          <ac:spMkLst>
            <pc:docMk/>
            <pc:sldMk cId="2192770776" sldId="4821"/>
            <ac:spMk id="11" creationId="{00000000-0000-0000-0000-000000000000}"/>
          </ac:spMkLst>
        </pc:spChg>
        <pc:spChg chg="mod">
          <ac:chgData name="Chris Speller" userId="0a97f007-b978-4543-a8a0-9ee0abccdf0a" providerId="ADAL" clId="{860A7E25-5A7F-4A34-9677-D68364EF55C0}" dt="2021-01-31T19:15:47.940" v="304" actId="403"/>
          <ac:spMkLst>
            <pc:docMk/>
            <pc:sldMk cId="2192770776" sldId="4821"/>
            <ac:spMk id="12" creationId="{C24385B1-56CC-4BCF-9B84-8EA2D3337E37}"/>
          </ac:spMkLst>
        </pc:spChg>
      </pc:sldChg>
      <pc:sldChg chg="modSp add mod">
        <pc:chgData name="Chris Speller" userId="0a97f007-b978-4543-a8a0-9ee0abccdf0a" providerId="ADAL" clId="{860A7E25-5A7F-4A34-9677-D68364EF55C0}" dt="2021-01-07T16:10:47.886" v="19" actId="404"/>
        <pc:sldMkLst>
          <pc:docMk/>
          <pc:sldMk cId="4237601848" sldId="4831"/>
        </pc:sldMkLst>
        <pc:spChg chg="mod">
          <ac:chgData name="Chris Speller" userId="0a97f007-b978-4543-a8a0-9ee0abccdf0a" providerId="ADAL" clId="{860A7E25-5A7F-4A34-9677-D68364EF55C0}" dt="2021-01-07T16:10:38.223" v="15"/>
          <ac:spMkLst>
            <pc:docMk/>
            <pc:sldMk cId="4237601848" sldId="4831"/>
            <ac:spMk id="10" creationId="{00000000-0000-0000-0000-000000000000}"/>
          </ac:spMkLst>
        </pc:spChg>
        <pc:spChg chg="mod">
          <ac:chgData name="Chris Speller" userId="0a97f007-b978-4543-a8a0-9ee0abccdf0a" providerId="ADAL" clId="{860A7E25-5A7F-4A34-9677-D68364EF55C0}" dt="2021-01-07T16:10:41.868" v="16"/>
          <ac:spMkLst>
            <pc:docMk/>
            <pc:sldMk cId="4237601848" sldId="4831"/>
            <ac:spMk id="11" creationId="{00000000-0000-0000-0000-000000000000}"/>
          </ac:spMkLst>
        </pc:spChg>
        <pc:spChg chg="mod">
          <ac:chgData name="Chris Speller" userId="0a97f007-b978-4543-a8a0-9ee0abccdf0a" providerId="ADAL" clId="{860A7E25-5A7F-4A34-9677-D68364EF55C0}" dt="2021-01-07T16:10:47.886" v="19" actId="404"/>
          <ac:spMkLst>
            <pc:docMk/>
            <pc:sldMk cId="4237601848" sldId="4831"/>
            <ac:spMk id="12" creationId="{00000000-0000-0000-0000-000000000000}"/>
          </ac:spMkLst>
        </pc:spChg>
      </pc:sldChg>
      <pc:sldChg chg="modSp add mod">
        <pc:chgData name="Chris Speller" userId="0a97f007-b978-4543-a8a0-9ee0abccdf0a" providerId="ADAL" clId="{860A7E25-5A7F-4A34-9677-D68364EF55C0}" dt="2021-01-17T12:14:38.628" v="35" actId="20577"/>
        <pc:sldMkLst>
          <pc:docMk/>
          <pc:sldMk cId="1214329018" sldId="4832"/>
        </pc:sldMkLst>
        <pc:spChg chg="mod">
          <ac:chgData name="Chris Speller" userId="0a97f007-b978-4543-a8a0-9ee0abccdf0a" providerId="ADAL" clId="{860A7E25-5A7F-4A34-9677-D68364EF55C0}" dt="2021-01-17T12:14:36.122" v="34" actId="20577"/>
          <ac:spMkLst>
            <pc:docMk/>
            <pc:sldMk cId="1214329018" sldId="4832"/>
            <ac:spMk id="10" creationId="{00000000-0000-0000-0000-000000000000}"/>
          </ac:spMkLst>
        </pc:spChg>
        <pc:spChg chg="mod">
          <ac:chgData name="Chris Speller" userId="0a97f007-b978-4543-a8a0-9ee0abccdf0a" providerId="ADAL" clId="{860A7E25-5A7F-4A34-9677-D68364EF55C0}" dt="2021-01-17T12:14:38.628" v="35" actId="20577"/>
          <ac:spMkLst>
            <pc:docMk/>
            <pc:sldMk cId="1214329018" sldId="4832"/>
            <ac:spMk id="11" creationId="{00000000-0000-0000-0000-000000000000}"/>
          </ac:spMkLst>
        </pc:spChg>
        <pc:spChg chg="mod">
          <ac:chgData name="Chris Speller" userId="0a97f007-b978-4543-a8a0-9ee0abccdf0a" providerId="ADAL" clId="{860A7E25-5A7F-4A34-9677-D68364EF55C0}" dt="2021-01-17T12:14:07.923" v="25"/>
          <ac:spMkLst>
            <pc:docMk/>
            <pc:sldMk cId="1214329018" sldId="4832"/>
            <ac:spMk id="12" creationId="{00000000-0000-0000-0000-000000000000}"/>
          </ac:spMkLst>
        </pc:spChg>
      </pc:sldChg>
      <pc:sldChg chg="modSp add mod">
        <pc:chgData name="Chris Speller" userId="0a97f007-b978-4543-a8a0-9ee0abccdf0a" providerId="ADAL" clId="{860A7E25-5A7F-4A34-9677-D68364EF55C0}" dt="2021-01-17T12:14:33.187" v="33" actId="20577"/>
        <pc:sldMkLst>
          <pc:docMk/>
          <pc:sldMk cId="1262289317" sldId="4833"/>
        </pc:sldMkLst>
        <pc:spChg chg="mod">
          <ac:chgData name="Chris Speller" userId="0a97f007-b978-4543-a8a0-9ee0abccdf0a" providerId="ADAL" clId="{860A7E25-5A7F-4A34-9677-D68364EF55C0}" dt="2021-01-17T12:14:30.314" v="32" actId="20577"/>
          <ac:spMkLst>
            <pc:docMk/>
            <pc:sldMk cId="1262289317" sldId="4833"/>
            <ac:spMk id="10" creationId="{00000000-0000-0000-0000-000000000000}"/>
          </ac:spMkLst>
        </pc:spChg>
        <pc:spChg chg="mod">
          <ac:chgData name="Chris Speller" userId="0a97f007-b978-4543-a8a0-9ee0abccdf0a" providerId="ADAL" clId="{860A7E25-5A7F-4A34-9677-D68364EF55C0}" dt="2021-01-17T12:14:33.187" v="33" actId="20577"/>
          <ac:spMkLst>
            <pc:docMk/>
            <pc:sldMk cId="1262289317" sldId="4833"/>
            <ac:spMk id="11" creationId="{00000000-0000-0000-0000-000000000000}"/>
          </ac:spMkLst>
        </pc:spChg>
        <pc:spChg chg="mod">
          <ac:chgData name="Chris Speller" userId="0a97f007-b978-4543-a8a0-9ee0abccdf0a" providerId="ADAL" clId="{860A7E25-5A7F-4A34-9677-D68364EF55C0}" dt="2021-01-17T12:14:21.789" v="30"/>
          <ac:spMkLst>
            <pc:docMk/>
            <pc:sldMk cId="1262289317" sldId="4833"/>
            <ac:spMk id="12" creationId="{00000000-0000-0000-0000-000000000000}"/>
          </ac:spMkLst>
        </pc:spChg>
      </pc:sldChg>
      <pc:sldChg chg="modSp add mod">
        <pc:chgData name="Chris Speller" userId="0a97f007-b978-4543-a8a0-9ee0abccdf0a" providerId="ADAL" clId="{860A7E25-5A7F-4A34-9677-D68364EF55C0}" dt="2021-01-17T12:27:16.783" v="68" actId="20577"/>
        <pc:sldMkLst>
          <pc:docMk/>
          <pc:sldMk cId="3874676529" sldId="4834"/>
        </pc:sldMkLst>
        <pc:spChg chg="mod">
          <ac:chgData name="Chris Speller" userId="0a97f007-b978-4543-a8a0-9ee0abccdf0a" providerId="ADAL" clId="{860A7E25-5A7F-4A34-9677-D68364EF55C0}" dt="2021-01-17T12:26:56.227" v="37"/>
          <ac:spMkLst>
            <pc:docMk/>
            <pc:sldMk cId="3874676529" sldId="4834"/>
            <ac:spMk id="10" creationId="{00000000-0000-0000-0000-000000000000}"/>
          </ac:spMkLst>
        </pc:spChg>
        <pc:spChg chg="mod">
          <ac:chgData name="Chris Speller" userId="0a97f007-b978-4543-a8a0-9ee0abccdf0a" providerId="ADAL" clId="{860A7E25-5A7F-4A34-9677-D68364EF55C0}" dt="2021-01-17T12:27:00.935" v="38"/>
          <ac:spMkLst>
            <pc:docMk/>
            <pc:sldMk cId="3874676529" sldId="4834"/>
            <ac:spMk id="11" creationId="{00000000-0000-0000-0000-000000000000}"/>
          </ac:spMkLst>
        </pc:spChg>
        <pc:spChg chg="mod">
          <ac:chgData name="Chris Speller" userId="0a97f007-b978-4543-a8a0-9ee0abccdf0a" providerId="ADAL" clId="{860A7E25-5A7F-4A34-9677-D68364EF55C0}" dt="2021-01-17T12:27:16.783" v="68" actId="20577"/>
          <ac:spMkLst>
            <pc:docMk/>
            <pc:sldMk cId="3874676529" sldId="4834"/>
            <ac:spMk id="12" creationId="{00000000-0000-0000-0000-000000000000}"/>
          </ac:spMkLst>
        </pc:spChg>
      </pc:sldChg>
      <pc:sldChg chg="modSp add mod">
        <pc:chgData name="Chris Speller" userId="0a97f007-b978-4543-a8a0-9ee0abccdf0a" providerId="ADAL" clId="{860A7E25-5A7F-4A34-9677-D68364EF55C0}" dt="2021-01-22T08:42:15.853" v="228" actId="404"/>
        <pc:sldMkLst>
          <pc:docMk/>
          <pc:sldMk cId="2287686058" sldId="4835"/>
        </pc:sldMkLst>
        <pc:spChg chg="mod">
          <ac:chgData name="Chris Speller" userId="0a97f007-b978-4543-a8a0-9ee0abccdf0a" providerId="ADAL" clId="{860A7E25-5A7F-4A34-9677-D68364EF55C0}" dt="2021-01-22T08:42:00.533" v="219" actId="122"/>
          <ac:spMkLst>
            <pc:docMk/>
            <pc:sldMk cId="2287686058" sldId="4835"/>
            <ac:spMk id="10" creationId="{00000000-0000-0000-0000-000000000000}"/>
          </ac:spMkLst>
        </pc:spChg>
        <pc:spChg chg="mod">
          <ac:chgData name="Chris Speller" userId="0a97f007-b978-4543-a8a0-9ee0abccdf0a" providerId="ADAL" clId="{860A7E25-5A7F-4A34-9677-D68364EF55C0}" dt="2021-01-22T08:42:08.730" v="224" actId="122"/>
          <ac:spMkLst>
            <pc:docMk/>
            <pc:sldMk cId="2287686058" sldId="4835"/>
            <ac:spMk id="11" creationId="{00000000-0000-0000-0000-000000000000}"/>
          </ac:spMkLst>
        </pc:spChg>
        <pc:spChg chg="mod">
          <ac:chgData name="Chris Speller" userId="0a97f007-b978-4543-a8a0-9ee0abccdf0a" providerId="ADAL" clId="{860A7E25-5A7F-4A34-9677-D68364EF55C0}" dt="2021-01-22T08:42:15.853" v="228" actId="404"/>
          <ac:spMkLst>
            <pc:docMk/>
            <pc:sldMk cId="2287686058" sldId="4835"/>
            <ac:spMk id="12" creationId="{00000000-0000-0000-0000-000000000000}"/>
          </ac:spMkLst>
        </pc:spChg>
      </pc:sldChg>
      <pc:sldChg chg="add ord">
        <pc:chgData name="Chris Speller" userId="0a97f007-b978-4543-a8a0-9ee0abccdf0a" providerId="ADAL" clId="{860A7E25-5A7F-4A34-9677-D68364EF55C0}" dt="2021-01-31T20:06:22.107" v="323"/>
        <pc:sldMkLst>
          <pc:docMk/>
          <pc:sldMk cId="1278649837" sldId="4935"/>
        </pc:sldMkLst>
      </pc:sldChg>
      <pc:sldChg chg="add ord">
        <pc:chgData name="Chris Speller" userId="0a97f007-b978-4543-a8a0-9ee0abccdf0a" providerId="ADAL" clId="{860A7E25-5A7F-4A34-9677-D68364EF55C0}" dt="2021-01-31T20:06:22.107" v="323"/>
        <pc:sldMkLst>
          <pc:docMk/>
          <pc:sldMk cId="1579773765" sldId="4936"/>
        </pc:sldMkLst>
      </pc:sldChg>
    </pc:docChg>
  </pc:docChgLst>
  <pc:docChgLst>
    <pc:chgData name="Chris Speller" userId="0a97f007-b978-4543-a8a0-9ee0abccdf0a" providerId="ADAL" clId="{2E16E202-934D-4F46-B3DC-E46867410D73}"/>
    <pc:docChg chg="modSld">
      <pc:chgData name="Chris Speller" userId="0a97f007-b978-4543-a8a0-9ee0abccdf0a" providerId="ADAL" clId="{2E16E202-934D-4F46-B3DC-E46867410D73}" dt="2020-12-14T12:43:51.247" v="15" actId="20577"/>
      <pc:docMkLst>
        <pc:docMk/>
      </pc:docMkLst>
      <pc:sldChg chg="modSp">
        <pc:chgData name="Chris Speller" userId="0a97f007-b978-4543-a8a0-9ee0abccdf0a" providerId="ADAL" clId="{2E16E202-934D-4F46-B3DC-E46867410D73}" dt="2020-12-14T12:43:51.247" v="15" actId="20577"/>
        <pc:sldMkLst>
          <pc:docMk/>
          <pc:sldMk cId="83876155" sldId="4264"/>
        </pc:sldMkLst>
        <pc:graphicFrameChg chg="modGraphic">
          <ac:chgData name="Chris Speller" userId="0a97f007-b978-4543-a8a0-9ee0abccdf0a" providerId="ADAL" clId="{2E16E202-934D-4F46-B3DC-E46867410D73}" dt="2020-12-14T12:43:51.247" v="15" actId="20577"/>
          <ac:graphicFrameMkLst>
            <pc:docMk/>
            <pc:sldMk cId="83876155" sldId="4264"/>
            <ac:graphicFrameMk id="3" creationId="{025826F9-BBEB-4D37-A6CB-13A118B9C2C4}"/>
          </ac:graphicFrameMkLst>
        </pc:graphicFrameChg>
      </pc:sldChg>
      <pc:sldChg chg="modSp">
        <pc:chgData name="Chris Speller" userId="0a97f007-b978-4543-a8a0-9ee0abccdf0a" providerId="ADAL" clId="{2E16E202-934D-4F46-B3DC-E46867410D73}" dt="2020-12-14T12:43:44.726" v="11" actId="20577"/>
        <pc:sldMkLst>
          <pc:docMk/>
          <pc:sldMk cId="4142667225" sldId="4274"/>
        </pc:sldMkLst>
        <pc:spChg chg="mod">
          <ac:chgData name="Chris Speller" userId="0a97f007-b978-4543-a8a0-9ee0abccdf0a" providerId="ADAL" clId="{2E16E202-934D-4F46-B3DC-E46867410D73}" dt="2020-12-14T12:43:44.726" v="11" actId="20577"/>
          <ac:spMkLst>
            <pc:docMk/>
            <pc:sldMk cId="4142667225" sldId="4274"/>
            <ac:spMk id="2" creationId="{E16FD57A-7896-48B4-B078-61962DD83C7A}"/>
          </ac:spMkLst>
        </pc:spChg>
      </pc:sldChg>
      <pc:sldChg chg="modSp">
        <pc:chgData name="Chris Speller" userId="0a97f007-b978-4543-a8a0-9ee0abccdf0a" providerId="ADAL" clId="{2E16E202-934D-4F46-B3DC-E46867410D73}" dt="2020-12-14T12:43:08.807" v="3" actId="1076"/>
        <pc:sldMkLst>
          <pc:docMk/>
          <pc:sldMk cId="1900040444" sldId="4375"/>
        </pc:sldMkLst>
        <pc:spChg chg="mod">
          <ac:chgData name="Chris Speller" userId="0a97f007-b978-4543-a8a0-9ee0abccdf0a" providerId="ADAL" clId="{2E16E202-934D-4F46-B3DC-E46867410D73}" dt="2020-12-14T12:43:04.422" v="0" actId="6549"/>
          <ac:spMkLst>
            <pc:docMk/>
            <pc:sldMk cId="1900040444" sldId="4375"/>
            <ac:spMk id="10" creationId="{00000000-0000-0000-0000-000000000000}"/>
          </ac:spMkLst>
        </pc:spChg>
        <pc:spChg chg="mod">
          <ac:chgData name="Chris Speller" userId="0a97f007-b978-4543-a8a0-9ee0abccdf0a" providerId="ADAL" clId="{2E16E202-934D-4F46-B3DC-E46867410D73}" dt="2020-12-14T12:43:05.316" v="1" actId="6549"/>
          <ac:spMkLst>
            <pc:docMk/>
            <pc:sldMk cId="1900040444" sldId="4375"/>
            <ac:spMk id="11" creationId="{00000000-0000-0000-0000-000000000000}"/>
          </ac:spMkLst>
        </pc:spChg>
        <pc:spChg chg="mod">
          <ac:chgData name="Chris Speller" userId="0a97f007-b978-4543-a8a0-9ee0abccdf0a" providerId="ADAL" clId="{2E16E202-934D-4F46-B3DC-E46867410D73}" dt="2020-12-14T12:43:08.807" v="3" actId="1076"/>
          <ac:spMkLst>
            <pc:docMk/>
            <pc:sldMk cId="1900040444" sldId="4375"/>
            <ac:spMk id="12" creationId="{00000000-0000-0000-0000-000000000000}"/>
          </ac:spMkLst>
        </pc:spChg>
      </pc:sldChg>
      <pc:sldChg chg="modSp">
        <pc:chgData name="Chris Speller" userId="0a97f007-b978-4543-a8a0-9ee0abccdf0a" providerId="ADAL" clId="{2E16E202-934D-4F46-B3DC-E46867410D73}" dt="2020-12-14T12:43:13.811" v="6" actId="1076"/>
        <pc:sldMkLst>
          <pc:docMk/>
          <pc:sldMk cId="2549520824" sldId="4376"/>
        </pc:sldMkLst>
        <pc:spChg chg="mod">
          <ac:chgData name="Chris Speller" userId="0a97f007-b978-4543-a8a0-9ee0abccdf0a" providerId="ADAL" clId="{2E16E202-934D-4F46-B3DC-E46867410D73}" dt="2020-12-14T12:43:11.101" v="4" actId="6549"/>
          <ac:spMkLst>
            <pc:docMk/>
            <pc:sldMk cId="2549520824" sldId="4376"/>
            <ac:spMk id="10" creationId="{00000000-0000-0000-0000-000000000000}"/>
          </ac:spMkLst>
        </pc:spChg>
        <pc:spChg chg="mod">
          <ac:chgData name="Chris Speller" userId="0a97f007-b978-4543-a8a0-9ee0abccdf0a" providerId="ADAL" clId="{2E16E202-934D-4F46-B3DC-E46867410D73}" dt="2020-12-14T12:43:11.793" v="5" actId="6549"/>
          <ac:spMkLst>
            <pc:docMk/>
            <pc:sldMk cId="2549520824" sldId="4376"/>
            <ac:spMk id="11" creationId="{00000000-0000-0000-0000-000000000000}"/>
          </ac:spMkLst>
        </pc:spChg>
        <pc:spChg chg="mod">
          <ac:chgData name="Chris Speller" userId="0a97f007-b978-4543-a8a0-9ee0abccdf0a" providerId="ADAL" clId="{2E16E202-934D-4F46-B3DC-E46867410D73}" dt="2020-12-14T12:43:13.811" v="6" actId="1076"/>
          <ac:spMkLst>
            <pc:docMk/>
            <pc:sldMk cId="2549520824" sldId="4376"/>
            <ac:spMk id="12" creationId="{00000000-0000-0000-0000-000000000000}"/>
          </ac:spMkLst>
        </pc:spChg>
      </pc:sldChg>
      <pc:sldChg chg="modSp">
        <pc:chgData name="Chris Speller" userId="0a97f007-b978-4543-a8a0-9ee0abccdf0a" providerId="ADAL" clId="{2E16E202-934D-4F46-B3DC-E46867410D73}" dt="2020-12-14T12:43:23.163" v="7" actId="20577"/>
        <pc:sldMkLst>
          <pc:docMk/>
          <pc:sldMk cId="1628273680" sldId="4380"/>
        </pc:sldMkLst>
        <pc:spChg chg="mod">
          <ac:chgData name="Chris Speller" userId="0a97f007-b978-4543-a8a0-9ee0abccdf0a" providerId="ADAL" clId="{2E16E202-934D-4F46-B3DC-E46867410D73}" dt="2020-12-14T12:43:23.163" v="7" actId="20577"/>
          <ac:spMkLst>
            <pc:docMk/>
            <pc:sldMk cId="1628273680" sldId="4380"/>
            <ac:spMk id="12" creationId="{00000000-0000-0000-0000-000000000000}"/>
          </ac:spMkLst>
        </pc:spChg>
      </pc:sldChg>
    </pc:docChg>
  </pc:docChgLst>
  <pc:docChgLst>
    <pc:chgData name="Chris Speller" userId="0a97f007-b978-4543-a8a0-9ee0abccdf0a" providerId="ADAL" clId="{D87621BB-2E2D-4D88-B948-1EDB64269BFA}"/>
    <pc:docChg chg="custSel addSld modSld">
      <pc:chgData name="Chris Speller" userId="0a97f007-b978-4543-a8a0-9ee0abccdf0a" providerId="ADAL" clId="{D87621BB-2E2D-4D88-B948-1EDB64269BFA}" dt="2020-12-14T13:51:08.911" v="918" actId="20577"/>
      <pc:docMkLst>
        <pc:docMk/>
      </pc:docMkLst>
      <pc:sldChg chg="modSp">
        <pc:chgData name="Chris Speller" userId="0a97f007-b978-4543-a8a0-9ee0abccdf0a" providerId="ADAL" clId="{D87621BB-2E2D-4D88-B948-1EDB64269BFA}" dt="2020-12-14T13:36:00.199" v="828" actId="20577"/>
        <pc:sldMkLst>
          <pc:docMk/>
          <pc:sldMk cId="2354999837" sldId="4411"/>
        </pc:sldMkLst>
        <pc:spChg chg="mod">
          <ac:chgData name="Chris Speller" userId="0a97f007-b978-4543-a8a0-9ee0abccdf0a" providerId="ADAL" clId="{D87621BB-2E2D-4D88-B948-1EDB64269BFA}" dt="2020-12-14T13:35:39.465" v="826" actId="20577"/>
          <ac:spMkLst>
            <pc:docMk/>
            <pc:sldMk cId="2354999837" sldId="4411"/>
            <ac:spMk id="10" creationId="{00000000-0000-0000-0000-000000000000}"/>
          </ac:spMkLst>
        </pc:spChg>
        <pc:spChg chg="mod">
          <ac:chgData name="Chris Speller" userId="0a97f007-b978-4543-a8a0-9ee0abccdf0a" providerId="ADAL" clId="{D87621BB-2E2D-4D88-B948-1EDB64269BFA}" dt="2020-12-14T13:36:00.199" v="828" actId="20577"/>
          <ac:spMkLst>
            <pc:docMk/>
            <pc:sldMk cId="2354999837" sldId="4411"/>
            <ac:spMk id="11" creationId="{00000000-0000-0000-0000-000000000000}"/>
          </ac:spMkLst>
        </pc:spChg>
      </pc:sldChg>
      <pc:sldChg chg="delSp modSp delAnim">
        <pc:chgData name="Chris Speller" userId="0a97f007-b978-4543-a8a0-9ee0abccdf0a" providerId="ADAL" clId="{D87621BB-2E2D-4D88-B948-1EDB64269BFA}" dt="2020-12-14T13:38:55.215" v="830" actId="478"/>
        <pc:sldMkLst>
          <pc:docMk/>
          <pc:sldMk cId="3371434852" sldId="4413"/>
        </pc:sldMkLst>
        <pc:spChg chg="mod">
          <ac:chgData name="Chris Speller" userId="0a97f007-b978-4543-a8a0-9ee0abccdf0a" providerId="ADAL" clId="{D87621BB-2E2D-4D88-B948-1EDB64269BFA}" dt="2020-12-14T13:35:43.521" v="827" actId="20577"/>
          <ac:spMkLst>
            <pc:docMk/>
            <pc:sldMk cId="3371434852" sldId="4413"/>
            <ac:spMk id="10" creationId="{00000000-0000-0000-0000-000000000000}"/>
          </ac:spMkLst>
        </pc:spChg>
        <pc:spChg chg="mod">
          <ac:chgData name="Chris Speller" userId="0a97f007-b978-4543-a8a0-9ee0abccdf0a" providerId="ADAL" clId="{D87621BB-2E2D-4D88-B948-1EDB64269BFA}" dt="2020-12-14T13:36:03.576" v="829" actId="20577"/>
          <ac:spMkLst>
            <pc:docMk/>
            <pc:sldMk cId="3371434852" sldId="4413"/>
            <ac:spMk id="11" creationId="{00000000-0000-0000-0000-000000000000}"/>
          </ac:spMkLst>
        </pc:spChg>
        <pc:picChg chg="del">
          <ac:chgData name="Chris Speller" userId="0a97f007-b978-4543-a8a0-9ee0abccdf0a" providerId="ADAL" clId="{D87621BB-2E2D-4D88-B948-1EDB64269BFA}" dt="2020-12-14T13:38:55.215" v="830" actId="478"/>
          <ac:picMkLst>
            <pc:docMk/>
            <pc:sldMk cId="3371434852" sldId="4413"/>
            <ac:picMk id="3" creationId="{2D573B54-E779-4D24-AE00-CB37F1276F5F}"/>
          </ac:picMkLst>
        </pc:picChg>
      </pc:sldChg>
      <pc:sldChg chg="modSp">
        <pc:chgData name="Chris Speller" userId="0a97f007-b978-4543-a8a0-9ee0abccdf0a" providerId="ADAL" clId="{D87621BB-2E2D-4D88-B948-1EDB64269BFA}" dt="2020-12-14T13:04:43.405" v="308" actId="20577"/>
        <pc:sldMkLst>
          <pc:docMk/>
          <pc:sldMk cId="830439883" sldId="4460"/>
        </pc:sldMkLst>
        <pc:spChg chg="mod">
          <ac:chgData name="Chris Speller" userId="0a97f007-b978-4543-a8a0-9ee0abccdf0a" providerId="ADAL" clId="{D87621BB-2E2D-4D88-B948-1EDB64269BFA}" dt="2020-12-14T13:03:46.820" v="259" actId="20577"/>
          <ac:spMkLst>
            <pc:docMk/>
            <pc:sldMk cId="830439883" sldId="4460"/>
            <ac:spMk id="10" creationId="{00000000-0000-0000-0000-000000000000}"/>
          </ac:spMkLst>
        </pc:spChg>
        <pc:spChg chg="mod">
          <ac:chgData name="Chris Speller" userId="0a97f007-b978-4543-a8a0-9ee0abccdf0a" providerId="ADAL" clId="{D87621BB-2E2D-4D88-B948-1EDB64269BFA}" dt="2020-12-14T13:04:01.602" v="262" actId="20577"/>
          <ac:spMkLst>
            <pc:docMk/>
            <pc:sldMk cId="830439883" sldId="4460"/>
            <ac:spMk id="11" creationId="{00000000-0000-0000-0000-000000000000}"/>
          </ac:spMkLst>
        </pc:spChg>
        <pc:spChg chg="mod">
          <ac:chgData name="Chris Speller" userId="0a97f007-b978-4543-a8a0-9ee0abccdf0a" providerId="ADAL" clId="{D87621BB-2E2D-4D88-B948-1EDB64269BFA}" dt="2020-12-14T13:04:43.405" v="308" actId="20577"/>
          <ac:spMkLst>
            <pc:docMk/>
            <pc:sldMk cId="830439883" sldId="4460"/>
            <ac:spMk id="12" creationId="{C24385B1-56CC-4BCF-9B84-8EA2D3337E37}"/>
          </ac:spMkLst>
        </pc:spChg>
      </pc:sldChg>
      <pc:sldChg chg="modSp add modAnim">
        <pc:chgData name="Chris Speller" userId="0a97f007-b978-4543-a8a0-9ee0abccdf0a" providerId="ADAL" clId="{D87621BB-2E2D-4D88-B948-1EDB64269BFA}" dt="2020-12-14T12:46:28.763" v="43" actId="20577"/>
        <pc:sldMkLst>
          <pc:docMk/>
          <pc:sldMk cId="1646239338" sldId="4461"/>
        </pc:sldMkLst>
        <pc:spChg chg="mod">
          <ac:chgData name="Chris Speller" userId="0a97f007-b978-4543-a8a0-9ee0abccdf0a" providerId="ADAL" clId="{D87621BB-2E2D-4D88-B948-1EDB64269BFA}" dt="2020-12-14T12:45:43.823" v="23" actId="20577"/>
          <ac:spMkLst>
            <pc:docMk/>
            <pc:sldMk cId="1646239338" sldId="4461"/>
            <ac:spMk id="10" creationId="{00000000-0000-0000-0000-000000000000}"/>
          </ac:spMkLst>
        </pc:spChg>
        <pc:spChg chg="mod">
          <ac:chgData name="Chris Speller" userId="0a97f007-b978-4543-a8a0-9ee0abccdf0a" providerId="ADAL" clId="{D87621BB-2E2D-4D88-B948-1EDB64269BFA}" dt="2020-12-14T12:46:14.680" v="35" actId="20577"/>
          <ac:spMkLst>
            <pc:docMk/>
            <pc:sldMk cId="1646239338" sldId="4461"/>
            <ac:spMk id="11" creationId="{00000000-0000-0000-0000-000000000000}"/>
          </ac:spMkLst>
        </pc:spChg>
        <pc:spChg chg="mod">
          <ac:chgData name="Chris Speller" userId="0a97f007-b978-4543-a8a0-9ee0abccdf0a" providerId="ADAL" clId="{D87621BB-2E2D-4D88-B948-1EDB64269BFA}" dt="2020-12-14T12:46:28.763" v="43" actId="20577"/>
          <ac:spMkLst>
            <pc:docMk/>
            <pc:sldMk cId="1646239338" sldId="4461"/>
            <ac:spMk id="12" creationId="{00000000-0000-0000-0000-000000000000}"/>
          </ac:spMkLst>
        </pc:spChg>
      </pc:sldChg>
      <pc:sldChg chg="modSp add">
        <pc:chgData name="Chris Speller" userId="0a97f007-b978-4543-a8a0-9ee0abccdf0a" providerId="ADAL" clId="{D87621BB-2E2D-4D88-B948-1EDB64269BFA}" dt="2020-12-14T13:08:55.599" v="336" actId="6549"/>
        <pc:sldMkLst>
          <pc:docMk/>
          <pc:sldMk cId="951039632" sldId="4462"/>
        </pc:sldMkLst>
        <pc:spChg chg="mod">
          <ac:chgData name="Chris Speller" userId="0a97f007-b978-4543-a8a0-9ee0abccdf0a" providerId="ADAL" clId="{D87621BB-2E2D-4D88-B948-1EDB64269BFA}" dt="2020-12-14T13:08:55.599" v="336" actId="6549"/>
          <ac:spMkLst>
            <pc:docMk/>
            <pc:sldMk cId="951039632" sldId="4462"/>
            <ac:spMk id="10" creationId="{00000000-0000-0000-0000-000000000000}"/>
          </ac:spMkLst>
        </pc:spChg>
        <pc:spChg chg="mod">
          <ac:chgData name="Chris Speller" userId="0a97f007-b978-4543-a8a0-9ee0abccdf0a" providerId="ADAL" clId="{D87621BB-2E2D-4D88-B948-1EDB64269BFA}" dt="2020-12-14T13:06:06.684" v="317" actId="403"/>
          <ac:spMkLst>
            <pc:docMk/>
            <pc:sldMk cId="951039632" sldId="4462"/>
            <ac:spMk id="11" creationId="{00000000-0000-0000-0000-000000000000}"/>
          </ac:spMkLst>
        </pc:spChg>
        <pc:spChg chg="mod">
          <ac:chgData name="Chris Speller" userId="0a97f007-b978-4543-a8a0-9ee0abccdf0a" providerId="ADAL" clId="{D87621BB-2E2D-4D88-B948-1EDB64269BFA}" dt="2020-12-14T13:06:28.366" v="330" actId="20577"/>
          <ac:spMkLst>
            <pc:docMk/>
            <pc:sldMk cId="951039632" sldId="4462"/>
            <ac:spMk id="12" creationId="{C24385B1-56CC-4BCF-9B84-8EA2D3337E37}"/>
          </ac:spMkLst>
        </pc:spChg>
      </pc:sldChg>
      <pc:sldChg chg="modSp add modAnim">
        <pc:chgData name="Chris Speller" userId="0a97f007-b978-4543-a8a0-9ee0abccdf0a" providerId="ADAL" clId="{D87621BB-2E2D-4D88-B948-1EDB64269BFA}" dt="2020-12-14T13:12:03.410" v="366" actId="20577"/>
        <pc:sldMkLst>
          <pc:docMk/>
          <pc:sldMk cId="47327065" sldId="4463"/>
        </pc:sldMkLst>
        <pc:spChg chg="mod">
          <ac:chgData name="Chris Speller" userId="0a97f007-b978-4543-a8a0-9ee0abccdf0a" providerId="ADAL" clId="{D87621BB-2E2D-4D88-B948-1EDB64269BFA}" dt="2020-12-14T13:12:03.410" v="366" actId="20577"/>
          <ac:spMkLst>
            <pc:docMk/>
            <pc:sldMk cId="47327065" sldId="4463"/>
            <ac:spMk id="10" creationId="{00000000-0000-0000-0000-000000000000}"/>
          </ac:spMkLst>
        </pc:spChg>
        <pc:spChg chg="mod">
          <ac:chgData name="Chris Speller" userId="0a97f007-b978-4543-a8a0-9ee0abccdf0a" providerId="ADAL" clId="{D87621BB-2E2D-4D88-B948-1EDB64269BFA}" dt="2020-12-14T13:10:05.684" v="344"/>
          <ac:spMkLst>
            <pc:docMk/>
            <pc:sldMk cId="47327065" sldId="4463"/>
            <ac:spMk id="11" creationId="{00000000-0000-0000-0000-000000000000}"/>
          </ac:spMkLst>
        </pc:spChg>
        <pc:spChg chg="mod">
          <ac:chgData name="Chris Speller" userId="0a97f007-b978-4543-a8a0-9ee0abccdf0a" providerId="ADAL" clId="{D87621BB-2E2D-4D88-B948-1EDB64269BFA}" dt="2020-12-14T13:10:50.775" v="348" actId="207"/>
          <ac:spMkLst>
            <pc:docMk/>
            <pc:sldMk cId="47327065" sldId="4463"/>
            <ac:spMk id="12" creationId="{C24385B1-56CC-4BCF-9B84-8EA2D3337E37}"/>
          </ac:spMkLst>
        </pc:spChg>
      </pc:sldChg>
      <pc:sldChg chg="modSp add">
        <pc:chgData name="Chris Speller" userId="0a97f007-b978-4543-a8a0-9ee0abccdf0a" providerId="ADAL" clId="{D87621BB-2E2D-4D88-B948-1EDB64269BFA}" dt="2020-12-14T13:13:21.307" v="372" actId="20577"/>
        <pc:sldMkLst>
          <pc:docMk/>
          <pc:sldMk cId="2363795935" sldId="4464"/>
        </pc:sldMkLst>
        <pc:spChg chg="mod">
          <ac:chgData name="Chris Speller" userId="0a97f007-b978-4543-a8a0-9ee0abccdf0a" providerId="ADAL" clId="{D87621BB-2E2D-4D88-B948-1EDB64269BFA}" dt="2020-12-14T13:13:21.307" v="372" actId="20577"/>
          <ac:spMkLst>
            <pc:docMk/>
            <pc:sldMk cId="2363795935" sldId="4464"/>
            <ac:spMk id="10" creationId="{00000000-0000-0000-0000-000000000000}"/>
          </ac:spMkLst>
        </pc:spChg>
        <pc:spChg chg="mod">
          <ac:chgData name="Chris Speller" userId="0a97f007-b978-4543-a8a0-9ee0abccdf0a" providerId="ADAL" clId="{D87621BB-2E2D-4D88-B948-1EDB64269BFA}" dt="2020-12-14T13:12:37.164" v="369"/>
          <ac:spMkLst>
            <pc:docMk/>
            <pc:sldMk cId="2363795935" sldId="4464"/>
            <ac:spMk id="11" creationId="{00000000-0000-0000-0000-000000000000}"/>
          </ac:spMkLst>
        </pc:spChg>
        <pc:spChg chg="mod">
          <ac:chgData name="Chris Speller" userId="0a97f007-b978-4543-a8a0-9ee0abccdf0a" providerId="ADAL" clId="{D87621BB-2E2D-4D88-B948-1EDB64269BFA}" dt="2020-12-14T13:12:56.556" v="371" actId="207"/>
          <ac:spMkLst>
            <pc:docMk/>
            <pc:sldMk cId="2363795935" sldId="4464"/>
            <ac:spMk id="12" creationId="{C24385B1-56CC-4BCF-9B84-8EA2D3337E37}"/>
          </ac:spMkLst>
        </pc:spChg>
      </pc:sldChg>
      <pc:sldChg chg="modSp add modAnim">
        <pc:chgData name="Chris Speller" userId="0a97f007-b978-4543-a8a0-9ee0abccdf0a" providerId="ADAL" clId="{D87621BB-2E2D-4D88-B948-1EDB64269BFA}" dt="2020-12-14T13:28:21.917" v="733"/>
        <pc:sldMkLst>
          <pc:docMk/>
          <pc:sldMk cId="4158013522" sldId="4465"/>
        </pc:sldMkLst>
        <pc:spChg chg="mod">
          <ac:chgData name="Chris Speller" userId="0a97f007-b978-4543-a8a0-9ee0abccdf0a" providerId="ADAL" clId="{D87621BB-2E2D-4D88-B948-1EDB64269BFA}" dt="2020-12-14T13:28:21.917" v="733"/>
          <ac:spMkLst>
            <pc:docMk/>
            <pc:sldMk cId="4158013522" sldId="4465"/>
            <ac:spMk id="10" creationId="{00000000-0000-0000-0000-000000000000}"/>
          </ac:spMkLst>
        </pc:spChg>
        <pc:spChg chg="mod">
          <ac:chgData name="Chris Speller" userId="0a97f007-b978-4543-a8a0-9ee0abccdf0a" providerId="ADAL" clId="{D87621BB-2E2D-4D88-B948-1EDB64269BFA}" dt="2020-12-14T13:23:22.497" v="599"/>
          <ac:spMkLst>
            <pc:docMk/>
            <pc:sldMk cId="4158013522" sldId="4465"/>
            <ac:spMk id="11" creationId="{00000000-0000-0000-0000-000000000000}"/>
          </ac:spMkLst>
        </pc:spChg>
        <pc:spChg chg="mod">
          <ac:chgData name="Chris Speller" userId="0a97f007-b978-4543-a8a0-9ee0abccdf0a" providerId="ADAL" clId="{D87621BB-2E2D-4D88-B948-1EDB64269BFA}" dt="2020-12-14T13:24:28.738" v="721" actId="20577"/>
          <ac:spMkLst>
            <pc:docMk/>
            <pc:sldMk cId="4158013522" sldId="4465"/>
            <ac:spMk id="12" creationId="{C24385B1-56CC-4BCF-9B84-8EA2D3337E37}"/>
          </ac:spMkLst>
        </pc:spChg>
      </pc:sldChg>
      <pc:sldChg chg="modSp add">
        <pc:chgData name="Chris Speller" userId="0a97f007-b978-4543-a8a0-9ee0abccdf0a" providerId="ADAL" clId="{D87621BB-2E2D-4D88-B948-1EDB64269BFA}" dt="2020-12-14T13:31:01.415" v="767" actId="20577"/>
        <pc:sldMkLst>
          <pc:docMk/>
          <pc:sldMk cId="3914526714" sldId="4466"/>
        </pc:sldMkLst>
        <pc:spChg chg="mod">
          <ac:chgData name="Chris Speller" userId="0a97f007-b978-4543-a8a0-9ee0abccdf0a" providerId="ADAL" clId="{D87621BB-2E2D-4D88-B948-1EDB64269BFA}" dt="2020-12-14T13:31:01.415" v="767" actId="20577"/>
          <ac:spMkLst>
            <pc:docMk/>
            <pc:sldMk cId="3914526714" sldId="4466"/>
            <ac:spMk id="10" creationId="{00000000-0000-0000-0000-000000000000}"/>
          </ac:spMkLst>
        </pc:spChg>
        <pc:spChg chg="mod">
          <ac:chgData name="Chris Speller" userId="0a97f007-b978-4543-a8a0-9ee0abccdf0a" providerId="ADAL" clId="{D87621BB-2E2D-4D88-B948-1EDB64269BFA}" dt="2020-12-14T13:30:47.262" v="745"/>
          <ac:spMkLst>
            <pc:docMk/>
            <pc:sldMk cId="3914526714" sldId="4466"/>
            <ac:spMk id="11" creationId="{00000000-0000-0000-0000-000000000000}"/>
          </ac:spMkLst>
        </pc:spChg>
        <pc:spChg chg="mod">
          <ac:chgData name="Chris Speller" userId="0a97f007-b978-4543-a8a0-9ee0abccdf0a" providerId="ADAL" clId="{D87621BB-2E2D-4D88-B948-1EDB64269BFA}" dt="2020-12-14T13:30:57.098" v="765" actId="20577"/>
          <ac:spMkLst>
            <pc:docMk/>
            <pc:sldMk cId="3914526714" sldId="4466"/>
            <ac:spMk id="12" creationId="{C24385B1-56CC-4BCF-9B84-8EA2D3337E37}"/>
          </ac:spMkLst>
        </pc:spChg>
      </pc:sldChg>
      <pc:sldChg chg="modSp add">
        <pc:chgData name="Chris Speller" userId="0a97f007-b978-4543-a8a0-9ee0abccdf0a" providerId="ADAL" clId="{D87621BB-2E2D-4D88-B948-1EDB64269BFA}" dt="2020-12-14T13:33:17.703" v="825" actId="20577"/>
        <pc:sldMkLst>
          <pc:docMk/>
          <pc:sldMk cId="3353844501" sldId="4467"/>
        </pc:sldMkLst>
        <pc:spChg chg="mod">
          <ac:chgData name="Chris Speller" userId="0a97f007-b978-4543-a8a0-9ee0abccdf0a" providerId="ADAL" clId="{D87621BB-2E2D-4D88-B948-1EDB64269BFA}" dt="2020-12-14T13:33:17.703" v="825" actId="20577"/>
          <ac:spMkLst>
            <pc:docMk/>
            <pc:sldMk cId="3353844501" sldId="4467"/>
            <ac:spMk id="10" creationId="{00000000-0000-0000-0000-000000000000}"/>
          </ac:spMkLst>
        </pc:spChg>
        <pc:spChg chg="mod">
          <ac:chgData name="Chris Speller" userId="0a97f007-b978-4543-a8a0-9ee0abccdf0a" providerId="ADAL" clId="{D87621BB-2E2D-4D88-B948-1EDB64269BFA}" dt="2020-12-14T13:32:37.722" v="799"/>
          <ac:spMkLst>
            <pc:docMk/>
            <pc:sldMk cId="3353844501" sldId="4467"/>
            <ac:spMk id="11" creationId="{00000000-0000-0000-0000-000000000000}"/>
          </ac:spMkLst>
        </pc:spChg>
        <pc:spChg chg="mod">
          <ac:chgData name="Chris Speller" userId="0a97f007-b978-4543-a8a0-9ee0abccdf0a" providerId="ADAL" clId="{D87621BB-2E2D-4D88-B948-1EDB64269BFA}" dt="2020-12-14T13:32:55.623" v="817" actId="20577"/>
          <ac:spMkLst>
            <pc:docMk/>
            <pc:sldMk cId="3353844501" sldId="4467"/>
            <ac:spMk id="12" creationId="{C24385B1-56CC-4BCF-9B84-8EA2D3337E37}"/>
          </ac:spMkLst>
        </pc:spChg>
      </pc:sldChg>
      <pc:sldChg chg="addSp delSp modSp add delAnim modAnim">
        <pc:chgData name="Chris Speller" userId="0a97f007-b978-4543-a8a0-9ee0abccdf0a" providerId="ADAL" clId="{D87621BB-2E2D-4D88-B948-1EDB64269BFA}" dt="2020-12-14T13:51:08.911" v="918" actId="20577"/>
        <pc:sldMkLst>
          <pc:docMk/>
          <pc:sldMk cId="3552951428" sldId="4468"/>
        </pc:sldMkLst>
        <pc:spChg chg="mod">
          <ac:chgData name="Chris Speller" userId="0a97f007-b978-4543-a8a0-9ee0abccdf0a" providerId="ADAL" clId="{D87621BB-2E2D-4D88-B948-1EDB64269BFA}" dt="2020-12-14T13:51:08.911" v="918" actId="20577"/>
          <ac:spMkLst>
            <pc:docMk/>
            <pc:sldMk cId="3552951428" sldId="4468"/>
            <ac:spMk id="10" creationId="{00000000-0000-0000-0000-000000000000}"/>
          </ac:spMkLst>
        </pc:spChg>
        <pc:spChg chg="mod">
          <ac:chgData name="Chris Speller" userId="0a97f007-b978-4543-a8a0-9ee0abccdf0a" providerId="ADAL" clId="{D87621BB-2E2D-4D88-B948-1EDB64269BFA}" dt="2020-12-14T13:47:18.669" v="903" actId="20577"/>
          <ac:spMkLst>
            <pc:docMk/>
            <pc:sldMk cId="3552951428" sldId="4468"/>
            <ac:spMk id="11" creationId="{00000000-0000-0000-0000-000000000000}"/>
          </ac:spMkLst>
        </pc:spChg>
        <pc:spChg chg="del mod">
          <ac:chgData name="Chris Speller" userId="0a97f007-b978-4543-a8a0-9ee0abccdf0a" providerId="ADAL" clId="{D87621BB-2E2D-4D88-B948-1EDB64269BFA}" dt="2020-12-14T13:50:10.910" v="906" actId="478"/>
          <ac:spMkLst>
            <pc:docMk/>
            <pc:sldMk cId="3552951428" sldId="4468"/>
            <ac:spMk id="12" creationId="{C24385B1-56CC-4BCF-9B84-8EA2D3337E37}"/>
          </ac:spMkLst>
        </pc:spChg>
        <pc:picChg chg="add del mod">
          <ac:chgData name="Chris Speller" userId="0a97f007-b978-4543-a8a0-9ee0abccdf0a" providerId="ADAL" clId="{D87621BB-2E2D-4D88-B948-1EDB64269BFA}" dt="2020-12-14T13:50:43.865" v="909" actId="478"/>
          <ac:picMkLst>
            <pc:docMk/>
            <pc:sldMk cId="3552951428" sldId="4468"/>
            <ac:picMk id="2" creationId="{F14CCEA9-4689-4B34-9A13-ADF9D17D9C8C}"/>
          </ac:picMkLst>
        </pc:picChg>
        <pc:picChg chg="add mod">
          <ac:chgData name="Chris Speller" userId="0a97f007-b978-4543-a8a0-9ee0abccdf0a" providerId="ADAL" clId="{D87621BB-2E2D-4D88-B948-1EDB64269BFA}" dt="2020-12-14T13:50:50.355" v="914" actId="1076"/>
          <ac:picMkLst>
            <pc:docMk/>
            <pc:sldMk cId="3552951428" sldId="4468"/>
            <ac:picMk id="3" creationId="{76ED7B0C-09A0-43EC-A1A4-654E40A23F70}"/>
          </ac:picMkLst>
        </pc:picChg>
      </pc:sldChg>
    </pc:docChg>
  </pc:docChgLst>
  <pc:docChgLst>
    <pc:chgData name="Chris Speller" userId="0a97f007-b978-4543-a8a0-9ee0abccdf0a" providerId="ADAL" clId="{B8B649C5-C549-4FEB-BF49-7EEBAD02D5DE}"/>
    <pc:docChg chg="undo redo custSel addSld delSld modSld sldOrd modMainMaster">
      <pc:chgData name="Chris Speller" userId="0a97f007-b978-4543-a8a0-9ee0abccdf0a" providerId="ADAL" clId="{B8B649C5-C549-4FEB-BF49-7EEBAD02D5DE}" dt="2020-12-23T13:47:55.528" v="42783" actId="27636"/>
      <pc:docMkLst>
        <pc:docMk/>
      </pc:docMkLst>
      <pc:sldChg chg="modSp add modAnim">
        <pc:chgData name="Chris Speller" userId="0a97f007-b978-4543-a8a0-9ee0abccdf0a" providerId="ADAL" clId="{B8B649C5-C549-4FEB-BF49-7EEBAD02D5DE}" dt="2020-12-20T16:14:03.124" v="3006" actId="20577"/>
        <pc:sldMkLst>
          <pc:docMk/>
          <pc:sldMk cId="3693764538" sldId="3904"/>
        </pc:sldMkLst>
        <pc:spChg chg="mod">
          <ac:chgData name="Chris Speller" userId="0a97f007-b978-4543-a8a0-9ee0abccdf0a" providerId="ADAL" clId="{B8B649C5-C549-4FEB-BF49-7EEBAD02D5DE}" dt="2020-12-20T16:14:03.124" v="3006" actId="20577"/>
          <ac:spMkLst>
            <pc:docMk/>
            <pc:sldMk cId="3693764538" sldId="3904"/>
            <ac:spMk id="10" creationId="{00000000-0000-0000-0000-000000000000}"/>
          </ac:spMkLst>
        </pc:spChg>
        <pc:spChg chg="mod">
          <ac:chgData name="Chris Speller" userId="0a97f007-b978-4543-a8a0-9ee0abccdf0a" providerId="ADAL" clId="{B8B649C5-C549-4FEB-BF49-7EEBAD02D5DE}" dt="2020-12-20T16:13:58.340" v="3003" actId="20577"/>
          <ac:spMkLst>
            <pc:docMk/>
            <pc:sldMk cId="3693764538" sldId="3904"/>
            <ac:spMk id="11" creationId="{00000000-0000-0000-0000-000000000000}"/>
          </ac:spMkLst>
        </pc:spChg>
      </pc:sldChg>
      <pc:sldChg chg="addSp modSp add modAnim">
        <pc:chgData name="Chris Speller" userId="0a97f007-b978-4543-a8a0-9ee0abccdf0a" providerId="ADAL" clId="{B8B649C5-C549-4FEB-BF49-7EEBAD02D5DE}" dt="2020-12-20T23:21:59.704" v="7616" actId="2711"/>
        <pc:sldMkLst>
          <pc:docMk/>
          <pc:sldMk cId="2465052058" sldId="3906"/>
        </pc:sldMkLst>
        <pc:spChg chg="mod">
          <ac:chgData name="Chris Speller" userId="0a97f007-b978-4543-a8a0-9ee0abccdf0a" providerId="ADAL" clId="{B8B649C5-C549-4FEB-BF49-7EEBAD02D5DE}" dt="2020-12-20T23:21:56.457" v="7615" actId="2711"/>
          <ac:spMkLst>
            <pc:docMk/>
            <pc:sldMk cId="2465052058" sldId="3906"/>
            <ac:spMk id="10" creationId="{00000000-0000-0000-0000-000000000000}"/>
          </ac:spMkLst>
        </pc:spChg>
        <pc:spChg chg="mod">
          <ac:chgData name="Chris Speller" userId="0a97f007-b978-4543-a8a0-9ee0abccdf0a" providerId="ADAL" clId="{B8B649C5-C549-4FEB-BF49-7EEBAD02D5DE}" dt="2020-12-20T23:21:59.704" v="7616" actId="2711"/>
          <ac:spMkLst>
            <pc:docMk/>
            <pc:sldMk cId="2465052058" sldId="3906"/>
            <ac:spMk id="11" creationId="{00000000-0000-0000-0000-000000000000}"/>
          </ac:spMkLst>
        </pc:spChg>
        <pc:spChg chg="add mod">
          <ac:chgData name="Chris Speller" userId="0a97f007-b978-4543-a8a0-9ee0abccdf0a" providerId="ADAL" clId="{B8B649C5-C549-4FEB-BF49-7EEBAD02D5DE}" dt="2020-12-20T16:23:28.736" v="3309" actId="404"/>
          <ac:spMkLst>
            <pc:docMk/>
            <pc:sldMk cId="2465052058" sldId="3906"/>
            <ac:spMk id="14" creationId="{37BD3C66-C1BB-4A75-96FE-EE6697A5F5E7}"/>
          </ac:spMkLst>
        </pc:spChg>
      </pc:sldChg>
      <pc:sldChg chg="add">
        <pc:chgData name="Chris Speller" userId="0a97f007-b978-4543-a8a0-9ee0abccdf0a" providerId="ADAL" clId="{B8B649C5-C549-4FEB-BF49-7EEBAD02D5DE}" dt="2020-12-20T16:18:07.246" v="3136"/>
        <pc:sldMkLst>
          <pc:docMk/>
          <pc:sldMk cId="3513814994" sldId="3906"/>
        </pc:sldMkLst>
      </pc:sldChg>
      <pc:sldChg chg="addSp modSp add modAnim">
        <pc:chgData name="Chris Speller" userId="0a97f007-b978-4543-a8a0-9ee0abccdf0a" providerId="ADAL" clId="{B8B649C5-C549-4FEB-BF49-7EEBAD02D5DE}" dt="2020-12-20T23:20:18.482" v="7581" actId="2711"/>
        <pc:sldMkLst>
          <pc:docMk/>
          <pc:sldMk cId="2565329950" sldId="3907"/>
        </pc:sldMkLst>
        <pc:spChg chg="mod">
          <ac:chgData name="Chris Speller" userId="0a97f007-b978-4543-a8a0-9ee0abccdf0a" providerId="ADAL" clId="{B8B649C5-C549-4FEB-BF49-7EEBAD02D5DE}" dt="2020-12-20T23:20:14.755" v="7580" actId="2711"/>
          <ac:spMkLst>
            <pc:docMk/>
            <pc:sldMk cId="2565329950" sldId="3907"/>
            <ac:spMk id="10" creationId="{00000000-0000-0000-0000-000000000000}"/>
          </ac:spMkLst>
        </pc:spChg>
        <pc:spChg chg="mod">
          <ac:chgData name="Chris Speller" userId="0a97f007-b978-4543-a8a0-9ee0abccdf0a" providerId="ADAL" clId="{B8B649C5-C549-4FEB-BF49-7EEBAD02D5DE}" dt="2020-12-20T23:20:18.482" v="7581" actId="2711"/>
          <ac:spMkLst>
            <pc:docMk/>
            <pc:sldMk cId="2565329950" sldId="3907"/>
            <ac:spMk id="11" creationId="{00000000-0000-0000-0000-000000000000}"/>
          </ac:spMkLst>
        </pc:spChg>
        <pc:spChg chg="add mod">
          <ac:chgData name="Chris Speller" userId="0a97f007-b978-4543-a8a0-9ee0abccdf0a" providerId="ADAL" clId="{B8B649C5-C549-4FEB-BF49-7EEBAD02D5DE}" dt="2020-12-20T19:32:14.827" v="3655"/>
          <ac:spMkLst>
            <pc:docMk/>
            <pc:sldMk cId="2565329950" sldId="3907"/>
            <ac:spMk id="13" creationId="{548D03C2-A8EB-4F9B-9C8B-3BAD4877DE97}"/>
          </ac:spMkLst>
        </pc:spChg>
      </pc:sldChg>
      <pc:sldChg chg="addSp modSp add modAnim">
        <pc:chgData name="Chris Speller" userId="0a97f007-b978-4543-a8a0-9ee0abccdf0a" providerId="ADAL" clId="{B8B649C5-C549-4FEB-BF49-7EEBAD02D5DE}" dt="2020-12-20T19:54:51.301" v="4047" actId="20577"/>
        <pc:sldMkLst>
          <pc:docMk/>
          <pc:sldMk cId="581645618" sldId="3910"/>
        </pc:sldMkLst>
        <pc:spChg chg="add mod">
          <ac:chgData name="Chris Speller" userId="0a97f007-b978-4543-a8a0-9ee0abccdf0a" providerId="ADAL" clId="{B8B649C5-C549-4FEB-BF49-7EEBAD02D5DE}" dt="2020-12-20T19:54:51.301" v="4047" actId="20577"/>
          <ac:spMkLst>
            <pc:docMk/>
            <pc:sldMk cId="581645618" sldId="3910"/>
            <ac:spMk id="12" creationId="{2C7064E4-14A6-4E21-9F66-68D76F323FA8}"/>
          </ac:spMkLst>
        </pc:spChg>
      </pc:sldChg>
      <pc:sldChg chg="addSp modSp add modAnim">
        <pc:chgData name="Chris Speller" userId="0a97f007-b978-4543-a8a0-9ee0abccdf0a" providerId="ADAL" clId="{B8B649C5-C549-4FEB-BF49-7EEBAD02D5DE}" dt="2020-12-20T19:54:31.011" v="4032" actId="20577"/>
        <pc:sldMkLst>
          <pc:docMk/>
          <pc:sldMk cId="3693541020" sldId="3911"/>
        </pc:sldMkLst>
        <pc:spChg chg="add mod">
          <ac:chgData name="Chris Speller" userId="0a97f007-b978-4543-a8a0-9ee0abccdf0a" providerId="ADAL" clId="{B8B649C5-C549-4FEB-BF49-7EEBAD02D5DE}" dt="2020-12-20T19:54:31.011" v="4032" actId="20577"/>
          <ac:spMkLst>
            <pc:docMk/>
            <pc:sldMk cId="3693541020" sldId="3911"/>
            <ac:spMk id="12" creationId="{4424BA4D-88C5-4688-92D4-15CFC147C061}"/>
          </ac:spMkLst>
        </pc:spChg>
      </pc:sldChg>
      <pc:sldChg chg="addSp modSp add modAnim">
        <pc:chgData name="Chris Speller" userId="0a97f007-b978-4543-a8a0-9ee0abccdf0a" providerId="ADAL" clId="{B8B649C5-C549-4FEB-BF49-7EEBAD02D5DE}" dt="2020-12-20T23:19:48.080" v="7577" actId="2711"/>
        <pc:sldMkLst>
          <pc:docMk/>
          <pc:sldMk cId="2564498884" sldId="3912"/>
        </pc:sldMkLst>
        <pc:spChg chg="mod">
          <ac:chgData name="Chris Speller" userId="0a97f007-b978-4543-a8a0-9ee0abccdf0a" providerId="ADAL" clId="{B8B649C5-C549-4FEB-BF49-7EEBAD02D5DE}" dt="2020-12-20T23:19:48.080" v="7577" actId="2711"/>
          <ac:spMkLst>
            <pc:docMk/>
            <pc:sldMk cId="2564498884" sldId="3912"/>
            <ac:spMk id="10" creationId="{00000000-0000-0000-0000-000000000000}"/>
          </ac:spMkLst>
        </pc:spChg>
        <pc:spChg chg="add mod">
          <ac:chgData name="Chris Speller" userId="0a97f007-b978-4543-a8a0-9ee0abccdf0a" providerId="ADAL" clId="{B8B649C5-C549-4FEB-BF49-7EEBAD02D5DE}" dt="2020-12-20T19:54:19.080" v="4027" actId="20577"/>
          <ac:spMkLst>
            <pc:docMk/>
            <pc:sldMk cId="2564498884" sldId="3912"/>
            <ac:spMk id="12" creationId="{4032F047-A76B-4BA3-9B76-60FB9A81137C}"/>
          </ac:spMkLst>
        </pc:spChg>
      </pc:sldChg>
      <pc:sldChg chg="addSp modSp add mod modAnim">
        <pc:chgData name="Chris Speller" userId="0a97f007-b978-4543-a8a0-9ee0abccdf0a" providerId="ADAL" clId="{B8B649C5-C549-4FEB-BF49-7EEBAD02D5DE}" dt="2020-12-20T23:19:13.718" v="7576" actId="403"/>
        <pc:sldMkLst>
          <pc:docMk/>
          <pc:sldMk cId="680041335" sldId="3915"/>
        </pc:sldMkLst>
        <pc:spChg chg="mod">
          <ac:chgData name="Chris Speller" userId="0a97f007-b978-4543-a8a0-9ee0abccdf0a" providerId="ADAL" clId="{B8B649C5-C549-4FEB-BF49-7EEBAD02D5DE}" dt="2020-12-20T23:19:04.135" v="7571" actId="404"/>
          <ac:spMkLst>
            <pc:docMk/>
            <pc:sldMk cId="680041335" sldId="3915"/>
            <ac:spMk id="10" creationId="{00000000-0000-0000-0000-000000000000}"/>
          </ac:spMkLst>
        </pc:spChg>
        <pc:spChg chg="mod">
          <ac:chgData name="Chris Speller" userId="0a97f007-b978-4543-a8a0-9ee0abccdf0a" providerId="ADAL" clId="{B8B649C5-C549-4FEB-BF49-7EEBAD02D5DE}" dt="2020-12-20T23:19:08.155" v="7573" actId="404"/>
          <ac:spMkLst>
            <pc:docMk/>
            <pc:sldMk cId="680041335" sldId="3915"/>
            <ac:spMk id="11" creationId="{00000000-0000-0000-0000-000000000000}"/>
          </ac:spMkLst>
        </pc:spChg>
        <pc:spChg chg="add mod">
          <ac:chgData name="Chris Speller" userId="0a97f007-b978-4543-a8a0-9ee0abccdf0a" providerId="ADAL" clId="{B8B649C5-C549-4FEB-BF49-7EEBAD02D5DE}" dt="2020-12-20T23:19:13.718" v="7576" actId="403"/>
          <ac:spMkLst>
            <pc:docMk/>
            <pc:sldMk cId="680041335" sldId="3915"/>
            <ac:spMk id="12" creationId="{A7680ABE-41A1-40F9-BFFB-CBB4E167423A}"/>
          </ac:spMkLst>
        </pc:spChg>
      </pc:sldChg>
      <pc:sldChg chg="modSp add mod">
        <pc:chgData name="Chris Speller" userId="0a97f007-b978-4543-a8a0-9ee0abccdf0a" providerId="ADAL" clId="{B8B649C5-C549-4FEB-BF49-7EEBAD02D5DE}" dt="2020-12-20T23:19:00.054" v="7569" actId="2711"/>
        <pc:sldMkLst>
          <pc:docMk/>
          <pc:sldMk cId="2668014835" sldId="3916"/>
        </pc:sldMkLst>
        <pc:spChg chg="mod">
          <ac:chgData name="Chris Speller" userId="0a97f007-b978-4543-a8a0-9ee0abccdf0a" providerId="ADAL" clId="{B8B649C5-C549-4FEB-BF49-7EEBAD02D5DE}" dt="2020-12-20T23:18:53.221" v="7566" actId="404"/>
          <ac:spMkLst>
            <pc:docMk/>
            <pc:sldMk cId="2668014835" sldId="3916"/>
            <ac:spMk id="10" creationId="{00000000-0000-0000-0000-000000000000}"/>
          </ac:spMkLst>
        </pc:spChg>
        <pc:spChg chg="mod">
          <ac:chgData name="Chris Speller" userId="0a97f007-b978-4543-a8a0-9ee0abccdf0a" providerId="ADAL" clId="{B8B649C5-C549-4FEB-BF49-7EEBAD02D5DE}" dt="2020-12-20T23:18:56.607" v="7568" actId="404"/>
          <ac:spMkLst>
            <pc:docMk/>
            <pc:sldMk cId="2668014835" sldId="3916"/>
            <ac:spMk id="11" creationId="{00000000-0000-0000-0000-000000000000}"/>
          </ac:spMkLst>
        </pc:spChg>
        <pc:spChg chg="mod">
          <ac:chgData name="Chris Speller" userId="0a97f007-b978-4543-a8a0-9ee0abccdf0a" providerId="ADAL" clId="{B8B649C5-C549-4FEB-BF49-7EEBAD02D5DE}" dt="2020-12-20T23:19:00.054" v="7569" actId="2711"/>
          <ac:spMkLst>
            <pc:docMk/>
            <pc:sldMk cId="2668014835" sldId="3916"/>
            <ac:spMk id="12" creationId="{FC9165CE-D5EE-4384-8C71-216C7F56C0C7}"/>
          </ac:spMkLst>
        </pc:spChg>
      </pc:sldChg>
      <pc:sldChg chg="modSp add mod modAnim">
        <pc:chgData name="Chris Speller" userId="0a97f007-b978-4543-a8a0-9ee0abccdf0a" providerId="ADAL" clId="{B8B649C5-C549-4FEB-BF49-7EEBAD02D5DE}" dt="2020-12-20T23:18:11.002" v="7549" actId="2711"/>
        <pc:sldMkLst>
          <pc:docMk/>
          <pc:sldMk cId="2482038218" sldId="3917"/>
        </pc:sldMkLst>
        <pc:spChg chg="mod">
          <ac:chgData name="Chris Speller" userId="0a97f007-b978-4543-a8a0-9ee0abccdf0a" providerId="ADAL" clId="{B8B649C5-C549-4FEB-BF49-7EEBAD02D5DE}" dt="2020-12-20T23:18:04.485" v="7546" actId="404"/>
          <ac:spMkLst>
            <pc:docMk/>
            <pc:sldMk cId="2482038218" sldId="3917"/>
            <ac:spMk id="10" creationId="{00000000-0000-0000-0000-000000000000}"/>
          </ac:spMkLst>
        </pc:spChg>
        <pc:spChg chg="mod">
          <ac:chgData name="Chris Speller" userId="0a97f007-b978-4543-a8a0-9ee0abccdf0a" providerId="ADAL" clId="{B8B649C5-C549-4FEB-BF49-7EEBAD02D5DE}" dt="2020-12-20T23:18:08.400" v="7548" actId="404"/>
          <ac:spMkLst>
            <pc:docMk/>
            <pc:sldMk cId="2482038218" sldId="3917"/>
            <ac:spMk id="11" creationId="{00000000-0000-0000-0000-000000000000}"/>
          </ac:spMkLst>
        </pc:spChg>
        <pc:spChg chg="mod">
          <ac:chgData name="Chris Speller" userId="0a97f007-b978-4543-a8a0-9ee0abccdf0a" providerId="ADAL" clId="{B8B649C5-C549-4FEB-BF49-7EEBAD02D5DE}" dt="2020-12-20T23:18:11.002" v="7549" actId="2711"/>
          <ac:spMkLst>
            <pc:docMk/>
            <pc:sldMk cId="2482038218" sldId="3917"/>
            <ac:spMk id="12" creationId="{FC9165CE-D5EE-4384-8C71-216C7F56C0C7}"/>
          </ac:spMkLst>
        </pc:spChg>
      </pc:sldChg>
      <pc:sldChg chg="modSp add mod modAnim">
        <pc:chgData name="Chris Speller" userId="0a97f007-b978-4543-a8a0-9ee0abccdf0a" providerId="ADAL" clId="{B8B649C5-C549-4FEB-BF49-7EEBAD02D5DE}" dt="2020-12-20T23:17:58.930" v="7544" actId="2711"/>
        <pc:sldMkLst>
          <pc:docMk/>
          <pc:sldMk cId="1293384083" sldId="3920"/>
        </pc:sldMkLst>
        <pc:spChg chg="mod">
          <ac:chgData name="Chris Speller" userId="0a97f007-b978-4543-a8a0-9ee0abccdf0a" providerId="ADAL" clId="{B8B649C5-C549-4FEB-BF49-7EEBAD02D5DE}" dt="2020-12-20T23:17:51.514" v="7541" actId="404"/>
          <ac:spMkLst>
            <pc:docMk/>
            <pc:sldMk cId="1293384083" sldId="3920"/>
            <ac:spMk id="10" creationId="{00000000-0000-0000-0000-000000000000}"/>
          </ac:spMkLst>
        </pc:spChg>
        <pc:spChg chg="mod">
          <ac:chgData name="Chris Speller" userId="0a97f007-b978-4543-a8a0-9ee0abccdf0a" providerId="ADAL" clId="{B8B649C5-C549-4FEB-BF49-7EEBAD02D5DE}" dt="2020-12-20T23:17:55.031" v="7543" actId="404"/>
          <ac:spMkLst>
            <pc:docMk/>
            <pc:sldMk cId="1293384083" sldId="3920"/>
            <ac:spMk id="11" creationId="{00000000-0000-0000-0000-000000000000}"/>
          </ac:spMkLst>
        </pc:spChg>
        <pc:spChg chg="mod">
          <ac:chgData name="Chris Speller" userId="0a97f007-b978-4543-a8a0-9ee0abccdf0a" providerId="ADAL" clId="{B8B649C5-C549-4FEB-BF49-7EEBAD02D5DE}" dt="2020-12-20T23:17:58.930" v="7544" actId="2711"/>
          <ac:spMkLst>
            <pc:docMk/>
            <pc:sldMk cId="1293384083" sldId="3920"/>
            <ac:spMk id="12" creationId="{FC9165CE-D5EE-4384-8C71-216C7F56C0C7}"/>
          </ac:spMkLst>
        </pc:spChg>
      </pc:sldChg>
      <pc:sldChg chg="modSp add">
        <pc:chgData name="Chris Speller" userId="0a97f007-b978-4543-a8a0-9ee0abccdf0a" providerId="ADAL" clId="{B8B649C5-C549-4FEB-BF49-7EEBAD02D5DE}" dt="2020-12-20T20:05:03.450" v="4279" actId="20577"/>
        <pc:sldMkLst>
          <pc:docMk/>
          <pc:sldMk cId="833693275" sldId="3921"/>
        </pc:sldMkLst>
        <pc:spChg chg="mod">
          <ac:chgData name="Chris Speller" userId="0a97f007-b978-4543-a8a0-9ee0abccdf0a" providerId="ADAL" clId="{B8B649C5-C549-4FEB-BF49-7EEBAD02D5DE}" dt="2020-12-20T20:05:03.450" v="4279" actId="20577"/>
          <ac:spMkLst>
            <pc:docMk/>
            <pc:sldMk cId="833693275" sldId="3921"/>
            <ac:spMk id="11" creationId="{00000000-0000-0000-0000-000000000000}"/>
          </ac:spMkLst>
        </pc:spChg>
      </pc:sldChg>
      <pc:sldChg chg="modSp add">
        <pc:chgData name="Chris Speller" userId="0a97f007-b978-4543-a8a0-9ee0abccdf0a" providerId="ADAL" clId="{B8B649C5-C549-4FEB-BF49-7EEBAD02D5DE}" dt="2020-12-20T23:17:38.887" v="7535" actId="2711"/>
        <pc:sldMkLst>
          <pc:docMk/>
          <pc:sldMk cId="970779450" sldId="3924"/>
        </pc:sldMkLst>
        <pc:spChg chg="mod">
          <ac:chgData name="Chris Speller" userId="0a97f007-b978-4543-a8a0-9ee0abccdf0a" providerId="ADAL" clId="{B8B649C5-C549-4FEB-BF49-7EEBAD02D5DE}" dt="2020-12-20T23:17:31.776" v="7532" actId="404"/>
          <ac:spMkLst>
            <pc:docMk/>
            <pc:sldMk cId="970779450" sldId="3924"/>
            <ac:spMk id="10" creationId="{00000000-0000-0000-0000-000000000000}"/>
          </ac:spMkLst>
        </pc:spChg>
        <pc:spChg chg="mod">
          <ac:chgData name="Chris Speller" userId="0a97f007-b978-4543-a8a0-9ee0abccdf0a" providerId="ADAL" clId="{B8B649C5-C549-4FEB-BF49-7EEBAD02D5DE}" dt="2020-12-20T23:17:33.421" v="7533" actId="404"/>
          <ac:spMkLst>
            <pc:docMk/>
            <pc:sldMk cId="970779450" sldId="3924"/>
            <ac:spMk id="11" creationId="{00000000-0000-0000-0000-000000000000}"/>
          </ac:spMkLst>
        </pc:spChg>
        <pc:spChg chg="mod">
          <ac:chgData name="Chris Speller" userId="0a97f007-b978-4543-a8a0-9ee0abccdf0a" providerId="ADAL" clId="{B8B649C5-C549-4FEB-BF49-7EEBAD02D5DE}" dt="2020-12-20T23:17:38.887" v="7535" actId="2711"/>
          <ac:spMkLst>
            <pc:docMk/>
            <pc:sldMk cId="970779450" sldId="3924"/>
            <ac:spMk id="12" creationId="{0EAE4C1C-A1FE-4E20-854E-A830CE3A6FFA}"/>
          </ac:spMkLst>
        </pc:spChg>
      </pc:sldChg>
      <pc:sldChg chg="add">
        <pc:chgData name="Chris Speller" userId="0a97f007-b978-4543-a8a0-9ee0abccdf0a" providerId="ADAL" clId="{B8B649C5-C549-4FEB-BF49-7EEBAD02D5DE}" dt="2020-12-20T19:35:56.142" v="3692"/>
        <pc:sldMkLst>
          <pc:docMk/>
          <pc:sldMk cId="2924645112" sldId="3924"/>
        </pc:sldMkLst>
      </pc:sldChg>
      <pc:sldChg chg="modSp add">
        <pc:chgData name="Chris Speller" userId="0a97f007-b978-4543-a8a0-9ee0abccdf0a" providerId="ADAL" clId="{B8B649C5-C549-4FEB-BF49-7EEBAD02D5DE}" dt="2020-12-20T23:17:46.441" v="7539" actId="404"/>
        <pc:sldMkLst>
          <pc:docMk/>
          <pc:sldMk cId="1781496644" sldId="3925"/>
        </pc:sldMkLst>
        <pc:spChg chg="mod">
          <ac:chgData name="Chris Speller" userId="0a97f007-b978-4543-a8a0-9ee0abccdf0a" providerId="ADAL" clId="{B8B649C5-C549-4FEB-BF49-7EEBAD02D5DE}" dt="2020-12-20T23:17:43.276" v="7537" actId="404"/>
          <ac:spMkLst>
            <pc:docMk/>
            <pc:sldMk cId="1781496644" sldId="3925"/>
            <ac:spMk id="10" creationId="{00000000-0000-0000-0000-000000000000}"/>
          </ac:spMkLst>
        </pc:spChg>
        <pc:spChg chg="mod">
          <ac:chgData name="Chris Speller" userId="0a97f007-b978-4543-a8a0-9ee0abccdf0a" providerId="ADAL" clId="{B8B649C5-C549-4FEB-BF49-7EEBAD02D5DE}" dt="2020-12-20T23:17:46.441" v="7539" actId="404"/>
          <ac:spMkLst>
            <pc:docMk/>
            <pc:sldMk cId="1781496644" sldId="3925"/>
            <ac:spMk id="11" creationId="{00000000-0000-0000-0000-000000000000}"/>
          </ac:spMkLst>
        </pc:spChg>
      </pc:sldChg>
      <pc:sldChg chg="modSp add mod">
        <pc:chgData name="Chris Speller" userId="0a97f007-b978-4543-a8a0-9ee0abccdf0a" providerId="ADAL" clId="{B8B649C5-C549-4FEB-BF49-7EEBAD02D5DE}" dt="2020-12-20T23:17:21.685" v="7529" actId="2711"/>
        <pc:sldMkLst>
          <pc:docMk/>
          <pc:sldMk cId="4266632463" sldId="3926"/>
        </pc:sldMkLst>
        <pc:spChg chg="mod">
          <ac:chgData name="Chris Speller" userId="0a97f007-b978-4543-a8a0-9ee0abccdf0a" providerId="ADAL" clId="{B8B649C5-C549-4FEB-BF49-7EEBAD02D5DE}" dt="2020-12-20T23:17:15.047" v="7526" actId="404"/>
          <ac:spMkLst>
            <pc:docMk/>
            <pc:sldMk cId="4266632463" sldId="3926"/>
            <ac:spMk id="10" creationId="{00000000-0000-0000-0000-000000000000}"/>
          </ac:spMkLst>
        </pc:spChg>
        <pc:spChg chg="mod">
          <ac:chgData name="Chris Speller" userId="0a97f007-b978-4543-a8a0-9ee0abccdf0a" providerId="ADAL" clId="{B8B649C5-C549-4FEB-BF49-7EEBAD02D5DE}" dt="2020-12-20T23:17:18.790" v="7528" actId="404"/>
          <ac:spMkLst>
            <pc:docMk/>
            <pc:sldMk cId="4266632463" sldId="3926"/>
            <ac:spMk id="11" creationId="{00000000-0000-0000-0000-000000000000}"/>
          </ac:spMkLst>
        </pc:spChg>
        <pc:spChg chg="mod">
          <ac:chgData name="Chris Speller" userId="0a97f007-b978-4543-a8a0-9ee0abccdf0a" providerId="ADAL" clId="{B8B649C5-C549-4FEB-BF49-7EEBAD02D5DE}" dt="2020-12-20T23:17:21.685" v="7529" actId="2711"/>
          <ac:spMkLst>
            <pc:docMk/>
            <pc:sldMk cId="4266632463" sldId="3926"/>
            <ac:spMk id="14" creationId="{6C9731CF-F321-4669-AFBA-A84EE7B30EED}"/>
          </ac:spMkLst>
        </pc:spChg>
      </pc:sldChg>
      <pc:sldChg chg="modSp add mod modAnim">
        <pc:chgData name="Chris Speller" userId="0a97f007-b978-4543-a8a0-9ee0abccdf0a" providerId="ADAL" clId="{B8B649C5-C549-4FEB-BF49-7EEBAD02D5DE}" dt="2020-12-20T23:17:09.317" v="7524" actId="2711"/>
        <pc:sldMkLst>
          <pc:docMk/>
          <pc:sldMk cId="3038948477" sldId="3927"/>
        </pc:sldMkLst>
        <pc:spChg chg="mod">
          <ac:chgData name="Chris Speller" userId="0a97f007-b978-4543-a8a0-9ee0abccdf0a" providerId="ADAL" clId="{B8B649C5-C549-4FEB-BF49-7EEBAD02D5DE}" dt="2020-12-20T23:16:57.321" v="7520" actId="404"/>
          <ac:spMkLst>
            <pc:docMk/>
            <pc:sldMk cId="3038948477" sldId="3927"/>
            <ac:spMk id="10" creationId="{00000000-0000-0000-0000-000000000000}"/>
          </ac:spMkLst>
        </pc:spChg>
        <pc:spChg chg="mod">
          <ac:chgData name="Chris Speller" userId="0a97f007-b978-4543-a8a0-9ee0abccdf0a" providerId="ADAL" clId="{B8B649C5-C549-4FEB-BF49-7EEBAD02D5DE}" dt="2020-12-20T23:17:06.070" v="7523" actId="404"/>
          <ac:spMkLst>
            <pc:docMk/>
            <pc:sldMk cId="3038948477" sldId="3927"/>
            <ac:spMk id="11" creationId="{00000000-0000-0000-0000-000000000000}"/>
          </ac:spMkLst>
        </pc:spChg>
        <pc:spChg chg="mod">
          <ac:chgData name="Chris Speller" userId="0a97f007-b978-4543-a8a0-9ee0abccdf0a" providerId="ADAL" clId="{B8B649C5-C549-4FEB-BF49-7EEBAD02D5DE}" dt="2020-12-20T23:17:09.317" v="7524" actId="2711"/>
          <ac:spMkLst>
            <pc:docMk/>
            <pc:sldMk cId="3038948477" sldId="3927"/>
            <ac:spMk id="12" creationId="{0C562BBC-F18C-4242-B9C8-A8367AE4229C}"/>
          </ac:spMkLst>
        </pc:spChg>
      </pc:sldChg>
      <pc:sldChg chg="add">
        <pc:chgData name="Chris Speller" userId="0a97f007-b978-4543-a8a0-9ee0abccdf0a" providerId="ADAL" clId="{B8B649C5-C549-4FEB-BF49-7EEBAD02D5DE}" dt="2020-12-20T19:36:15.942" v="3696"/>
        <pc:sldMkLst>
          <pc:docMk/>
          <pc:sldMk cId="3744319082" sldId="3928"/>
        </pc:sldMkLst>
      </pc:sldChg>
      <pc:sldChg chg="add del">
        <pc:chgData name="Chris Speller" userId="0a97f007-b978-4543-a8a0-9ee0abccdf0a" providerId="ADAL" clId="{B8B649C5-C549-4FEB-BF49-7EEBAD02D5DE}" dt="2020-12-21T19:43:44.233" v="20698" actId="47"/>
        <pc:sldMkLst>
          <pc:docMk/>
          <pc:sldMk cId="2827207511" sldId="3992"/>
        </pc:sldMkLst>
      </pc:sldChg>
      <pc:sldChg chg="addSp delSp modSp add mod modAnim">
        <pc:chgData name="Chris Speller" userId="0a97f007-b978-4543-a8a0-9ee0abccdf0a" providerId="ADAL" clId="{B8B649C5-C549-4FEB-BF49-7EEBAD02D5DE}" dt="2020-12-21T15:06:14.081" v="14740" actId="22"/>
        <pc:sldMkLst>
          <pc:docMk/>
          <pc:sldMk cId="3363638441" sldId="3993"/>
        </pc:sldMkLst>
        <pc:spChg chg="mod">
          <ac:chgData name="Chris Speller" userId="0a97f007-b978-4543-a8a0-9ee0abccdf0a" providerId="ADAL" clId="{B8B649C5-C549-4FEB-BF49-7EEBAD02D5DE}" dt="2020-12-21T15:04:27.151" v="14724" actId="6549"/>
          <ac:spMkLst>
            <pc:docMk/>
            <pc:sldMk cId="3363638441" sldId="3993"/>
            <ac:spMk id="10" creationId="{00000000-0000-0000-0000-000000000000}"/>
          </ac:spMkLst>
        </pc:spChg>
        <pc:spChg chg="mod">
          <ac:chgData name="Chris Speller" userId="0a97f007-b978-4543-a8a0-9ee0abccdf0a" providerId="ADAL" clId="{B8B649C5-C549-4FEB-BF49-7EEBAD02D5DE}" dt="2020-12-21T15:04:58.650" v="14732" actId="20577"/>
          <ac:spMkLst>
            <pc:docMk/>
            <pc:sldMk cId="3363638441" sldId="3993"/>
            <ac:spMk id="11" creationId="{00000000-0000-0000-0000-000000000000}"/>
          </ac:spMkLst>
        </pc:spChg>
        <pc:spChg chg="add mod">
          <ac:chgData name="Chris Speller" userId="0a97f007-b978-4543-a8a0-9ee0abccdf0a" providerId="ADAL" clId="{B8B649C5-C549-4FEB-BF49-7EEBAD02D5DE}" dt="2020-12-21T15:05:09.496" v="14736" actId="6549"/>
          <ac:spMkLst>
            <pc:docMk/>
            <pc:sldMk cId="3363638441" sldId="3993"/>
            <ac:spMk id="12" creationId="{243D3520-A5EB-4DB7-95D1-13EDF7A8B3FC}"/>
          </ac:spMkLst>
        </pc:spChg>
        <pc:spChg chg="add del">
          <ac:chgData name="Chris Speller" userId="0a97f007-b978-4543-a8a0-9ee0abccdf0a" providerId="ADAL" clId="{B8B649C5-C549-4FEB-BF49-7EEBAD02D5DE}" dt="2020-12-21T15:06:14.081" v="14740" actId="22"/>
          <ac:spMkLst>
            <pc:docMk/>
            <pc:sldMk cId="3363638441" sldId="3993"/>
            <ac:spMk id="13" creationId="{D956B2B7-D025-4F26-A0B9-9CCFAC74AD23}"/>
          </ac:spMkLst>
        </pc:spChg>
      </pc:sldChg>
      <pc:sldChg chg="modSp add modAnim">
        <pc:chgData name="Chris Speller" userId="0a97f007-b978-4543-a8a0-9ee0abccdf0a" providerId="ADAL" clId="{B8B649C5-C549-4FEB-BF49-7EEBAD02D5DE}" dt="2020-12-20T21:22:26.057" v="6131" actId="20577"/>
        <pc:sldMkLst>
          <pc:docMk/>
          <pc:sldMk cId="1587189628" sldId="3995"/>
        </pc:sldMkLst>
        <pc:spChg chg="mod">
          <ac:chgData name="Chris Speller" userId="0a97f007-b978-4543-a8a0-9ee0abccdf0a" providerId="ADAL" clId="{B8B649C5-C549-4FEB-BF49-7EEBAD02D5DE}" dt="2020-12-20T21:22:26.057" v="6131" actId="20577"/>
          <ac:spMkLst>
            <pc:docMk/>
            <pc:sldMk cId="1587189628" sldId="3995"/>
            <ac:spMk id="10" creationId="{00000000-0000-0000-0000-000000000000}"/>
          </ac:spMkLst>
        </pc:spChg>
        <pc:spChg chg="mod">
          <ac:chgData name="Chris Speller" userId="0a97f007-b978-4543-a8a0-9ee0abccdf0a" providerId="ADAL" clId="{B8B649C5-C549-4FEB-BF49-7EEBAD02D5DE}" dt="2020-12-20T21:20:36.664" v="6114" actId="6549"/>
          <ac:spMkLst>
            <pc:docMk/>
            <pc:sldMk cId="1587189628" sldId="3995"/>
            <ac:spMk id="11" creationId="{00000000-0000-0000-0000-000000000000}"/>
          </ac:spMkLst>
        </pc:spChg>
      </pc:sldChg>
      <pc:sldChg chg="modSp add mod">
        <pc:chgData name="Chris Speller" userId="0a97f007-b978-4543-a8a0-9ee0abccdf0a" providerId="ADAL" clId="{B8B649C5-C549-4FEB-BF49-7EEBAD02D5DE}" dt="2020-12-21T15:05:18.585" v="14738" actId="6549"/>
        <pc:sldMkLst>
          <pc:docMk/>
          <pc:sldMk cId="472227038" sldId="3996"/>
        </pc:sldMkLst>
        <pc:spChg chg="mod">
          <ac:chgData name="Chris Speller" userId="0a97f007-b978-4543-a8a0-9ee0abccdf0a" providerId="ADAL" clId="{B8B649C5-C549-4FEB-BF49-7EEBAD02D5DE}" dt="2020-12-21T15:05:18.585" v="14738" actId="6549"/>
          <ac:spMkLst>
            <pc:docMk/>
            <pc:sldMk cId="472227038" sldId="3996"/>
            <ac:spMk id="2" creationId="{69081019-A6CB-4F3B-A979-71738C28D87F}"/>
          </ac:spMkLst>
        </pc:spChg>
      </pc:sldChg>
      <pc:sldChg chg="modSp add">
        <pc:chgData name="Chris Speller" userId="0a97f007-b978-4543-a8a0-9ee0abccdf0a" providerId="ADAL" clId="{B8B649C5-C549-4FEB-BF49-7EEBAD02D5DE}" dt="2020-12-21T15:50:10.758" v="14799" actId="6549"/>
        <pc:sldMkLst>
          <pc:docMk/>
          <pc:sldMk cId="1573794698" sldId="4002"/>
        </pc:sldMkLst>
        <pc:spChg chg="mod">
          <ac:chgData name="Chris Speller" userId="0a97f007-b978-4543-a8a0-9ee0abccdf0a" providerId="ADAL" clId="{B8B649C5-C549-4FEB-BF49-7EEBAD02D5DE}" dt="2020-12-21T15:50:10.758" v="14799" actId="6549"/>
          <ac:spMkLst>
            <pc:docMk/>
            <pc:sldMk cId="1573794698" sldId="4002"/>
            <ac:spMk id="10" creationId="{00000000-0000-0000-0000-000000000000}"/>
          </ac:spMkLst>
        </pc:spChg>
      </pc:sldChg>
      <pc:sldChg chg="addSp delSp modSp add mod delAnim modAnim">
        <pc:chgData name="Chris Speller" userId="0a97f007-b978-4543-a8a0-9ee0abccdf0a" providerId="ADAL" clId="{B8B649C5-C549-4FEB-BF49-7EEBAD02D5DE}" dt="2020-12-21T15:55:59.713" v="14928" actId="478"/>
        <pc:sldMkLst>
          <pc:docMk/>
          <pc:sldMk cId="786753493" sldId="4003"/>
        </pc:sldMkLst>
        <pc:spChg chg="mod">
          <ac:chgData name="Chris Speller" userId="0a97f007-b978-4543-a8a0-9ee0abccdf0a" providerId="ADAL" clId="{B8B649C5-C549-4FEB-BF49-7EEBAD02D5DE}" dt="2020-12-21T15:55:36.217" v="14906" actId="6549"/>
          <ac:spMkLst>
            <pc:docMk/>
            <pc:sldMk cId="786753493" sldId="4003"/>
            <ac:spMk id="10" creationId="{00000000-0000-0000-0000-000000000000}"/>
          </ac:spMkLst>
        </pc:spChg>
        <pc:spChg chg="mod">
          <ac:chgData name="Chris Speller" userId="0a97f007-b978-4543-a8a0-9ee0abccdf0a" providerId="ADAL" clId="{B8B649C5-C549-4FEB-BF49-7EEBAD02D5DE}" dt="2020-12-21T15:55:36.852" v="14909" actId="6549"/>
          <ac:spMkLst>
            <pc:docMk/>
            <pc:sldMk cId="786753493" sldId="4003"/>
            <ac:spMk id="11" creationId="{00000000-0000-0000-0000-000000000000}"/>
          </ac:spMkLst>
        </pc:spChg>
        <pc:spChg chg="add mod">
          <ac:chgData name="Chris Speller" userId="0a97f007-b978-4543-a8a0-9ee0abccdf0a" providerId="ADAL" clId="{B8B649C5-C549-4FEB-BF49-7EEBAD02D5DE}" dt="2020-12-21T15:55:54.602" v="14927" actId="113"/>
          <ac:spMkLst>
            <pc:docMk/>
            <pc:sldMk cId="786753493" sldId="4003"/>
            <ac:spMk id="12" creationId="{9D23E696-9C92-47B0-B583-71DD160BDE58}"/>
          </ac:spMkLst>
        </pc:spChg>
        <pc:picChg chg="del">
          <ac:chgData name="Chris Speller" userId="0a97f007-b978-4543-a8a0-9ee0abccdf0a" providerId="ADAL" clId="{B8B649C5-C549-4FEB-BF49-7EEBAD02D5DE}" dt="2020-12-21T15:55:59.713" v="14928" actId="478"/>
          <ac:picMkLst>
            <pc:docMk/>
            <pc:sldMk cId="786753493" sldId="4003"/>
            <ac:picMk id="2" creationId="{29A6CC0A-08DE-4F2C-9D8B-8981970B9CFA}"/>
          </ac:picMkLst>
        </pc:picChg>
      </pc:sldChg>
      <pc:sldChg chg="addSp modSp add mod modAnim">
        <pc:chgData name="Chris Speller" userId="0a97f007-b978-4543-a8a0-9ee0abccdf0a" providerId="ADAL" clId="{B8B649C5-C549-4FEB-BF49-7EEBAD02D5DE}" dt="2020-12-21T15:59:03.540" v="15191" actId="6549"/>
        <pc:sldMkLst>
          <pc:docMk/>
          <pc:sldMk cId="2009564673" sldId="4004"/>
        </pc:sldMkLst>
        <pc:spChg chg="add mod">
          <ac:chgData name="Chris Speller" userId="0a97f007-b978-4543-a8a0-9ee0abccdf0a" providerId="ADAL" clId="{B8B649C5-C549-4FEB-BF49-7EEBAD02D5DE}" dt="2020-12-21T15:59:03.540" v="15191" actId="6549"/>
          <ac:spMkLst>
            <pc:docMk/>
            <pc:sldMk cId="2009564673" sldId="4004"/>
            <ac:spMk id="12" creationId="{A3CB56F6-B94B-48EC-91BC-8E9351996551}"/>
          </ac:spMkLst>
        </pc:spChg>
      </pc:sldChg>
      <pc:sldChg chg="addSp delSp modSp add mod delAnim modAnim">
        <pc:chgData name="Chris Speller" userId="0a97f007-b978-4543-a8a0-9ee0abccdf0a" providerId="ADAL" clId="{B8B649C5-C549-4FEB-BF49-7EEBAD02D5DE}" dt="2020-12-21T16:00:25.461" v="15354" actId="20577"/>
        <pc:sldMkLst>
          <pc:docMk/>
          <pc:sldMk cId="388527253" sldId="4005"/>
        </pc:sldMkLst>
        <pc:spChg chg="add mod">
          <ac:chgData name="Chris Speller" userId="0a97f007-b978-4543-a8a0-9ee0abccdf0a" providerId="ADAL" clId="{B8B649C5-C549-4FEB-BF49-7EEBAD02D5DE}" dt="2020-12-21T16:00:25.461" v="15354" actId="20577"/>
          <ac:spMkLst>
            <pc:docMk/>
            <pc:sldMk cId="388527253" sldId="4005"/>
            <ac:spMk id="12" creationId="{9347598D-554A-4F43-96FF-3829B92D9CC2}"/>
          </ac:spMkLst>
        </pc:spChg>
        <pc:picChg chg="del">
          <ac:chgData name="Chris Speller" userId="0a97f007-b978-4543-a8a0-9ee0abccdf0a" providerId="ADAL" clId="{B8B649C5-C549-4FEB-BF49-7EEBAD02D5DE}" dt="2020-12-21T15:59:11.602" v="15193" actId="478"/>
          <ac:picMkLst>
            <pc:docMk/>
            <pc:sldMk cId="388527253" sldId="4005"/>
            <ac:picMk id="2" creationId="{7F18D40C-4FB8-4917-A644-0FBAC84BDF77}"/>
          </ac:picMkLst>
        </pc:picChg>
        <pc:inkChg chg="del">
          <ac:chgData name="Chris Speller" userId="0a97f007-b978-4543-a8a0-9ee0abccdf0a" providerId="ADAL" clId="{B8B649C5-C549-4FEB-BF49-7EEBAD02D5DE}" dt="2020-12-21T15:59:10.546" v="15192" actId="478"/>
          <ac:inkMkLst>
            <pc:docMk/>
            <pc:sldMk cId="388527253" sldId="4005"/>
            <ac:inkMk id="3" creationId="{B0A5ECAD-0888-4BAF-BCFD-2DAFEF1D64BB}"/>
          </ac:inkMkLst>
        </pc:inkChg>
      </pc:sldChg>
      <pc:sldChg chg="addSp delSp modSp add mod delAnim modAnim">
        <pc:chgData name="Chris Speller" userId="0a97f007-b978-4543-a8a0-9ee0abccdf0a" providerId="ADAL" clId="{B8B649C5-C549-4FEB-BF49-7EEBAD02D5DE}" dt="2020-12-21T16:06:36.541" v="15388" actId="122"/>
        <pc:sldMkLst>
          <pc:docMk/>
          <pc:sldMk cId="4069029249" sldId="4006"/>
        </pc:sldMkLst>
        <pc:spChg chg="mod">
          <ac:chgData name="Chris Speller" userId="0a97f007-b978-4543-a8a0-9ee0abccdf0a" providerId="ADAL" clId="{B8B649C5-C549-4FEB-BF49-7EEBAD02D5DE}" dt="2020-12-21T16:06:35.565" v="15387" actId="122"/>
          <ac:spMkLst>
            <pc:docMk/>
            <pc:sldMk cId="4069029249" sldId="4006"/>
            <ac:spMk id="10" creationId="{00000000-0000-0000-0000-000000000000}"/>
          </ac:spMkLst>
        </pc:spChg>
        <pc:spChg chg="mod">
          <ac:chgData name="Chris Speller" userId="0a97f007-b978-4543-a8a0-9ee0abccdf0a" providerId="ADAL" clId="{B8B649C5-C549-4FEB-BF49-7EEBAD02D5DE}" dt="2020-12-21T16:06:36.541" v="15388" actId="122"/>
          <ac:spMkLst>
            <pc:docMk/>
            <pc:sldMk cId="4069029249" sldId="4006"/>
            <ac:spMk id="11" creationId="{00000000-0000-0000-0000-000000000000}"/>
          </ac:spMkLst>
        </pc:spChg>
        <pc:spChg chg="add mod">
          <ac:chgData name="Chris Speller" userId="0a97f007-b978-4543-a8a0-9ee0abccdf0a" providerId="ADAL" clId="{B8B649C5-C549-4FEB-BF49-7EEBAD02D5DE}" dt="2020-12-21T16:03:13.609" v="15359" actId="207"/>
          <ac:spMkLst>
            <pc:docMk/>
            <pc:sldMk cId="4069029249" sldId="4006"/>
            <ac:spMk id="12" creationId="{73E0DEAD-D471-4D79-8969-EFCB7025263B}"/>
          </ac:spMkLst>
        </pc:spChg>
        <pc:picChg chg="del">
          <ac:chgData name="Chris Speller" userId="0a97f007-b978-4543-a8a0-9ee0abccdf0a" providerId="ADAL" clId="{B8B649C5-C549-4FEB-BF49-7EEBAD02D5DE}" dt="2020-12-21T16:02:46.120" v="15356" actId="478"/>
          <ac:picMkLst>
            <pc:docMk/>
            <pc:sldMk cId="4069029249" sldId="4006"/>
            <ac:picMk id="3" creationId="{8AEE6031-C901-4EE5-8917-BEBB28FECE04}"/>
          </ac:picMkLst>
        </pc:picChg>
        <pc:picChg chg="add del mod">
          <ac:chgData name="Chris Speller" userId="0a97f007-b978-4543-a8a0-9ee0abccdf0a" providerId="ADAL" clId="{B8B649C5-C549-4FEB-BF49-7EEBAD02D5DE}" dt="2020-12-21T16:06:13.175" v="15386" actId="478"/>
          <ac:picMkLst>
            <pc:docMk/>
            <pc:sldMk cId="4069029249" sldId="4006"/>
            <ac:picMk id="7" creationId="{3F2D6FE6-211C-4932-A5D9-E1A8D89394A5}"/>
          </ac:picMkLst>
        </pc:picChg>
        <pc:inkChg chg="del">
          <ac:chgData name="Chris Speller" userId="0a97f007-b978-4543-a8a0-9ee0abccdf0a" providerId="ADAL" clId="{B8B649C5-C549-4FEB-BF49-7EEBAD02D5DE}" dt="2020-12-21T16:02:43.616" v="15355" actId="478"/>
          <ac:inkMkLst>
            <pc:docMk/>
            <pc:sldMk cId="4069029249" sldId="4006"/>
            <ac:inkMk id="2" creationId="{5F3E0E0D-C5BA-47DB-862A-5B22855A6056}"/>
          </ac:inkMkLst>
        </pc:inkChg>
      </pc:sldChg>
      <pc:sldChg chg="addSp delSp modSp add mod delAnim modAnim">
        <pc:chgData name="Chris Speller" userId="0a97f007-b978-4543-a8a0-9ee0abccdf0a" providerId="ADAL" clId="{B8B649C5-C549-4FEB-BF49-7EEBAD02D5DE}" dt="2020-12-21T16:07:18.454" v="15398" actId="113"/>
        <pc:sldMkLst>
          <pc:docMk/>
          <pc:sldMk cId="225922720" sldId="4007"/>
        </pc:sldMkLst>
        <pc:spChg chg="add mod">
          <ac:chgData name="Chris Speller" userId="0a97f007-b978-4543-a8a0-9ee0abccdf0a" providerId="ADAL" clId="{B8B649C5-C549-4FEB-BF49-7EEBAD02D5DE}" dt="2020-12-21T16:07:18.454" v="15398" actId="113"/>
          <ac:spMkLst>
            <pc:docMk/>
            <pc:sldMk cId="225922720" sldId="4007"/>
            <ac:spMk id="12" creationId="{02C59E93-5098-4A24-863D-C5D8EC843ED3}"/>
          </ac:spMkLst>
        </pc:spChg>
        <pc:picChg chg="del">
          <ac:chgData name="Chris Speller" userId="0a97f007-b978-4543-a8a0-9ee0abccdf0a" providerId="ADAL" clId="{B8B649C5-C549-4FEB-BF49-7EEBAD02D5DE}" dt="2020-12-21T16:06:57.864" v="15391" actId="478"/>
          <ac:picMkLst>
            <pc:docMk/>
            <pc:sldMk cId="225922720" sldId="4007"/>
            <ac:picMk id="2" creationId="{B5CE4FA5-2273-4854-8B28-5D895586C9BD}"/>
          </ac:picMkLst>
        </pc:picChg>
      </pc:sldChg>
      <pc:sldChg chg="add del">
        <pc:chgData name="Chris Speller" userId="0a97f007-b978-4543-a8a0-9ee0abccdf0a" providerId="ADAL" clId="{B8B649C5-C549-4FEB-BF49-7EEBAD02D5DE}" dt="2020-12-20T21:26:18.307" v="6142"/>
        <pc:sldMkLst>
          <pc:docMk/>
          <pc:sldMk cId="2960417181" sldId="4008"/>
        </pc:sldMkLst>
      </pc:sldChg>
      <pc:sldChg chg="addSp delSp modSp add mod delAnim modAnim">
        <pc:chgData name="Chris Speller" userId="0a97f007-b978-4543-a8a0-9ee0abccdf0a" providerId="ADAL" clId="{B8B649C5-C549-4FEB-BF49-7EEBAD02D5DE}" dt="2020-12-21T16:08:18.165" v="15438" actId="20577"/>
        <pc:sldMkLst>
          <pc:docMk/>
          <pc:sldMk cId="3730089100" sldId="4013"/>
        </pc:sldMkLst>
        <pc:spChg chg="add mod">
          <ac:chgData name="Chris Speller" userId="0a97f007-b978-4543-a8a0-9ee0abccdf0a" providerId="ADAL" clId="{B8B649C5-C549-4FEB-BF49-7EEBAD02D5DE}" dt="2020-12-21T16:08:18.165" v="15438" actId="20577"/>
          <ac:spMkLst>
            <pc:docMk/>
            <pc:sldMk cId="3730089100" sldId="4013"/>
            <ac:spMk id="12" creationId="{615C85A5-8D87-4456-99E2-9DC87E7339D1}"/>
          </ac:spMkLst>
        </pc:spChg>
        <pc:picChg chg="del">
          <ac:chgData name="Chris Speller" userId="0a97f007-b978-4543-a8a0-9ee0abccdf0a" providerId="ADAL" clId="{B8B649C5-C549-4FEB-BF49-7EEBAD02D5DE}" dt="2020-12-21T16:07:33.624" v="15399" actId="478"/>
          <ac:picMkLst>
            <pc:docMk/>
            <pc:sldMk cId="3730089100" sldId="4013"/>
            <ac:picMk id="2" creationId="{B5CE4FA5-2273-4854-8B28-5D895586C9BD}"/>
          </ac:picMkLst>
        </pc:picChg>
      </pc:sldChg>
      <pc:sldChg chg="addSp delSp modSp add mod delAnim modAnim">
        <pc:chgData name="Chris Speller" userId="0a97f007-b978-4543-a8a0-9ee0abccdf0a" providerId="ADAL" clId="{B8B649C5-C549-4FEB-BF49-7EEBAD02D5DE}" dt="2020-12-21T17:32:21.196" v="15796" actId="2711"/>
        <pc:sldMkLst>
          <pc:docMk/>
          <pc:sldMk cId="3885664458" sldId="4014"/>
        </pc:sldMkLst>
        <pc:spChg chg="mod">
          <ac:chgData name="Chris Speller" userId="0a97f007-b978-4543-a8a0-9ee0abccdf0a" providerId="ADAL" clId="{B8B649C5-C549-4FEB-BF49-7EEBAD02D5DE}" dt="2020-12-21T17:01:46.259" v="15573" actId="1076"/>
          <ac:spMkLst>
            <pc:docMk/>
            <pc:sldMk cId="3885664458" sldId="4014"/>
            <ac:spMk id="8" creationId="{00000000-0000-0000-0000-000000000000}"/>
          </ac:spMkLst>
        </pc:spChg>
        <pc:spChg chg="mod">
          <ac:chgData name="Chris Speller" userId="0a97f007-b978-4543-a8a0-9ee0abccdf0a" providerId="ADAL" clId="{B8B649C5-C549-4FEB-BF49-7EEBAD02D5DE}" dt="2020-12-21T17:32:21.196" v="15796" actId="2711"/>
          <ac:spMkLst>
            <pc:docMk/>
            <pc:sldMk cId="3885664458" sldId="4014"/>
            <ac:spMk id="10" creationId="{00000000-0000-0000-0000-000000000000}"/>
          </ac:spMkLst>
        </pc:spChg>
        <pc:spChg chg="mod">
          <ac:chgData name="Chris Speller" userId="0a97f007-b978-4543-a8a0-9ee0abccdf0a" providerId="ADAL" clId="{B8B649C5-C549-4FEB-BF49-7EEBAD02D5DE}" dt="2020-12-21T16:14:08.634" v="15534" actId="14100"/>
          <ac:spMkLst>
            <pc:docMk/>
            <pc:sldMk cId="3885664458" sldId="4014"/>
            <ac:spMk id="11" creationId="{00000000-0000-0000-0000-000000000000}"/>
          </ac:spMkLst>
        </pc:spChg>
        <pc:spChg chg="add mod">
          <ac:chgData name="Chris Speller" userId="0a97f007-b978-4543-a8a0-9ee0abccdf0a" providerId="ADAL" clId="{B8B649C5-C549-4FEB-BF49-7EEBAD02D5DE}" dt="2020-12-21T17:01:43.127" v="15570" actId="14100"/>
          <ac:spMkLst>
            <pc:docMk/>
            <pc:sldMk cId="3885664458" sldId="4014"/>
            <ac:spMk id="12" creationId="{08F77ADB-BC1A-4A83-BB47-04546FC220C4}"/>
          </ac:spMkLst>
        </pc:spChg>
        <pc:picChg chg="del mod">
          <ac:chgData name="Chris Speller" userId="0a97f007-b978-4543-a8a0-9ee0abccdf0a" providerId="ADAL" clId="{B8B649C5-C549-4FEB-BF49-7EEBAD02D5DE}" dt="2020-12-21T16:14:24.511" v="15552" actId="478"/>
          <ac:picMkLst>
            <pc:docMk/>
            <pc:sldMk cId="3885664458" sldId="4014"/>
            <ac:picMk id="2" creationId="{B9D0820D-CDA0-49FF-B5E7-06FC7FEBB885}"/>
          </ac:picMkLst>
        </pc:picChg>
      </pc:sldChg>
      <pc:sldChg chg="add del">
        <pc:chgData name="Chris Speller" userId="0a97f007-b978-4543-a8a0-9ee0abccdf0a" providerId="ADAL" clId="{B8B649C5-C549-4FEB-BF49-7EEBAD02D5DE}" dt="2020-12-21T17:03:58.064" v="15723" actId="47"/>
        <pc:sldMkLst>
          <pc:docMk/>
          <pc:sldMk cId="570659147" sldId="4016"/>
        </pc:sldMkLst>
      </pc:sldChg>
      <pc:sldChg chg="addSp delSp modSp add mod delAnim modAnim">
        <pc:chgData name="Chris Speller" userId="0a97f007-b978-4543-a8a0-9ee0abccdf0a" providerId="ADAL" clId="{B8B649C5-C549-4FEB-BF49-7EEBAD02D5DE}" dt="2020-12-21T17:42:24.029" v="16163" actId="20577"/>
        <pc:sldMkLst>
          <pc:docMk/>
          <pc:sldMk cId="788143293" sldId="4017"/>
        </pc:sldMkLst>
        <pc:spChg chg="mod">
          <ac:chgData name="Chris Speller" userId="0a97f007-b978-4543-a8a0-9ee0abccdf0a" providerId="ADAL" clId="{B8B649C5-C549-4FEB-BF49-7EEBAD02D5DE}" dt="2020-12-21T17:42:20.030" v="16161" actId="20577"/>
          <ac:spMkLst>
            <pc:docMk/>
            <pc:sldMk cId="788143293" sldId="4017"/>
            <ac:spMk id="10" creationId="{00000000-0000-0000-0000-000000000000}"/>
          </ac:spMkLst>
        </pc:spChg>
        <pc:spChg chg="mod">
          <ac:chgData name="Chris Speller" userId="0a97f007-b978-4543-a8a0-9ee0abccdf0a" providerId="ADAL" clId="{B8B649C5-C549-4FEB-BF49-7EEBAD02D5DE}" dt="2020-12-21T17:42:24.029" v="16163" actId="20577"/>
          <ac:spMkLst>
            <pc:docMk/>
            <pc:sldMk cId="788143293" sldId="4017"/>
            <ac:spMk id="11" creationId="{00000000-0000-0000-0000-000000000000}"/>
          </ac:spMkLst>
        </pc:spChg>
        <pc:spChg chg="add mod">
          <ac:chgData name="Chris Speller" userId="0a97f007-b978-4543-a8a0-9ee0abccdf0a" providerId="ADAL" clId="{B8B649C5-C549-4FEB-BF49-7EEBAD02D5DE}" dt="2020-12-21T17:36:34.667" v="15891" actId="2711"/>
          <ac:spMkLst>
            <pc:docMk/>
            <pc:sldMk cId="788143293" sldId="4017"/>
            <ac:spMk id="12" creationId="{22835BE3-44B6-4CBB-8958-996FD3749AC1}"/>
          </ac:spMkLst>
        </pc:spChg>
        <pc:picChg chg="del">
          <ac:chgData name="Chris Speller" userId="0a97f007-b978-4543-a8a0-9ee0abccdf0a" providerId="ADAL" clId="{B8B649C5-C549-4FEB-BF49-7EEBAD02D5DE}" dt="2020-12-21T17:31:12.211" v="15784" actId="478"/>
          <ac:picMkLst>
            <pc:docMk/>
            <pc:sldMk cId="788143293" sldId="4017"/>
            <ac:picMk id="2" creationId="{B45498E9-C393-40C4-A7C6-E3B4AC8EF466}"/>
          </ac:picMkLst>
        </pc:picChg>
        <pc:inkChg chg="del">
          <ac:chgData name="Chris Speller" userId="0a97f007-b978-4543-a8a0-9ee0abccdf0a" providerId="ADAL" clId="{B8B649C5-C549-4FEB-BF49-7EEBAD02D5DE}" dt="2020-12-21T17:04:00.488" v="15724" actId="478"/>
          <ac:inkMkLst>
            <pc:docMk/>
            <pc:sldMk cId="788143293" sldId="4017"/>
            <ac:inkMk id="3" creationId="{2AC83D22-C92E-432E-82B5-7CDF04F44035}"/>
          </ac:inkMkLst>
        </pc:inkChg>
      </pc:sldChg>
      <pc:sldChg chg="addSp modSp add mod modAnim">
        <pc:chgData name="Chris Speller" userId="0a97f007-b978-4543-a8a0-9ee0abccdf0a" providerId="ADAL" clId="{B8B649C5-C549-4FEB-BF49-7EEBAD02D5DE}" dt="2020-12-21T15:55:07.360" v="14895" actId="20577"/>
        <pc:sldMkLst>
          <pc:docMk/>
          <pc:sldMk cId="323536547" sldId="4020"/>
        </pc:sldMkLst>
        <pc:spChg chg="mod">
          <ac:chgData name="Chris Speller" userId="0a97f007-b978-4543-a8a0-9ee0abccdf0a" providerId="ADAL" clId="{B8B649C5-C549-4FEB-BF49-7EEBAD02D5DE}" dt="2020-12-21T15:53:17.178" v="14838" actId="2711"/>
          <ac:spMkLst>
            <pc:docMk/>
            <pc:sldMk cId="323536547" sldId="4020"/>
            <ac:spMk id="10" creationId="{00000000-0000-0000-0000-000000000000}"/>
          </ac:spMkLst>
        </pc:spChg>
        <pc:spChg chg="mod">
          <ac:chgData name="Chris Speller" userId="0a97f007-b978-4543-a8a0-9ee0abccdf0a" providerId="ADAL" clId="{B8B649C5-C549-4FEB-BF49-7EEBAD02D5DE}" dt="2020-12-21T15:53:20.703" v="14839" actId="2711"/>
          <ac:spMkLst>
            <pc:docMk/>
            <pc:sldMk cId="323536547" sldId="4020"/>
            <ac:spMk id="11" creationId="{00000000-0000-0000-0000-000000000000}"/>
          </ac:spMkLst>
        </pc:spChg>
        <pc:spChg chg="add mod">
          <ac:chgData name="Chris Speller" userId="0a97f007-b978-4543-a8a0-9ee0abccdf0a" providerId="ADAL" clId="{B8B649C5-C549-4FEB-BF49-7EEBAD02D5DE}" dt="2020-12-21T15:55:07.360" v="14895" actId="20577"/>
          <ac:spMkLst>
            <pc:docMk/>
            <pc:sldMk cId="323536547" sldId="4020"/>
            <ac:spMk id="12" creationId="{EF0645FF-998D-4BEE-90EB-207ECC5E8894}"/>
          </ac:spMkLst>
        </pc:spChg>
      </pc:sldChg>
      <pc:sldChg chg="addSp delSp modSp add mod modAnim">
        <pc:chgData name="Chris Speller" userId="0a97f007-b978-4543-a8a0-9ee0abccdf0a" providerId="ADAL" clId="{B8B649C5-C549-4FEB-BF49-7EEBAD02D5DE}" dt="2020-12-21T16:10:16.486" v="15488" actId="478"/>
        <pc:sldMkLst>
          <pc:docMk/>
          <pc:sldMk cId="2553565533" sldId="4023"/>
        </pc:sldMkLst>
        <pc:spChg chg="add mod">
          <ac:chgData name="Chris Speller" userId="0a97f007-b978-4543-a8a0-9ee0abccdf0a" providerId="ADAL" clId="{B8B649C5-C549-4FEB-BF49-7EEBAD02D5DE}" dt="2020-12-21T16:10:10.305" v="15487" actId="20577"/>
          <ac:spMkLst>
            <pc:docMk/>
            <pc:sldMk cId="2553565533" sldId="4023"/>
            <ac:spMk id="12" creationId="{2C165E82-126B-40B4-A56C-A2AED024F982}"/>
          </ac:spMkLst>
        </pc:spChg>
        <pc:picChg chg="del">
          <ac:chgData name="Chris Speller" userId="0a97f007-b978-4543-a8a0-9ee0abccdf0a" providerId="ADAL" clId="{B8B649C5-C549-4FEB-BF49-7EEBAD02D5DE}" dt="2020-12-21T16:09:00.636" v="15439" actId="478"/>
          <ac:picMkLst>
            <pc:docMk/>
            <pc:sldMk cId="2553565533" sldId="4023"/>
            <ac:picMk id="3" creationId="{2C01B660-EDFD-4C77-8721-C49B0B550B19}"/>
          </ac:picMkLst>
        </pc:picChg>
        <pc:picChg chg="add del mod">
          <ac:chgData name="Chris Speller" userId="0a97f007-b978-4543-a8a0-9ee0abccdf0a" providerId="ADAL" clId="{B8B649C5-C549-4FEB-BF49-7EEBAD02D5DE}" dt="2020-12-21T16:10:16.486" v="15488" actId="478"/>
          <ac:picMkLst>
            <pc:docMk/>
            <pc:sldMk cId="2553565533" sldId="4023"/>
            <ac:picMk id="6" creationId="{A8E11A8E-0D14-441D-8FCC-0C9680BB0425}"/>
          </ac:picMkLst>
        </pc:picChg>
      </pc:sldChg>
      <pc:sldChg chg="delSp add del mod delAnim">
        <pc:chgData name="Chris Speller" userId="0a97f007-b978-4543-a8a0-9ee0abccdf0a" providerId="ADAL" clId="{B8B649C5-C549-4FEB-BF49-7EEBAD02D5DE}" dt="2020-12-21T18:00:47.525" v="16723" actId="47"/>
        <pc:sldMkLst>
          <pc:docMk/>
          <pc:sldMk cId="1009693792" sldId="4035"/>
        </pc:sldMkLst>
        <pc:picChg chg="del">
          <ac:chgData name="Chris Speller" userId="0a97f007-b978-4543-a8a0-9ee0abccdf0a" providerId="ADAL" clId="{B8B649C5-C549-4FEB-BF49-7EEBAD02D5DE}" dt="2020-12-21T17:57:54.164" v="16680" actId="478"/>
          <ac:picMkLst>
            <pc:docMk/>
            <pc:sldMk cId="1009693792" sldId="4035"/>
            <ac:picMk id="12" creationId="{5EF3FA62-FA4E-4CDF-BBDD-946EE219C9C0}"/>
          </ac:picMkLst>
        </pc:picChg>
        <pc:inkChg chg="del">
          <ac:chgData name="Chris Speller" userId="0a97f007-b978-4543-a8a0-9ee0abccdf0a" providerId="ADAL" clId="{B8B649C5-C549-4FEB-BF49-7EEBAD02D5DE}" dt="2020-12-21T17:57:53.563" v="16679" actId="478"/>
          <ac:inkMkLst>
            <pc:docMk/>
            <pc:sldMk cId="1009693792" sldId="4035"/>
            <ac:inkMk id="2" creationId="{129FD31F-B978-40DD-AD70-812302F31837}"/>
          </ac:inkMkLst>
        </pc:inkChg>
      </pc:sldChg>
      <pc:sldChg chg="addSp delSp modSp add mod modAnim">
        <pc:chgData name="Chris Speller" userId="0a97f007-b978-4543-a8a0-9ee0abccdf0a" providerId="ADAL" clId="{B8B649C5-C549-4FEB-BF49-7EEBAD02D5DE}" dt="2020-12-21T18:14:55.815" v="17191" actId="20577"/>
        <pc:sldMkLst>
          <pc:docMk/>
          <pc:sldMk cId="1212800800" sldId="4037"/>
        </pc:sldMkLst>
        <pc:spChg chg="mod">
          <ac:chgData name="Chris Speller" userId="0a97f007-b978-4543-a8a0-9ee0abccdf0a" providerId="ADAL" clId="{B8B649C5-C549-4FEB-BF49-7EEBAD02D5DE}" dt="2020-12-21T18:14:28.515" v="17161" actId="20577"/>
          <ac:spMkLst>
            <pc:docMk/>
            <pc:sldMk cId="1212800800" sldId="4037"/>
            <ac:spMk id="10" creationId="{00000000-0000-0000-0000-000000000000}"/>
          </ac:spMkLst>
        </pc:spChg>
        <pc:spChg chg="mod">
          <ac:chgData name="Chris Speller" userId="0a97f007-b978-4543-a8a0-9ee0abccdf0a" providerId="ADAL" clId="{B8B649C5-C549-4FEB-BF49-7EEBAD02D5DE}" dt="2020-12-21T18:14:38.954" v="17169" actId="20577"/>
          <ac:spMkLst>
            <pc:docMk/>
            <pc:sldMk cId="1212800800" sldId="4037"/>
            <ac:spMk id="11" creationId="{00000000-0000-0000-0000-000000000000}"/>
          </ac:spMkLst>
        </pc:spChg>
        <pc:spChg chg="add mod">
          <ac:chgData name="Chris Speller" userId="0a97f007-b978-4543-a8a0-9ee0abccdf0a" providerId="ADAL" clId="{B8B649C5-C549-4FEB-BF49-7EEBAD02D5DE}" dt="2020-12-21T18:13:23.182" v="17061" actId="20577"/>
          <ac:spMkLst>
            <pc:docMk/>
            <pc:sldMk cId="1212800800" sldId="4037"/>
            <ac:spMk id="12" creationId="{752B9874-566D-425B-9B0C-D55C5C65E7A4}"/>
          </ac:spMkLst>
        </pc:spChg>
        <pc:inkChg chg="del">
          <ac:chgData name="Chris Speller" userId="0a97f007-b978-4543-a8a0-9ee0abccdf0a" providerId="ADAL" clId="{B8B649C5-C549-4FEB-BF49-7EEBAD02D5DE}" dt="2020-12-21T18:11:41.417" v="16957" actId="478"/>
          <ac:inkMkLst>
            <pc:docMk/>
            <pc:sldMk cId="1212800800" sldId="4037"/>
            <ac:inkMk id="2" creationId="{2B91254C-7755-4989-B20E-4A045C91B6E4}"/>
          </ac:inkMkLst>
        </pc:inkChg>
      </pc:sldChg>
      <pc:sldChg chg="addSp delSp modSp add mod delAnim modAnim">
        <pc:chgData name="Chris Speller" userId="0a97f007-b978-4543-a8a0-9ee0abccdf0a" providerId="ADAL" clId="{B8B649C5-C549-4FEB-BF49-7EEBAD02D5DE}" dt="2020-12-21T18:16:50.202" v="17259" actId="478"/>
        <pc:sldMkLst>
          <pc:docMk/>
          <pc:sldMk cId="441069801" sldId="4038"/>
        </pc:sldMkLst>
        <pc:spChg chg="mod">
          <ac:chgData name="Chris Speller" userId="0a97f007-b978-4543-a8a0-9ee0abccdf0a" providerId="ADAL" clId="{B8B649C5-C549-4FEB-BF49-7EEBAD02D5DE}" dt="2020-12-21T18:16:24.625" v="17205" actId="2711"/>
          <ac:spMkLst>
            <pc:docMk/>
            <pc:sldMk cId="441069801" sldId="4038"/>
            <ac:spMk id="10" creationId="{00000000-0000-0000-0000-000000000000}"/>
          </ac:spMkLst>
        </pc:spChg>
        <pc:spChg chg="mod">
          <ac:chgData name="Chris Speller" userId="0a97f007-b978-4543-a8a0-9ee0abccdf0a" providerId="ADAL" clId="{B8B649C5-C549-4FEB-BF49-7EEBAD02D5DE}" dt="2020-12-21T18:16:27.863" v="17206" actId="2711"/>
          <ac:spMkLst>
            <pc:docMk/>
            <pc:sldMk cId="441069801" sldId="4038"/>
            <ac:spMk id="11" creationId="{00000000-0000-0000-0000-000000000000}"/>
          </ac:spMkLst>
        </pc:spChg>
        <pc:spChg chg="add mod">
          <ac:chgData name="Chris Speller" userId="0a97f007-b978-4543-a8a0-9ee0abccdf0a" providerId="ADAL" clId="{B8B649C5-C549-4FEB-BF49-7EEBAD02D5DE}" dt="2020-12-21T18:16:47.678" v="17257" actId="404"/>
          <ac:spMkLst>
            <pc:docMk/>
            <pc:sldMk cId="441069801" sldId="4038"/>
            <ac:spMk id="12" creationId="{CFD4E4E2-5DAF-436D-95D6-3C413B8FFC53}"/>
          </ac:spMkLst>
        </pc:spChg>
        <pc:picChg chg="del mod">
          <ac:chgData name="Chris Speller" userId="0a97f007-b978-4543-a8a0-9ee0abccdf0a" providerId="ADAL" clId="{B8B649C5-C549-4FEB-BF49-7EEBAD02D5DE}" dt="2020-12-21T18:16:49.762" v="17258" actId="478"/>
          <ac:picMkLst>
            <pc:docMk/>
            <pc:sldMk cId="441069801" sldId="4038"/>
            <ac:picMk id="7" creationId="{E3B33DC8-C613-4140-B16B-C58C83D3D076}"/>
          </ac:picMkLst>
        </pc:picChg>
        <pc:picChg chg="del mod">
          <ac:chgData name="Chris Speller" userId="0a97f007-b978-4543-a8a0-9ee0abccdf0a" providerId="ADAL" clId="{B8B649C5-C549-4FEB-BF49-7EEBAD02D5DE}" dt="2020-12-21T18:16:50.202" v="17259" actId="478"/>
          <ac:picMkLst>
            <pc:docMk/>
            <pc:sldMk cId="441069801" sldId="4038"/>
            <ac:picMk id="15" creationId="{314BE502-CB93-4EF4-9031-EA6DFA080825}"/>
          </ac:picMkLst>
        </pc:picChg>
        <pc:inkChg chg="del">
          <ac:chgData name="Chris Speller" userId="0a97f007-b978-4543-a8a0-9ee0abccdf0a" providerId="ADAL" clId="{B8B649C5-C549-4FEB-BF49-7EEBAD02D5DE}" dt="2020-12-21T18:16:16.113" v="17202" actId="478"/>
          <ac:inkMkLst>
            <pc:docMk/>
            <pc:sldMk cId="441069801" sldId="4038"/>
            <ac:inkMk id="2" creationId="{4D5F687C-DDF3-44B2-9E52-66070CD4608D}"/>
          </ac:inkMkLst>
        </pc:inkChg>
      </pc:sldChg>
      <pc:sldChg chg="addSp delSp modSp add mod addAnim delAnim modAnim">
        <pc:chgData name="Chris Speller" userId="0a97f007-b978-4543-a8a0-9ee0abccdf0a" providerId="ADAL" clId="{B8B649C5-C549-4FEB-BF49-7EEBAD02D5DE}" dt="2020-12-21T18:37:21.280" v="18585" actId="478"/>
        <pc:sldMkLst>
          <pc:docMk/>
          <pc:sldMk cId="3663918249" sldId="4039"/>
        </pc:sldMkLst>
        <pc:spChg chg="mod">
          <ac:chgData name="Chris Speller" userId="0a97f007-b978-4543-a8a0-9ee0abccdf0a" providerId="ADAL" clId="{B8B649C5-C549-4FEB-BF49-7EEBAD02D5DE}" dt="2020-12-21T18:35:57.002" v="18379" actId="404"/>
          <ac:spMkLst>
            <pc:docMk/>
            <pc:sldMk cId="3663918249" sldId="4039"/>
            <ac:spMk id="10" creationId="{00000000-0000-0000-0000-000000000000}"/>
          </ac:spMkLst>
        </pc:spChg>
        <pc:spChg chg="mod">
          <ac:chgData name="Chris Speller" userId="0a97f007-b978-4543-a8a0-9ee0abccdf0a" providerId="ADAL" clId="{B8B649C5-C549-4FEB-BF49-7EEBAD02D5DE}" dt="2020-12-21T18:36:03.250" v="18381" actId="404"/>
          <ac:spMkLst>
            <pc:docMk/>
            <pc:sldMk cId="3663918249" sldId="4039"/>
            <ac:spMk id="11" creationId="{00000000-0000-0000-0000-000000000000}"/>
          </ac:spMkLst>
        </pc:spChg>
        <pc:spChg chg="add mod">
          <ac:chgData name="Chris Speller" userId="0a97f007-b978-4543-a8a0-9ee0abccdf0a" providerId="ADAL" clId="{B8B649C5-C549-4FEB-BF49-7EEBAD02D5DE}" dt="2020-12-21T18:37:15.959" v="18583" actId="20577"/>
          <ac:spMkLst>
            <pc:docMk/>
            <pc:sldMk cId="3663918249" sldId="4039"/>
            <ac:spMk id="13" creationId="{14625303-26F6-424C-A186-49B1882CCBC0}"/>
          </ac:spMkLst>
        </pc:spChg>
        <pc:picChg chg="add del mod">
          <ac:chgData name="Chris Speller" userId="0a97f007-b978-4543-a8a0-9ee0abccdf0a" providerId="ADAL" clId="{B8B649C5-C549-4FEB-BF49-7EEBAD02D5DE}" dt="2020-12-21T18:37:21.280" v="18585" actId="478"/>
          <ac:picMkLst>
            <pc:docMk/>
            <pc:sldMk cId="3663918249" sldId="4039"/>
            <ac:picMk id="3" creationId="{088A463C-86E9-4B82-917D-6551084C08DB}"/>
          </ac:picMkLst>
        </pc:picChg>
        <pc:picChg chg="add del mod">
          <ac:chgData name="Chris Speller" userId="0a97f007-b978-4543-a8a0-9ee0abccdf0a" providerId="ADAL" clId="{B8B649C5-C549-4FEB-BF49-7EEBAD02D5DE}" dt="2020-12-21T18:37:20.913" v="18584" actId="478"/>
          <ac:picMkLst>
            <pc:docMk/>
            <pc:sldMk cId="3663918249" sldId="4039"/>
            <ac:picMk id="12" creationId="{CC47E4C6-E1E3-4EC8-9273-EB167FA29CFD}"/>
          </ac:picMkLst>
        </pc:picChg>
        <pc:inkChg chg="del">
          <ac:chgData name="Chris Speller" userId="0a97f007-b978-4543-a8a0-9ee0abccdf0a" providerId="ADAL" clId="{B8B649C5-C549-4FEB-BF49-7EEBAD02D5DE}" dt="2020-12-21T18:29:50.687" v="18144" actId="478"/>
          <ac:inkMkLst>
            <pc:docMk/>
            <pc:sldMk cId="3663918249" sldId="4039"/>
            <ac:inkMk id="2" creationId="{8219CECD-2547-47F5-BB00-FF5914FE7654}"/>
          </ac:inkMkLst>
        </pc:inkChg>
      </pc:sldChg>
      <pc:sldChg chg="delSp modSp add del mod delAnim">
        <pc:chgData name="Chris Speller" userId="0a97f007-b978-4543-a8a0-9ee0abccdf0a" providerId="ADAL" clId="{B8B649C5-C549-4FEB-BF49-7EEBAD02D5DE}" dt="2020-12-21T18:39:26.328" v="18646" actId="47"/>
        <pc:sldMkLst>
          <pc:docMk/>
          <pc:sldMk cId="1378579045" sldId="4042"/>
        </pc:sldMkLst>
        <pc:spChg chg="mod">
          <ac:chgData name="Chris Speller" userId="0a97f007-b978-4543-a8a0-9ee0abccdf0a" providerId="ADAL" clId="{B8B649C5-C549-4FEB-BF49-7EEBAD02D5DE}" dt="2020-12-21T18:37:44.678" v="18591"/>
          <ac:spMkLst>
            <pc:docMk/>
            <pc:sldMk cId="1378579045" sldId="4042"/>
            <ac:spMk id="11" creationId="{00000000-0000-0000-0000-000000000000}"/>
          </ac:spMkLst>
        </pc:spChg>
        <pc:picChg chg="del mod">
          <ac:chgData name="Chris Speller" userId="0a97f007-b978-4543-a8a0-9ee0abccdf0a" providerId="ADAL" clId="{B8B649C5-C549-4FEB-BF49-7EEBAD02D5DE}" dt="2020-12-21T18:39:20.632" v="18645" actId="478"/>
          <ac:picMkLst>
            <pc:docMk/>
            <pc:sldMk cId="1378579045" sldId="4042"/>
            <ac:picMk id="2" creationId="{B9FCFFB4-7806-499D-BCCD-EFC8BAAB2174}"/>
          </ac:picMkLst>
        </pc:picChg>
        <pc:picChg chg="del">
          <ac:chgData name="Chris Speller" userId="0a97f007-b978-4543-a8a0-9ee0abccdf0a" providerId="ADAL" clId="{B8B649C5-C549-4FEB-BF49-7EEBAD02D5DE}" dt="2020-12-21T18:39:20.376" v="18644" actId="478"/>
          <ac:picMkLst>
            <pc:docMk/>
            <pc:sldMk cId="1378579045" sldId="4042"/>
            <ac:picMk id="6" creationId="{3FF6522E-1E15-4754-9C30-9224692E07B2}"/>
          </ac:picMkLst>
        </pc:picChg>
        <pc:inkChg chg="del mod">
          <ac:chgData name="Chris Speller" userId="0a97f007-b978-4543-a8a0-9ee0abccdf0a" providerId="ADAL" clId="{B8B649C5-C549-4FEB-BF49-7EEBAD02D5DE}" dt="2020-12-21T18:37:35.287" v="18590" actId="478"/>
          <ac:inkMkLst>
            <pc:docMk/>
            <pc:sldMk cId="1378579045" sldId="4042"/>
            <ac:inkMk id="3" creationId="{4479E7DE-77CD-48C2-ACF8-1EC294851476}"/>
          </ac:inkMkLst>
        </pc:inkChg>
        <pc:inkChg chg="del">
          <ac:chgData name="Chris Speller" userId="0a97f007-b978-4543-a8a0-9ee0abccdf0a" providerId="ADAL" clId="{B8B649C5-C549-4FEB-BF49-7EEBAD02D5DE}" dt="2020-12-21T18:39:19.990" v="18643" actId="478"/>
          <ac:inkMkLst>
            <pc:docMk/>
            <pc:sldMk cId="1378579045" sldId="4042"/>
            <ac:inkMk id="7" creationId="{2E56E360-F877-4E11-95B1-633E3E624D2C}"/>
          </ac:inkMkLst>
        </pc:inkChg>
      </pc:sldChg>
      <pc:sldChg chg="addSp delSp modSp add mod delAnim modAnim">
        <pc:chgData name="Chris Speller" userId="0a97f007-b978-4543-a8a0-9ee0abccdf0a" providerId="ADAL" clId="{B8B649C5-C549-4FEB-BF49-7EEBAD02D5DE}" dt="2020-12-21T18:45:52.621" v="18800" actId="20577"/>
        <pc:sldMkLst>
          <pc:docMk/>
          <pc:sldMk cId="3055594513" sldId="4044"/>
        </pc:sldMkLst>
        <pc:spChg chg="mod">
          <ac:chgData name="Chris Speller" userId="0a97f007-b978-4543-a8a0-9ee0abccdf0a" providerId="ADAL" clId="{B8B649C5-C549-4FEB-BF49-7EEBAD02D5DE}" dt="2020-12-21T18:43:18.253" v="18745" actId="404"/>
          <ac:spMkLst>
            <pc:docMk/>
            <pc:sldMk cId="3055594513" sldId="4044"/>
            <ac:spMk id="10" creationId="{00000000-0000-0000-0000-000000000000}"/>
          </ac:spMkLst>
        </pc:spChg>
        <pc:spChg chg="add mod">
          <ac:chgData name="Chris Speller" userId="0a97f007-b978-4543-a8a0-9ee0abccdf0a" providerId="ADAL" clId="{B8B649C5-C549-4FEB-BF49-7EEBAD02D5DE}" dt="2020-12-21T18:43:22.116" v="18747" actId="20577"/>
          <ac:spMkLst>
            <pc:docMk/>
            <pc:sldMk cId="3055594513" sldId="4044"/>
            <ac:spMk id="11" creationId="{279CC686-E163-40B2-A0E1-A3D6236929F4}"/>
          </ac:spMkLst>
        </pc:spChg>
        <pc:spChg chg="add mod">
          <ac:chgData name="Chris Speller" userId="0a97f007-b978-4543-a8a0-9ee0abccdf0a" providerId="ADAL" clId="{B8B649C5-C549-4FEB-BF49-7EEBAD02D5DE}" dt="2020-12-21T18:45:52.621" v="18800" actId="20577"/>
          <ac:spMkLst>
            <pc:docMk/>
            <pc:sldMk cId="3055594513" sldId="4044"/>
            <ac:spMk id="12" creationId="{849C1D19-CBD2-4E1B-B336-6D17411F33D9}"/>
          </ac:spMkLst>
        </pc:spChg>
        <pc:picChg chg="del mod">
          <ac:chgData name="Chris Speller" userId="0a97f007-b978-4543-a8a0-9ee0abccdf0a" providerId="ADAL" clId="{B8B649C5-C549-4FEB-BF49-7EEBAD02D5DE}" dt="2020-12-21T18:41:42.831" v="18675" actId="478"/>
          <ac:picMkLst>
            <pc:docMk/>
            <pc:sldMk cId="3055594513" sldId="4044"/>
            <ac:picMk id="3" creationId="{CE91C33C-5CCE-492A-8712-EF86ACCA789D}"/>
          </ac:picMkLst>
        </pc:picChg>
        <pc:picChg chg="del mod">
          <ac:chgData name="Chris Speller" userId="0a97f007-b978-4543-a8a0-9ee0abccdf0a" providerId="ADAL" clId="{B8B649C5-C549-4FEB-BF49-7EEBAD02D5DE}" dt="2020-12-21T18:41:44.048" v="18676" actId="478"/>
          <ac:picMkLst>
            <pc:docMk/>
            <pc:sldMk cId="3055594513" sldId="4044"/>
            <ac:picMk id="7" creationId="{3C98DA7A-D4F2-4633-AA37-9C04848E5537}"/>
          </ac:picMkLst>
        </pc:picChg>
        <pc:inkChg chg="del">
          <ac:chgData name="Chris Speller" userId="0a97f007-b978-4543-a8a0-9ee0abccdf0a" providerId="ADAL" clId="{B8B649C5-C549-4FEB-BF49-7EEBAD02D5DE}" dt="2020-12-21T18:40:59.662" v="18660" actId="478"/>
          <ac:inkMkLst>
            <pc:docMk/>
            <pc:sldMk cId="3055594513" sldId="4044"/>
            <ac:inkMk id="2" creationId="{730BDE12-C2B7-454D-8150-0499CBBE19A0}"/>
          </ac:inkMkLst>
        </pc:inkChg>
      </pc:sldChg>
      <pc:sldChg chg="addSp delSp modSp add mod delAnim modAnim">
        <pc:chgData name="Chris Speller" userId="0a97f007-b978-4543-a8a0-9ee0abccdf0a" providerId="ADAL" clId="{B8B649C5-C549-4FEB-BF49-7EEBAD02D5DE}" dt="2020-12-21T18:56:26.844" v="19262" actId="122"/>
        <pc:sldMkLst>
          <pc:docMk/>
          <pc:sldMk cId="3542262345" sldId="4065"/>
        </pc:sldMkLst>
        <pc:spChg chg="mod">
          <ac:chgData name="Chris Speller" userId="0a97f007-b978-4543-a8a0-9ee0abccdf0a" providerId="ADAL" clId="{B8B649C5-C549-4FEB-BF49-7EEBAD02D5DE}" dt="2020-12-21T18:55:46.779" v="19238" actId="20577"/>
          <ac:spMkLst>
            <pc:docMk/>
            <pc:sldMk cId="3542262345" sldId="4065"/>
            <ac:spMk id="10" creationId="{00000000-0000-0000-0000-000000000000}"/>
          </ac:spMkLst>
        </pc:spChg>
        <pc:spChg chg="mod">
          <ac:chgData name="Chris Speller" userId="0a97f007-b978-4543-a8a0-9ee0abccdf0a" providerId="ADAL" clId="{B8B649C5-C549-4FEB-BF49-7EEBAD02D5DE}" dt="2020-12-21T18:55:53.325" v="19240" actId="20577"/>
          <ac:spMkLst>
            <pc:docMk/>
            <pc:sldMk cId="3542262345" sldId="4065"/>
            <ac:spMk id="11" creationId="{8E8498FE-22C5-4A1B-AA8D-26CEB58B8375}"/>
          </ac:spMkLst>
        </pc:spChg>
        <pc:spChg chg="add mod">
          <ac:chgData name="Chris Speller" userId="0a97f007-b978-4543-a8a0-9ee0abccdf0a" providerId="ADAL" clId="{B8B649C5-C549-4FEB-BF49-7EEBAD02D5DE}" dt="2020-12-21T18:56:26.844" v="19262" actId="122"/>
          <ac:spMkLst>
            <pc:docMk/>
            <pc:sldMk cId="3542262345" sldId="4065"/>
            <ac:spMk id="13" creationId="{A6C5E012-4C27-4AF5-9D1B-3F536B164AB0}"/>
          </ac:spMkLst>
        </pc:spChg>
        <pc:picChg chg="del">
          <ac:chgData name="Chris Speller" userId="0a97f007-b978-4543-a8a0-9ee0abccdf0a" providerId="ADAL" clId="{B8B649C5-C549-4FEB-BF49-7EEBAD02D5DE}" dt="2020-12-21T18:55:21.390" v="19215" actId="478"/>
          <ac:picMkLst>
            <pc:docMk/>
            <pc:sldMk cId="3542262345" sldId="4065"/>
            <ac:picMk id="12" creationId="{257B4FC3-84F8-4998-95C5-D0C4E182C9F8}"/>
          </ac:picMkLst>
        </pc:picChg>
        <pc:inkChg chg="del">
          <ac:chgData name="Chris Speller" userId="0a97f007-b978-4543-a8a0-9ee0abccdf0a" providerId="ADAL" clId="{B8B649C5-C549-4FEB-BF49-7EEBAD02D5DE}" dt="2020-12-21T18:55:20.621" v="19214" actId="478"/>
          <ac:inkMkLst>
            <pc:docMk/>
            <pc:sldMk cId="3542262345" sldId="4065"/>
            <ac:inkMk id="2" creationId="{6C78D663-710E-4DC7-BFF8-AC844C081553}"/>
          </ac:inkMkLst>
        </pc:inkChg>
      </pc:sldChg>
      <pc:sldChg chg="add del">
        <pc:chgData name="Chris Speller" userId="0a97f007-b978-4543-a8a0-9ee0abccdf0a" providerId="ADAL" clId="{B8B649C5-C549-4FEB-BF49-7EEBAD02D5DE}" dt="2020-12-21T18:58:17.407" v="19316" actId="47"/>
        <pc:sldMkLst>
          <pc:docMk/>
          <pc:sldMk cId="8765585" sldId="4067"/>
        </pc:sldMkLst>
      </pc:sldChg>
      <pc:sldChg chg="delSp modSp add del mod delAnim">
        <pc:chgData name="Chris Speller" userId="0a97f007-b978-4543-a8a0-9ee0abccdf0a" providerId="ADAL" clId="{B8B649C5-C549-4FEB-BF49-7EEBAD02D5DE}" dt="2020-12-21T19:00:23.005" v="19449" actId="47"/>
        <pc:sldMkLst>
          <pc:docMk/>
          <pc:sldMk cId="2393044934" sldId="4072"/>
        </pc:sldMkLst>
        <pc:picChg chg="mod">
          <ac:chgData name="Chris Speller" userId="0a97f007-b978-4543-a8a0-9ee0abccdf0a" providerId="ADAL" clId="{B8B649C5-C549-4FEB-BF49-7EEBAD02D5DE}" dt="2020-12-21T18:58:39.861" v="19319" actId="1076"/>
          <ac:picMkLst>
            <pc:docMk/>
            <pc:sldMk cId="2393044934" sldId="4072"/>
            <ac:picMk id="7" creationId="{8815C705-0A88-451D-B9EA-EBFA06B1EBEE}"/>
          </ac:picMkLst>
        </pc:picChg>
        <pc:picChg chg="del">
          <ac:chgData name="Chris Speller" userId="0a97f007-b978-4543-a8a0-9ee0abccdf0a" providerId="ADAL" clId="{B8B649C5-C549-4FEB-BF49-7EEBAD02D5DE}" dt="2020-12-21T18:58:28.014" v="19318" actId="478"/>
          <ac:picMkLst>
            <pc:docMk/>
            <pc:sldMk cId="2393044934" sldId="4072"/>
            <ac:picMk id="13" creationId="{CD4341B5-DB1D-473D-9E8C-8183EB5F0F9B}"/>
          </ac:picMkLst>
        </pc:picChg>
        <pc:inkChg chg="del">
          <ac:chgData name="Chris Speller" userId="0a97f007-b978-4543-a8a0-9ee0abccdf0a" providerId="ADAL" clId="{B8B649C5-C549-4FEB-BF49-7EEBAD02D5DE}" dt="2020-12-21T18:58:25.325" v="19317" actId="478"/>
          <ac:inkMkLst>
            <pc:docMk/>
            <pc:sldMk cId="2393044934" sldId="4072"/>
            <ac:inkMk id="2" creationId="{A3DD5B7E-F0B3-435B-8A67-8C3C4688C0B2}"/>
          </ac:inkMkLst>
        </pc:inkChg>
      </pc:sldChg>
      <pc:sldChg chg="add del">
        <pc:chgData name="Chris Speller" userId="0a97f007-b978-4543-a8a0-9ee0abccdf0a" providerId="ADAL" clId="{B8B649C5-C549-4FEB-BF49-7EEBAD02D5DE}" dt="2020-12-21T19:12:05.699" v="19578" actId="47"/>
        <pc:sldMkLst>
          <pc:docMk/>
          <pc:sldMk cId="760526311" sldId="4077"/>
        </pc:sldMkLst>
      </pc:sldChg>
      <pc:sldChg chg="add del">
        <pc:chgData name="Chris Speller" userId="0a97f007-b978-4543-a8a0-9ee0abccdf0a" providerId="ADAL" clId="{B8B649C5-C549-4FEB-BF49-7EEBAD02D5DE}" dt="2020-12-21T19:13:21.573" v="19671" actId="47"/>
        <pc:sldMkLst>
          <pc:docMk/>
          <pc:sldMk cId="2680576228" sldId="4078"/>
        </pc:sldMkLst>
      </pc:sldChg>
      <pc:sldChg chg="addSp delSp modSp add mod addAnim delAnim modAnim">
        <pc:chgData name="Chris Speller" userId="0a97f007-b978-4543-a8a0-9ee0abccdf0a" providerId="ADAL" clId="{B8B649C5-C549-4FEB-BF49-7EEBAD02D5DE}" dt="2020-12-21T22:15:47.319" v="20768" actId="478"/>
        <pc:sldMkLst>
          <pc:docMk/>
          <pc:sldMk cId="3648602230" sldId="4092"/>
        </pc:sldMkLst>
        <pc:spChg chg="mod">
          <ac:chgData name="Chris Speller" userId="0a97f007-b978-4543-a8a0-9ee0abccdf0a" providerId="ADAL" clId="{B8B649C5-C549-4FEB-BF49-7EEBAD02D5DE}" dt="2020-12-21T22:15:28.273" v="20751" actId="2711"/>
          <ac:spMkLst>
            <pc:docMk/>
            <pc:sldMk cId="3648602230" sldId="4092"/>
            <ac:spMk id="10" creationId="{00000000-0000-0000-0000-000000000000}"/>
          </ac:spMkLst>
        </pc:spChg>
        <pc:spChg chg="mod">
          <ac:chgData name="Chris Speller" userId="0a97f007-b978-4543-a8a0-9ee0abccdf0a" providerId="ADAL" clId="{B8B649C5-C549-4FEB-BF49-7EEBAD02D5DE}" dt="2020-12-21T22:15:32.655" v="20752" actId="2711"/>
          <ac:spMkLst>
            <pc:docMk/>
            <pc:sldMk cId="3648602230" sldId="4092"/>
            <ac:spMk id="11" creationId="{8E8498FE-22C5-4A1B-AA8D-26CEB58B8375}"/>
          </ac:spMkLst>
        </pc:spChg>
        <pc:spChg chg="add mod">
          <ac:chgData name="Chris Speller" userId="0a97f007-b978-4543-a8a0-9ee0abccdf0a" providerId="ADAL" clId="{B8B649C5-C549-4FEB-BF49-7EEBAD02D5DE}" dt="2020-12-21T22:15:43.868" v="20767" actId="20577"/>
          <ac:spMkLst>
            <pc:docMk/>
            <pc:sldMk cId="3648602230" sldId="4092"/>
            <ac:spMk id="12" creationId="{3287C2E5-963F-4146-BC2F-70FFA3BFF62A}"/>
          </ac:spMkLst>
        </pc:spChg>
        <pc:picChg chg="add del mod">
          <ac:chgData name="Chris Speller" userId="0a97f007-b978-4543-a8a0-9ee0abccdf0a" providerId="ADAL" clId="{B8B649C5-C549-4FEB-BF49-7EEBAD02D5DE}" dt="2020-12-21T22:15:47.319" v="20768" actId="478"/>
          <ac:picMkLst>
            <pc:docMk/>
            <pc:sldMk cId="3648602230" sldId="4092"/>
            <ac:picMk id="3" creationId="{3885BA50-AE74-4B7E-BB59-EE5C763CA494}"/>
          </ac:picMkLst>
        </pc:picChg>
        <pc:inkChg chg="del">
          <ac:chgData name="Chris Speller" userId="0a97f007-b978-4543-a8a0-9ee0abccdf0a" providerId="ADAL" clId="{B8B649C5-C549-4FEB-BF49-7EEBAD02D5DE}" dt="2020-12-21T19:47:31.303" v="20715" actId="478"/>
          <ac:inkMkLst>
            <pc:docMk/>
            <pc:sldMk cId="3648602230" sldId="4092"/>
            <ac:inkMk id="2" creationId="{15BED958-E71A-4DC6-898A-DF28FD1C7EE3}"/>
          </ac:inkMkLst>
        </pc:inkChg>
      </pc:sldChg>
      <pc:sldChg chg="addSp delSp modSp add mod delAnim modAnim">
        <pc:chgData name="Chris Speller" userId="0a97f007-b978-4543-a8a0-9ee0abccdf0a" providerId="ADAL" clId="{B8B649C5-C549-4FEB-BF49-7EEBAD02D5DE}" dt="2020-12-21T22:20:58.943" v="21038" actId="2711"/>
        <pc:sldMkLst>
          <pc:docMk/>
          <pc:sldMk cId="1339275060" sldId="4093"/>
        </pc:sldMkLst>
        <pc:spChg chg="mod">
          <ac:chgData name="Chris Speller" userId="0a97f007-b978-4543-a8a0-9ee0abccdf0a" providerId="ADAL" clId="{B8B649C5-C549-4FEB-BF49-7EEBAD02D5DE}" dt="2020-12-21T22:20:58.943" v="21038" actId="2711"/>
          <ac:spMkLst>
            <pc:docMk/>
            <pc:sldMk cId="1339275060" sldId="4093"/>
            <ac:spMk id="10" creationId="{00000000-0000-0000-0000-000000000000}"/>
          </ac:spMkLst>
        </pc:spChg>
        <pc:spChg chg="mod">
          <ac:chgData name="Chris Speller" userId="0a97f007-b978-4543-a8a0-9ee0abccdf0a" providerId="ADAL" clId="{B8B649C5-C549-4FEB-BF49-7EEBAD02D5DE}" dt="2020-12-21T22:16:15.100" v="20772" actId="2711"/>
          <ac:spMkLst>
            <pc:docMk/>
            <pc:sldMk cId="1339275060" sldId="4093"/>
            <ac:spMk id="11" creationId="{8E8498FE-22C5-4A1B-AA8D-26CEB58B8375}"/>
          </ac:spMkLst>
        </pc:spChg>
        <pc:spChg chg="add mod">
          <ac:chgData name="Chris Speller" userId="0a97f007-b978-4543-a8a0-9ee0abccdf0a" providerId="ADAL" clId="{B8B649C5-C549-4FEB-BF49-7EEBAD02D5DE}" dt="2020-12-21T22:20:39.372" v="21034" actId="20577"/>
          <ac:spMkLst>
            <pc:docMk/>
            <pc:sldMk cId="1339275060" sldId="4093"/>
            <ac:spMk id="12" creationId="{20B542CF-68F9-4BD0-9514-E3AD718A1EB0}"/>
          </ac:spMkLst>
        </pc:spChg>
        <pc:picChg chg="del mod">
          <ac:chgData name="Chris Speller" userId="0a97f007-b978-4543-a8a0-9ee0abccdf0a" providerId="ADAL" clId="{B8B649C5-C549-4FEB-BF49-7EEBAD02D5DE}" dt="2020-12-21T22:20:44.899" v="21035" actId="478"/>
          <ac:picMkLst>
            <pc:docMk/>
            <pc:sldMk cId="1339275060" sldId="4093"/>
            <ac:picMk id="2" creationId="{1C7363D7-B7B8-4493-92ED-4007BCE5D424}"/>
          </ac:picMkLst>
        </pc:picChg>
        <pc:inkChg chg="del">
          <ac:chgData name="Chris Speller" userId="0a97f007-b978-4543-a8a0-9ee0abccdf0a" providerId="ADAL" clId="{B8B649C5-C549-4FEB-BF49-7EEBAD02D5DE}" dt="2020-12-21T22:16:17.213" v="20773" actId="478"/>
          <ac:inkMkLst>
            <pc:docMk/>
            <pc:sldMk cId="1339275060" sldId="4093"/>
            <ac:inkMk id="3" creationId="{27CF1D30-E826-428D-B5F8-670136C937EB}"/>
          </ac:inkMkLst>
        </pc:inkChg>
      </pc:sldChg>
      <pc:sldChg chg="add del">
        <pc:chgData name="Chris Speller" userId="0a97f007-b978-4543-a8a0-9ee0abccdf0a" providerId="ADAL" clId="{B8B649C5-C549-4FEB-BF49-7EEBAD02D5DE}" dt="2020-12-21T22:22:14.872" v="21107" actId="47"/>
        <pc:sldMkLst>
          <pc:docMk/>
          <pc:sldMk cId="1148854778" sldId="4094"/>
        </pc:sldMkLst>
      </pc:sldChg>
      <pc:sldChg chg="delSp add del mod">
        <pc:chgData name="Chris Speller" userId="0a97f007-b978-4543-a8a0-9ee0abccdf0a" providerId="ADAL" clId="{B8B649C5-C549-4FEB-BF49-7EEBAD02D5DE}" dt="2020-12-21T22:26:48.221" v="21259" actId="47"/>
        <pc:sldMkLst>
          <pc:docMk/>
          <pc:sldMk cId="1041034135" sldId="4095"/>
        </pc:sldMkLst>
        <pc:inkChg chg="del">
          <ac:chgData name="Chris Speller" userId="0a97f007-b978-4543-a8a0-9ee0abccdf0a" providerId="ADAL" clId="{B8B649C5-C549-4FEB-BF49-7EEBAD02D5DE}" dt="2020-12-21T22:23:01.981" v="21124" actId="478"/>
          <ac:inkMkLst>
            <pc:docMk/>
            <pc:sldMk cId="1041034135" sldId="4095"/>
            <ac:inkMk id="3" creationId="{CED99E13-D196-475D-9272-ECAF224CE90D}"/>
          </ac:inkMkLst>
        </pc:inkChg>
      </pc:sldChg>
      <pc:sldChg chg="add del">
        <pc:chgData name="Chris Speller" userId="0a97f007-b978-4543-a8a0-9ee0abccdf0a" providerId="ADAL" clId="{B8B649C5-C549-4FEB-BF49-7EEBAD02D5DE}" dt="2020-12-21T22:26:48.631" v="21260" actId="47"/>
        <pc:sldMkLst>
          <pc:docMk/>
          <pc:sldMk cId="183562473" sldId="4096"/>
        </pc:sldMkLst>
      </pc:sldChg>
      <pc:sldChg chg="add del">
        <pc:chgData name="Chris Speller" userId="0a97f007-b978-4543-a8a0-9ee0abccdf0a" providerId="ADAL" clId="{B8B649C5-C549-4FEB-BF49-7EEBAD02D5DE}" dt="2020-12-21T22:28:11.542" v="21302" actId="47"/>
        <pc:sldMkLst>
          <pc:docMk/>
          <pc:sldMk cId="120149138" sldId="4097"/>
        </pc:sldMkLst>
      </pc:sldChg>
      <pc:sldChg chg="add del">
        <pc:chgData name="Chris Speller" userId="0a97f007-b978-4543-a8a0-9ee0abccdf0a" providerId="ADAL" clId="{B8B649C5-C549-4FEB-BF49-7EEBAD02D5DE}" dt="2020-12-21T22:30:36.219" v="21387" actId="47"/>
        <pc:sldMkLst>
          <pc:docMk/>
          <pc:sldMk cId="1286244277" sldId="4098"/>
        </pc:sldMkLst>
      </pc:sldChg>
      <pc:sldChg chg="modSp add mod">
        <pc:chgData name="Chris Speller" userId="0a97f007-b978-4543-a8a0-9ee0abccdf0a" providerId="ADAL" clId="{B8B649C5-C549-4FEB-BF49-7EEBAD02D5DE}" dt="2020-12-21T18:02:12.432" v="16789" actId="1076"/>
        <pc:sldMkLst>
          <pc:docMk/>
          <pc:sldMk cId="1892628838" sldId="4105"/>
        </pc:sldMkLst>
        <pc:spChg chg="mod">
          <ac:chgData name="Chris Speller" userId="0a97f007-b978-4543-a8a0-9ee0abccdf0a" providerId="ADAL" clId="{B8B649C5-C549-4FEB-BF49-7EEBAD02D5DE}" dt="2020-12-21T18:02:12.432" v="16789" actId="1076"/>
          <ac:spMkLst>
            <pc:docMk/>
            <pc:sldMk cId="1892628838" sldId="4105"/>
            <ac:spMk id="2" creationId="{73CCCBC7-7A8F-4BCF-BA26-99ECB2451053}"/>
          </ac:spMkLst>
        </pc:spChg>
        <pc:spChg chg="mod">
          <ac:chgData name="Chris Speller" userId="0a97f007-b978-4543-a8a0-9ee0abccdf0a" providerId="ADAL" clId="{B8B649C5-C549-4FEB-BF49-7EEBAD02D5DE}" dt="2020-12-21T18:02:08.453" v="16788" actId="20577"/>
          <ac:spMkLst>
            <pc:docMk/>
            <pc:sldMk cId="1892628838" sldId="4105"/>
            <ac:spMk id="10" creationId="{00000000-0000-0000-0000-000000000000}"/>
          </ac:spMkLst>
        </pc:spChg>
        <pc:spChg chg="mod">
          <ac:chgData name="Chris Speller" userId="0a97f007-b978-4543-a8a0-9ee0abccdf0a" providerId="ADAL" clId="{B8B649C5-C549-4FEB-BF49-7EEBAD02D5DE}" dt="2020-12-21T18:01:50.146" v="16773" actId="2711"/>
          <ac:spMkLst>
            <pc:docMk/>
            <pc:sldMk cId="1892628838" sldId="4105"/>
            <ac:spMk id="11" creationId="{8E8498FE-22C5-4A1B-AA8D-26CEB58B8375}"/>
          </ac:spMkLst>
        </pc:spChg>
      </pc:sldChg>
      <pc:sldChg chg="modSp add">
        <pc:chgData name="Chris Speller" userId="0a97f007-b978-4543-a8a0-9ee0abccdf0a" providerId="ADAL" clId="{B8B649C5-C549-4FEB-BF49-7EEBAD02D5DE}" dt="2020-12-21T18:03:39.872" v="16792" actId="2711"/>
        <pc:sldMkLst>
          <pc:docMk/>
          <pc:sldMk cId="485450338" sldId="4106"/>
        </pc:sldMkLst>
        <pc:spChg chg="mod">
          <ac:chgData name="Chris Speller" userId="0a97f007-b978-4543-a8a0-9ee0abccdf0a" providerId="ADAL" clId="{B8B649C5-C549-4FEB-BF49-7EEBAD02D5DE}" dt="2020-12-21T18:03:36.383" v="16791" actId="2711"/>
          <ac:spMkLst>
            <pc:docMk/>
            <pc:sldMk cId="485450338" sldId="4106"/>
            <ac:spMk id="10" creationId="{00000000-0000-0000-0000-000000000000}"/>
          </ac:spMkLst>
        </pc:spChg>
        <pc:spChg chg="mod">
          <ac:chgData name="Chris Speller" userId="0a97f007-b978-4543-a8a0-9ee0abccdf0a" providerId="ADAL" clId="{B8B649C5-C549-4FEB-BF49-7EEBAD02D5DE}" dt="2020-12-21T18:03:39.872" v="16792" actId="2711"/>
          <ac:spMkLst>
            <pc:docMk/>
            <pc:sldMk cId="485450338" sldId="4106"/>
            <ac:spMk id="11" creationId="{8E8498FE-22C5-4A1B-AA8D-26CEB58B8375}"/>
          </ac:spMkLst>
        </pc:spChg>
      </pc:sldChg>
      <pc:sldChg chg="addSp delSp modSp add mod delAnim modAnim">
        <pc:chgData name="Chris Speller" userId="0a97f007-b978-4543-a8a0-9ee0abccdf0a" providerId="ADAL" clId="{B8B649C5-C549-4FEB-BF49-7EEBAD02D5DE}" dt="2020-12-21T18:11:33.507" v="16956" actId="478"/>
        <pc:sldMkLst>
          <pc:docMk/>
          <pc:sldMk cId="1643828466" sldId="4107"/>
        </pc:sldMkLst>
        <pc:spChg chg="mod">
          <ac:chgData name="Chris Speller" userId="0a97f007-b978-4543-a8a0-9ee0abccdf0a" providerId="ADAL" clId="{B8B649C5-C549-4FEB-BF49-7EEBAD02D5DE}" dt="2020-12-21T18:08:34.405" v="16930" actId="2711"/>
          <ac:spMkLst>
            <pc:docMk/>
            <pc:sldMk cId="1643828466" sldId="4107"/>
            <ac:spMk id="10" creationId="{00000000-0000-0000-0000-000000000000}"/>
          </ac:spMkLst>
        </pc:spChg>
        <pc:spChg chg="mod">
          <ac:chgData name="Chris Speller" userId="0a97f007-b978-4543-a8a0-9ee0abccdf0a" providerId="ADAL" clId="{B8B649C5-C549-4FEB-BF49-7EEBAD02D5DE}" dt="2020-12-21T18:08:37.766" v="16931" actId="2711"/>
          <ac:spMkLst>
            <pc:docMk/>
            <pc:sldMk cId="1643828466" sldId="4107"/>
            <ac:spMk id="11" creationId="{8E8498FE-22C5-4A1B-AA8D-26CEB58B8375}"/>
          </ac:spMkLst>
        </pc:spChg>
        <pc:spChg chg="add mod">
          <ac:chgData name="Chris Speller" userId="0a97f007-b978-4543-a8a0-9ee0abccdf0a" providerId="ADAL" clId="{B8B649C5-C549-4FEB-BF49-7EEBAD02D5DE}" dt="2020-12-21T18:08:52.577" v="16955" actId="20577"/>
          <ac:spMkLst>
            <pc:docMk/>
            <pc:sldMk cId="1643828466" sldId="4107"/>
            <ac:spMk id="12" creationId="{96924B9D-0A00-43E6-A8D4-6AD60EAABDE1}"/>
          </ac:spMkLst>
        </pc:spChg>
        <pc:picChg chg="del mod">
          <ac:chgData name="Chris Speller" userId="0a97f007-b978-4543-a8a0-9ee0abccdf0a" providerId="ADAL" clId="{B8B649C5-C549-4FEB-BF49-7EEBAD02D5DE}" dt="2020-12-21T18:11:33.507" v="16956" actId="478"/>
          <ac:picMkLst>
            <pc:docMk/>
            <pc:sldMk cId="1643828466" sldId="4107"/>
            <ac:picMk id="3" creationId="{5E2D66D7-E5D6-4EEE-BD3A-97E1A490E088}"/>
          </ac:picMkLst>
        </pc:picChg>
      </pc:sldChg>
      <pc:sldChg chg="addSp delSp modSp add mod delAnim modAnim">
        <pc:chgData name="Chris Speller" userId="0a97f007-b978-4543-a8a0-9ee0abccdf0a" providerId="ADAL" clId="{B8B649C5-C549-4FEB-BF49-7EEBAD02D5DE}" dt="2020-12-21T18:05:38.889" v="16929" actId="207"/>
        <pc:sldMkLst>
          <pc:docMk/>
          <pc:sldMk cId="780495866" sldId="4108"/>
        </pc:sldMkLst>
        <pc:spChg chg="mod">
          <ac:chgData name="Chris Speller" userId="0a97f007-b978-4543-a8a0-9ee0abccdf0a" providerId="ADAL" clId="{B8B649C5-C549-4FEB-BF49-7EEBAD02D5DE}" dt="2020-12-21T18:03:45.367" v="16793" actId="2711"/>
          <ac:spMkLst>
            <pc:docMk/>
            <pc:sldMk cId="780495866" sldId="4108"/>
            <ac:spMk id="10" creationId="{00000000-0000-0000-0000-000000000000}"/>
          </ac:spMkLst>
        </pc:spChg>
        <pc:spChg chg="mod">
          <ac:chgData name="Chris Speller" userId="0a97f007-b978-4543-a8a0-9ee0abccdf0a" providerId="ADAL" clId="{B8B649C5-C549-4FEB-BF49-7EEBAD02D5DE}" dt="2020-12-21T18:03:48.559" v="16794" actId="2711"/>
          <ac:spMkLst>
            <pc:docMk/>
            <pc:sldMk cId="780495866" sldId="4108"/>
            <ac:spMk id="11" creationId="{8E8498FE-22C5-4A1B-AA8D-26CEB58B8375}"/>
          </ac:spMkLst>
        </pc:spChg>
        <pc:spChg chg="add mod">
          <ac:chgData name="Chris Speller" userId="0a97f007-b978-4543-a8a0-9ee0abccdf0a" providerId="ADAL" clId="{B8B649C5-C549-4FEB-BF49-7EEBAD02D5DE}" dt="2020-12-21T18:05:38.889" v="16929" actId="207"/>
          <ac:spMkLst>
            <pc:docMk/>
            <pc:sldMk cId="780495866" sldId="4108"/>
            <ac:spMk id="12" creationId="{BADB7630-CEA4-4043-A8BC-4C1560BD4FB0}"/>
          </ac:spMkLst>
        </pc:spChg>
        <pc:picChg chg="del mod">
          <ac:chgData name="Chris Speller" userId="0a97f007-b978-4543-a8a0-9ee0abccdf0a" providerId="ADAL" clId="{B8B649C5-C549-4FEB-BF49-7EEBAD02D5DE}" dt="2020-12-21T18:05:32.883" v="16927" actId="478"/>
          <ac:picMkLst>
            <pc:docMk/>
            <pc:sldMk cId="780495866" sldId="4108"/>
            <ac:picMk id="2" creationId="{BFB6A515-4B7D-4E3A-83C0-1A9B1B27244C}"/>
          </ac:picMkLst>
        </pc:picChg>
      </pc:sldChg>
      <pc:sldChg chg="add del">
        <pc:chgData name="Chris Speller" userId="0a97f007-b978-4543-a8a0-9ee0abccdf0a" providerId="ADAL" clId="{B8B649C5-C549-4FEB-BF49-7EEBAD02D5DE}" dt="2020-12-21T22:40:59.673" v="22056" actId="47"/>
        <pc:sldMkLst>
          <pc:docMk/>
          <pc:sldMk cId="1489684787" sldId="4112"/>
        </pc:sldMkLst>
      </pc:sldChg>
      <pc:sldChg chg="add del">
        <pc:chgData name="Chris Speller" userId="0a97f007-b978-4543-a8a0-9ee0abccdf0a" providerId="ADAL" clId="{B8B649C5-C549-4FEB-BF49-7EEBAD02D5DE}" dt="2020-12-21T22:41:54.221" v="22121" actId="47"/>
        <pc:sldMkLst>
          <pc:docMk/>
          <pc:sldMk cId="4034901910" sldId="4113"/>
        </pc:sldMkLst>
      </pc:sldChg>
      <pc:sldChg chg="add del">
        <pc:chgData name="Chris Speller" userId="0a97f007-b978-4543-a8a0-9ee0abccdf0a" providerId="ADAL" clId="{B8B649C5-C549-4FEB-BF49-7EEBAD02D5DE}" dt="2020-12-21T22:43:02.954" v="22151" actId="47"/>
        <pc:sldMkLst>
          <pc:docMk/>
          <pc:sldMk cId="3698915152" sldId="4114"/>
        </pc:sldMkLst>
      </pc:sldChg>
      <pc:sldChg chg="addSp delSp modSp add mod delAnim modAnim">
        <pc:chgData name="Chris Speller" userId="0a97f007-b978-4543-a8a0-9ee0abccdf0a" providerId="ADAL" clId="{B8B649C5-C549-4FEB-BF49-7EEBAD02D5DE}" dt="2020-12-21T22:48:01.036" v="22299" actId="20577"/>
        <pc:sldMkLst>
          <pc:docMk/>
          <pc:sldMk cId="3768180464" sldId="4117"/>
        </pc:sldMkLst>
        <pc:spChg chg="add mod">
          <ac:chgData name="Chris Speller" userId="0a97f007-b978-4543-a8a0-9ee0abccdf0a" providerId="ADAL" clId="{B8B649C5-C549-4FEB-BF49-7EEBAD02D5DE}" dt="2020-12-21T22:48:01.036" v="22299" actId="20577"/>
          <ac:spMkLst>
            <pc:docMk/>
            <pc:sldMk cId="3768180464" sldId="4117"/>
            <ac:spMk id="12" creationId="{E0DD08B6-6D01-4928-A0B4-4AF1007A3A11}"/>
          </ac:spMkLst>
        </pc:spChg>
        <pc:picChg chg="del">
          <ac:chgData name="Chris Speller" userId="0a97f007-b978-4543-a8a0-9ee0abccdf0a" providerId="ADAL" clId="{B8B649C5-C549-4FEB-BF49-7EEBAD02D5DE}" dt="2020-12-21T22:47:49.116" v="22293" actId="478"/>
          <ac:picMkLst>
            <pc:docMk/>
            <pc:sldMk cId="3768180464" sldId="4117"/>
            <ac:picMk id="3" creationId="{81DF96B3-2B38-452D-B9EC-D5CE329BA475}"/>
          </ac:picMkLst>
        </pc:picChg>
      </pc:sldChg>
      <pc:sldChg chg="addSp delSp modSp add mod delAnim modAnim">
        <pc:chgData name="Chris Speller" userId="0a97f007-b978-4543-a8a0-9ee0abccdf0a" providerId="ADAL" clId="{B8B649C5-C549-4FEB-BF49-7EEBAD02D5DE}" dt="2020-12-21T22:55:07.019" v="22476" actId="20577"/>
        <pc:sldMkLst>
          <pc:docMk/>
          <pc:sldMk cId="2730867190" sldId="4118"/>
        </pc:sldMkLst>
        <pc:spChg chg="mod">
          <ac:chgData name="Chris Speller" userId="0a97f007-b978-4543-a8a0-9ee0abccdf0a" providerId="ADAL" clId="{B8B649C5-C549-4FEB-BF49-7EEBAD02D5DE}" dt="2020-12-21T22:54:19.825" v="22425" actId="122"/>
          <ac:spMkLst>
            <pc:docMk/>
            <pc:sldMk cId="2730867190" sldId="4118"/>
            <ac:spMk id="10" creationId="{00000000-0000-0000-0000-000000000000}"/>
          </ac:spMkLst>
        </pc:spChg>
        <pc:spChg chg="mod">
          <ac:chgData name="Chris Speller" userId="0a97f007-b978-4543-a8a0-9ee0abccdf0a" providerId="ADAL" clId="{B8B649C5-C549-4FEB-BF49-7EEBAD02D5DE}" dt="2020-12-21T22:54:50.168" v="22452" actId="20577"/>
          <ac:spMkLst>
            <pc:docMk/>
            <pc:sldMk cId="2730867190" sldId="4118"/>
            <ac:spMk id="11" creationId="{8E8498FE-22C5-4A1B-AA8D-26CEB58B8375}"/>
          </ac:spMkLst>
        </pc:spChg>
        <pc:spChg chg="add mod">
          <ac:chgData name="Chris Speller" userId="0a97f007-b978-4543-a8a0-9ee0abccdf0a" providerId="ADAL" clId="{B8B649C5-C549-4FEB-BF49-7EEBAD02D5DE}" dt="2020-12-21T22:55:07.019" v="22476" actId="20577"/>
          <ac:spMkLst>
            <pc:docMk/>
            <pc:sldMk cId="2730867190" sldId="4118"/>
            <ac:spMk id="12" creationId="{62EE917D-3AC4-4379-B4D6-4BBDB8E803DE}"/>
          </ac:spMkLst>
        </pc:spChg>
        <pc:picChg chg="del">
          <ac:chgData name="Chris Speller" userId="0a97f007-b978-4543-a8a0-9ee0abccdf0a" providerId="ADAL" clId="{B8B649C5-C549-4FEB-BF49-7EEBAD02D5DE}" dt="2020-12-21T22:49:10.932" v="22332" actId="478"/>
          <ac:picMkLst>
            <pc:docMk/>
            <pc:sldMk cId="2730867190" sldId="4118"/>
            <ac:picMk id="2" creationId="{0C38D93E-5AFF-4BB7-BB3F-B4571D1642D2}"/>
          </ac:picMkLst>
        </pc:picChg>
      </pc:sldChg>
      <pc:sldChg chg="addSp delSp modSp add mod delAnim modAnim">
        <pc:chgData name="Chris Speller" userId="0a97f007-b978-4543-a8a0-9ee0abccdf0a" providerId="ADAL" clId="{B8B649C5-C549-4FEB-BF49-7EEBAD02D5DE}" dt="2020-12-21T22:51:35.682" v="22377" actId="1076"/>
        <pc:sldMkLst>
          <pc:docMk/>
          <pc:sldMk cId="436483716" sldId="4122"/>
        </pc:sldMkLst>
        <pc:spChg chg="mod">
          <ac:chgData name="Chris Speller" userId="0a97f007-b978-4543-a8a0-9ee0abccdf0a" providerId="ADAL" clId="{B8B649C5-C549-4FEB-BF49-7EEBAD02D5DE}" dt="2020-12-21T22:51:16.646" v="22361" actId="2711"/>
          <ac:spMkLst>
            <pc:docMk/>
            <pc:sldMk cId="436483716" sldId="4122"/>
            <ac:spMk id="10" creationId="{00000000-0000-0000-0000-000000000000}"/>
          </ac:spMkLst>
        </pc:spChg>
        <pc:spChg chg="mod">
          <ac:chgData name="Chris Speller" userId="0a97f007-b978-4543-a8a0-9ee0abccdf0a" providerId="ADAL" clId="{B8B649C5-C549-4FEB-BF49-7EEBAD02D5DE}" dt="2020-12-21T22:51:20.123" v="22362" actId="2711"/>
          <ac:spMkLst>
            <pc:docMk/>
            <pc:sldMk cId="436483716" sldId="4122"/>
            <ac:spMk id="11" creationId="{8E8498FE-22C5-4A1B-AA8D-26CEB58B8375}"/>
          </ac:spMkLst>
        </pc:spChg>
        <pc:spChg chg="add mod">
          <ac:chgData name="Chris Speller" userId="0a97f007-b978-4543-a8a0-9ee0abccdf0a" providerId="ADAL" clId="{B8B649C5-C549-4FEB-BF49-7EEBAD02D5DE}" dt="2020-12-21T22:51:35.682" v="22377" actId="1076"/>
          <ac:spMkLst>
            <pc:docMk/>
            <pc:sldMk cId="436483716" sldId="4122"/>
            <ac:spMk id="12" creationId="{A3147EB5-737D-45A0-9E12-C53D9F9C066A}"/>
          </ac:spMkLst>
        </pc:spChg>
        <pc:picChg chg="del">
          <ac:chgData name="Chris Speller" userId="0a97f007-b978-4543-a8a0-9ee0abccdf0a" providerId="ADAL" clId="{B8B649C5-C549-4FEB-BF49-7EEBAD02D5DE}" dt="2020-12-21T22:51:32.643" v="22375" actId="478"/>
          <ac:picMkLst>
            <pc:docMk/>
            <pc:sldMk cId="436483716" sldId="4122"/>
            <ac:picMk id="3" creationId="{78B61D16-A307-44F9-9516-7E99FC8DA206}"/>
          </ac:picMkLst>
        </pc:picChg>
        <pc:picChg chg="del">
          <ac:chgData name="Chris Speller" userId="0a97f007-b978-4543-a8a0-9ee0abccdf0a" providerId="ADAL" clId="{B8B649C5-C549-4FEB-BF49-7EEBAD02D5DE}" dt="2020-12-21T22:51:33.429" v="22376" actId="478"/>
          <ac:picMkLst>
            <pc:docMk/>
            <pc:sldMk cId="436483716" sldId="4122"/>
            <ac:picMk id="6" creationId="{91AE9B90-3B31-4F70-B59D-284E70C243F1}"/>
          </ac:picMkLst>
        </pc:picChg>
      </pc:sldChg>
      <pc:sldChg chg="addSp delSp modSp add mod delAnim modAnim">
        <pc:chgData name="Chris Speller" userId="0a97f007-b978-4543-a8a0-9ee0abccdf0a" providerId="ADAL" clId="{B8B649C5-C549-4FEB-BF49-7EEBAD02D5DE}" dt="2020-12-21T22:52:15.030" v="22390" actId="1076"/>
        <pc:sldMkLst>
          <pc:docMk/>
          <pc:sldMk cId="1538889073" sldId="4123"/>
        </pc:sldMkLst>
        <pc:spChg chg="mod">
          <ac:chgData name="Chris Speller" userId="0a97f007-b978-4543-a8a0-9ee0abccdf0a" providerId="ADAL" clId="{B8B649C5-C549-4FEB-BF49-7EEBAD02D5DE}" dt="2020-12-21T22:51:53.838" v="22380" actId="2711"/>
          <ac:spMkLst>
            <pc:docMk/>
            <pc:sldMk cId="1538889073" sldId="4123"/>
            <ac:spMk id="10" creationId="{00000000-0000-0000-0000-000000000000}"/>
          </ac:spMkLst>
        </pc:spChg>
        <pc:spChg chg="mod">
          <ac:chgData name="Chris Speller" userId="0a97f007-b978-4543-a8a0-9ee0abccdf0a" providerId="ADAL" clId="{B8B649C5-C549-4FEB-BF49-7EEBAD02D5DE}" dt="2020-12-21T22:52:02.899" v="22381" actId="2711"/>
          <ac:spMkLst>
            <pc:docMk/>
            <pc:sldMk cId="1538889073" sldId="4123"/>
            <ac:spMk id="11" creationId="{8E8498FE-22C5-4A1B-AA8D-26CEB58B8375}"/>
          </ac:spMkLst>
        </pc:spChg>
        <pc:spChg chg="add mod">
          <ac:chgData name="Chris Speller" userId="0a97f007-b978-4543-a8a0-9ee0abccdf0a" providerId="ADAL" clId="{B8B649C5-C549-4FEB-BF49-7EEBAD02D5DE}" dt="2020-12-21T22:52:15.030" v="22390" actId="1076"/>
          <ac:spMkLst>
            <pc:docMk/>
            <pc:sldMk cId="1538889073" sldId="4123"/>
            <ac:spMk id="12" creationId="{054FB437-53E4-4FE1-8439-51960ECF4647}"/>
          </ac:spMkLst>
        </pc:spChg>
        <pc:picChg chg="del">
          <ac:chgData name="Chris Speller" userId="0a97f007-b978-4543-a8a0-9ee0abccdf0a" providerId="ADAL" clId="{B8B649C5-C549-4FEB-BF49-7EEBAD02D5DE}" dt="2020-12-21T22:52:05.116" v="22382" actId="478"/>
          <ac:picMkLst>
            <pc:docMk/>
            <pc:sldMk cId="1538889073" sldId="4123"/>
            <ac:picMk id="2" creationId="{6F509FC9-16B6-4F88-A27B-248652F6C37D}"/>
          </ac:picMkLst>
        </pc:picChg>
      </pc:sldChg>
      <pc:sldChg chg="addSp delSp modSp add mod addAnim delAnim modAnim">
        <pc:chgData name="Chris Speller" userId="0a97f007-b978-4543-a8a0-9ee0abccdf0a" providerId="ADAL" clId="{B8B649C5-C549-4FEB-BF49-7EEBAD02D5DE}" dt="2020-12-21T23:00:34.780" v="22646" actId="6549"/>
        <pc:sldMkLst>
          <pc:docMk/>
          <pc:sldMk cId="2203216561" sldId="4125"/>
        </pc:sldMkLst>
        <pc:spChg chg="mod">
          <ac:chgData name="Chris Speller" userId="0a97f007-b978-4543-a8a0-9ee0abccdf0a" providerId="ADAL" clId="{B8B649C5-C549-4FEB-BF49-7EEBAD02D5DE}" dt="2020-12-21T23:00:32.487" v="22645" actId="6549"/>
          <ac:spMkLst>
            <pc:docMk/>
            <pc:sldMk cId="2203216561" sldId="4125"/>
            <ac:spMk id="10" creationId="{00000000-0000-0000-0000-000000000000}"/>
          </ac:spMkLst>
        </pc:spChg>
        <pc:spChg chg="mod">
          <ac:chgData name="Chris Speller" userId="0a97f007-b978-4543-a8a0-9ee0abccdf0a" providerId="ADAL" clId="{B8B649C5-C549-4FEB-BF49-7EEBAD02D5DE}" dt="2020-12-21T23:00:34.780" v="22646" actId="6549"/>
          <ac:spMkLst>
            <pc:docMk/>
            <pc:sldMk cId="2203216561" sldId="4125"/>
            <ac:spMk id="11" creationId="{8E8498FE-22C5-4A1B-AA8D-26CEB58B8375}"/>
          </ac:spMkLst>
        </pc:spChg>
        <pc:spChg chg="add mod">
          <ac:chgData name="Chris Speller" userId="0a97f007-b978-4543-a8a0-9ee0abccdf0a" providerId="ADAL" clId="{B8B649C5-C549-4FEB-BF49-7EEBAD02D5DE}" dt="2020-12-21T22:58:35.158" v="22618" actId="20577"/>
          <ac:spMkLst>
            <pc:docMk/>
            <pc:sldMk cId="2203216561" sldId="4125"/>
            <ac:spMk id="12" creationId="{1B76AE14-EE6D-47C1-906B-FFD4ECE1A246}"/>
          </ac:spMkLst>
        </pc:spChg>
        <pc:picChg chg="del mod">
          <ac:chgData name="Chris Speller" userId="0a97f007-b978-4543-a8a0-9ee0abccdf0a" providerId="ADAL" clId="{B8B649C5-C549-4FEB-BF49-7EEBAD02D5DE}" dt="2020-12-21T22:58:38.067" v="22619" actId="478"/>
          <ac:picMkLst>
            <pc:docMk/>
            <pc:sldMk cId="2203216561" sldId="4125"/>
            <ac:picMk id="2" creationId="{3CF9E08C-96E2-4998-8FF3-9896227C36F3}"/>
          </ac:picMkLst>
        </pc:picChg>
        <pc:picChg chg="add del">
          <ac:chgData name="Chris Speller" userId="0a97f007-b978-4543-a8a0-9ee0abccdf0a" providerId="ADAL" clId="{B8B649C5-C549-4FEB-BF49-7EEBAD02D5DE}" dt="2020-12-21T22:57:51.771" v="22603" actId="478"/>
          <ac:picMkLst>
            <pc:docMk/>
            <pc:sldMk cId="2203216561" sldId="4125"/>
            <ac:picMk id="3" creationId="{A2BFB49F-9D44-49C9-ACA1-42DD9F34C4DB}"/>
          </ac:picMkLst>
        </pc:picChg>
      </pc:sldChg>
      <pc:sldChg chg="addSp delSp modSp add mod delAnim modAnim">
        <pc:chgData name="Chris Speller" userId="0a97f007-b978-4543-a8a0-9ee0abccdf0a" providerId="ADAL" clId="{B8B649C5-C549-4FEB-BF49-7EEBAD02D5DE}" dt="2020-12-21T22:57:41.762" v="22600" actId="20577"/>
        <pc:sldMkLst>
          <pc:docMk/>
          <pc:sldMk cId="2094885951" sldId="4139"/>
        </pc:sldMkLst>
        <pc:spChg chg="mod">
          <ac:chgData name="Chris Speller" userId="0a97f007-b978-4543-a8a0-9ee0abccdf0a" providerId="ADAL" clId="{B8B649C5-C549-4FEB-BF49-7EEBAD02D5DE}" dt="2020-12-21T22:57:31.355" v="22592" actId="2711"/>
          <ac:spMkLst>
            <pc:docMk/>
            <pc:sldMk cId="2094885951" sldId="4139"/>
            <ac:spMk id="10" creationId="{00000000-0000-0000-0000-000000000000}"/>
          </ac:spMkLst>
        </pc:spChg>
        <pc:spChg chg="mod">
          <ac:chgData name="Chris Speller" userId="0a97f007-b978-4543-a8a0-9ee0abccdf0a" providerId="ADAL" clId="{B8B649C5-C549-4FEB-BF49-7EEBAD02D5DE}" dt="2020-12-21T22:57:34.833" v="22593" actId="2711"/>
          <ac:spMkLst>
            <pc:docMk/>
            <pc:sldMk cId="2094885951" sldId="4139"/>
            <ac:spMk id="11" creationId="{8E8498FE-22C5-4A1B-AA8D-26CEB58B8375}"/>
          </ac:spMkLst>
        </pc:spChg>
        <pc:spChg chg="add mod">
          <ac:chgData name="Chris Speller" userId="0a97f007-b978-4543-a8a0-9ee0abccdf0a" providerId="ADAL" clId="{B8B649C5-C549-4FEB-BF49-7EEBAD02D5DE}" dt="2020-12-21T22:57:41.762" v="22600" actId="20577"/>
          <ac:spMkLst>
            <pc:docMk/>
            <pc:sldMk cId="2094885951" sldId="4139"/>
            <ac:spMk id="12" creationId="{00FEDFBC-7E59-4DA5-A433-7D441F9A6C53}"/>
          </ac:spMkLst>
        </pc:spChg>
        <pc:picChg chg="del mod">
          <ac:chgData name="Chris Speller" userId="0a97f007-b978-4543-a8a0-9ee0abccdf0a" providerId="ADAL" clId="{B8B649C5-C549-4FEB-BF49-7EEBAD02D5DE}" dt="2020-12-21T22:57:24.026" v="22591" actId="478"/>
          <ac:picMkLst>
            <pc:docMk/>
            <pc:sldMk cId="2094885951" sldId="4139"/>
            <ac:picMk id="13" creationId="{7324AAB9-7CD8-456B-A57D-BE3C504CE2B3}"/>
          </ac:picMkLst>
        </pc:picChg>
      </pc:sldChg>
      <pc:sldChg chg="add del">
        <pc:chgData name="Chris Speller" userId="0a97f007-b978-4543-a8a0-9ee0abccdf0a" providerId="ADAL" clId="{B8B649C5-C549-4FEB-BF49-7EEBAD02D5DE}" dt="2020-12-21T23:12:34.239" v="23237" actId="47"/>
        <pc:sldMkLst>
          <pc:docMk/>
          <pc:sldMk cId="1039658066" sldId="4150"/>
        </pc:sldMkLst>
      </pc:sldChg>
      <pc:sldChg chg="add del">
        <pc:chgData name="Chris Speller" userId="0a97f007-b978-4543-a8a0-9ee0abccdf0a" providerId="ADAL" clId="{B8B649C5-C549-4FEB-BF49-7EEBAD02D5DE}" dt="2020-12-21T23:13:18.507" v="23265" actId="47"/>
        <pc:sldMkLst>
          <pc:docMk/>
          <pc:sldMk cId="3960948177" sldId="4152"/>
        </pc:sldMkLst>
      </pc:sldChg>
      <pc:sldChg chg="delSp add del mod delAnim">
        <pc:chgData name="Chris Speller" userId="0a97f007-b978-4543-a8a0-9ee0abccdf0a" providerId="ADAL" clId="{B8B649C5-C549-4FEB-BF49-7EEBAD02D5DE}" dt="2020-12-21T23:15:04.600" v="23315" actId="47"/>
        <pc:sldMkLst>
          <pc:docMk/>
          <pc:sldMk cId="3168888385" sldId="4154"/>
        </pc:sldMkLst>
        <pc:picChg chg="del">
          <ac:chgData name="Chris Speller" userId="0a97f007-b978-4543-a8a0-9ee0abccdf0a" providerId="ADAL" clId="{B8B649C5-C549-4FEB-BF49-7EEBAD02D5DE}" dt="2020-12-21T23:13:50.554" v="23278" actId="478"/>
          <ac:picMkLst>
            <pc:docMk/>
            <pc:sldMk cId="3168888385" sldId="4154"/>
            <ac:picMk id="6" creationId="{17491B76-7F99-474B-90D0-F0BA8ACF4A44}"/>
          </ac:picMkLst>
        </pc:picChg>
      </pc:sldChg>
      <pc:sldChg chg="addSp delSp modSp add mod addAnim delAnim modAnim">
        <pc:chgData name="Chris Speller" userId="0a97f007-b978-4543-a8a0-9ee0abccdf0a" providerId="ADAL" clId="{B8B649C5-C549-4FEB-BF49-7EEBAD02D5DE}" dt="2020-12-21T23:30:51.345" v="23737" actId="478"/>
        <pc:sldMkLst>
          <pc:docMk/>
          <pc:sldMk cId="4102643410" sldId="4155"/>
        </pc:sldMkLst>
        <pc:spChg chg="mod">
          <ac:chgData name="Chris Speller" userId="0a97f007-b978-4543-a8a0-9ee0abccdf0a" providerId="ADAL" clId="{B8B649C5-C549-4FEB-BF49-7EEBAD02D5DE}" dt="2020-12-21T23:30:46.404" v="23736" actId="20577"/>
          <ac:spMkLst>
            <pc:docMk/>
            <pc:sldMk cId="4102643410" sldId="4155"/>
            <ac:spMk id="10" creationId="{00000000-0000-0000-0000-000000000000}"/>
          </ac:spMkLst>
        </pc:spChg>
        <pc:spChg chg="mod">
          <ac:chgData name="Chris Speller" userId="0a97f007-b978-4543-a8a0-9ee0abccdf0a" providerId="ADAL" clId="{B8B649C5-C549-4FEB-BF49-7EEBAD02D5DE}" dt="2020-12-21T23:28:24.819" v="23702" actId="404"/>
          <ac:spMkLst>
            <pc:docMk/>
            <pc:sldMk cId="4102643410" sldId="4155"/>
            <ac:spMk id="11" creationId="{8E8498FE-22C5-4A1B-AA8D-26CEB58B8375}"/>
          </ac:spMkLst>
        </pc:spChg>
        <pc:spChg chg="add del mod">
          <ac:chgData name="Chris Speller" userId="0a97f007-b978-4543-a8a0-9ee0abccdf0a" providerId="ADAL" clId="{B8B649C5-C549-4FEB-BF49-7EEBAD02D5DE}" dt="2020-12-21T23:30:51.345" v="23737" actId="478"/>
          <ac:spMkLst>
            <pc:docMk/>
            <pc:sldMk cId="4102643410" sldId="4155"/>
            <ac:spMk id="12" creationId="{123F9A8B-8D70-491A-B4CA-C703D77C9F7E}"/>
          </ac:spMkLst>
        </pc:spChg>
        <pc:spChg chg="add mod">
          <ac:chgData name="Chris Speller" userId="0a97f007-b978-4543-a8a0-9ee0abccdf0a" providerId="ADAL" clId="{B8B649C5-C549-4FEB-BF49-7EEBAD02D5DE}" dt="2020-12-21T23:28:35.786" v="23717" actId="20577"/>
          <ac:spMkLst>
            <pc:docMk/>
            <pc:sldMk cId="4102643410" sldId="4155"/>
            <ac:spMk id="13" creationId="{41DEA40D-975A-47F4-9334-C0272BD71989}"/>
          </ac:spMkLst>
        </pc:spChg>
        <pc:picChg chg="add del mod">
          <ac:chgData name="Chris Speller" userId="0a97f007-b978-4543-a8a0-9ee0abccdf0a" providerId="ADAL" clId="{B8B649C5-C549-4FEB-BF49-7EEBAD02D5DE}" dt="2020-12-21T23:29:11.456" v="23723" actId="478"/>
          <ac:picMkLst>
            <pc:docMk/>
            <pc:sldMk cId="4102643410" sldId="4155"/>
            <ac:picMk id="7" creationId="{17D145CF-FE04-41AA-90FC-0CDCA0686FCD}"/>
          </ac:picMkLst>
        </pc:picChg>
      </pc:sldChg>
      <pc:sldChg chg="addSp delSp modSp add mod delAnim modAnim">
        <pc:chgData name="Chris Speller" userId="0a97f007-b978-4543-a8a0-9ee0abccdf0a" providerId="ADAL" clId="{B8B649C5-C549-4FEB-BF49-7EEBAD02D5DE}" dt="2020-12-21T23:31:14.711" v="23751" actId="478"/>
        <pc:sldMkLst>
          <pc:docMk/>
          <pc:sldMk cId="516040873" sldId="4158"/>
        </pc:sldMkLst>
        <pc:spChg chg="mod">
          <ac:chgData name="Chris Speller" userId="0a97f007-b978-4543-a8a0-9ee0abccdf0a" providerId="ADAL" clId="{B8B649C5-C549-4FEB-BF49-7EEBAD02D5DE}" dt="2020-12-21T23:30:58.686" v="23738" actId="2711"/>
          <ac:spMkLst>
            <pc:docMk/>
            <pc:sldMk cId="516040873" sldId="4158"/>
            <ac:spMk id="10" creationId="{00000000-0000-0000-0000-000000000000}"/>
          </ac:spMkLst>
        </pc:spChg>
        <pc:spChg chg="mod">
          <ac:chgData name="Chris Speller" userId="0a97f007-b978-4543-a8a0-9ee0abccdf0a" providerId="ADAL" clId="{B8B649C5-C549-4FEB-BF49-7EEBAD02D5DE}" dt="2020-12-21T23:31:02.610" v="23739" actId="2711"/>
          <ac:spMkLst>
            <pc:docMk/>
            <pc:sldMk cId="516040873" sldId="4158"/>
            <ac:spMk id="11" creationId="{8E8498FE-22C5-4A1B-AA8D-26CEB58B8375}"/>
          </ac:spMkLst>
        </pc:spChg>
        <pc:spChg chg="add mod">
          <ac:chgData name="Chris Speller" userId="0a97f007-b978-4543-a8a0-9ee0abccdf0a" providerId="ADAL" clId="{B8B649C5-C549-4FEB-BF49-7EEBAD02D5DE}" dt="2020-12-21T23:31:12.770" v="23750" actId="20577"/>
          <ac:spMkLst>
            <pc:docMk/>
            <pc:sldMk cId="516040873" sldId="4158"/>
            <ac:spMk id="12" creationId="{5E977CBE-1900-4FA1-ABF6-BE890D1BEE9C}"/>
          </ac:spMkLst>
        </pc:spChg>
        <pc:picChg chg="del">
          <ac:chgData name="Chris Speller" userId="0a97f007-b978-4543-a8a0-9ee0abccdf0a" providerId="ADAL" clId="{B8B649C5-C549-4FEB-BF49-7EEBAD02D5DE}" dt="2020-12-21T23:31:14.711" v="23751" actId="478"/>
          <ac:picMkLst>
            <pc:docMk/>
            <pc:sldMk cId="516040873" sldId="4158"/>
            <ac:picMk id="2" creationId="{AFF174D9-C411-440D-BF3D-608D204C0606}"/>
          </ac:picMkLst>
        </pc:picChg>
      </pc:sldChg>
      <pc:sldChg chg="add del">
        <pc:chgData name="Chris Speller" userId="0a97f007-b978-4543-a8a0-9ee0abccdf0a" providerId="ADAL" clId="{B8B649C5-C549-4FEB-BF49-7EEBAD02D5DE}" dt="2020-12-21T23:32:14.722" v="23830" actId="47"/>
        <pc:sldMkLst>
          <pc:docMk/>
          <pc:sldMk cId="14375300" sldId="4159"/>
        </pc:sldMkLst>
      </pc:sldChg>
      <pc:sldChg chg="delSp add del mod delAnim">
        <pc:chgData name="Chris Speller" userId="0a97f007-b978-4543-a8a0-9ee0abccdf0a" providerId="ADAL" clId="{B8B649C5-C549-4FEB-BF49-7EEBAD02D5DE}" dt="2020-12-21T23:39:17.245" v="24144" actId="47"/>
        <pc:sldMkLst>
          <pc:docMk/>
          <pc:sldMk cId="3002062085" sldId="4160"/>
        </pc:sldMkLst>
        <pc:spChg chg="del">
          <ac:chgData name="Chris Speller" userId="0a97f007-b978-4543-a8a0-9ee0abccdf0a" providerId="ADAL" clId="{B8B649C5-C549-4FEB-BF49-7EEBAD02D5DE}" dt="2020-12-21T23:39:03.699" v="24128" actId="478"/>
          <ac:spMkLst>
            <pc:docMk/>
            <pc:sldMk cId="3002062085" sldId="4160"/>
            <ac:spMk id="12" creationId="{C396DFB8-FBE6-4DF3-933D-E2369E878ACB}"/>
          </ac:spMkLst>
        </pc:spChg>
        <pc:picChg chg="del">
          <ac:chgData name="Chris Speller" userId="0a97f007-b978-4543-a8a0-9ee0abccdf0a" providerId="ADAL" clId="{B8B649C5-C549-4FEB-BF49-7EEBAD02D5DE}" dt="2020-12-21T23:39:02.598" v="24127" actId="478"/>
          <ac:picMkLst>
            <pc:docMk/>
            <pc:sldMk cId="3002062085" sldId="4160"/>
            <ac:picMk id="3" creationId="{83EFB383-55BE-4063-AB7F-A4763ACE60A7}"/>
          </ac:picMkLst>
        </pc:picChg>
        <pc:inkChg chg="del">
          <ac:chgData name="Chris Speller" userId="0a97f007-b978-4543-a8a0-9ee0abccdf0a" providerId="ADAL" clId="{B8B649C5-C549-4FEB-BF49-7EEBAD02D5DE}" dt="2020-12-21T23:38:58.310" v="24126" actId="478"/>
          <ac:inkMkLst>
            <pc:docMk/>
            <pc:sldMk cId="3002062085" sldId="4160"/>
            <ac:inkMk id="2" creationId="{845DF8CD-459C-4322-A59B-843D7492AE8D}"/>
          </ac:inkMkLst>
        </pc:inkChg>
      </pc:sldChg>
      <pc:sldChg chg="delSp add del mod">
        <pc:chgData name="Chris Speller" userId="0a97f007-b978-4543-a8a0-9ee0abccdf0a" providerId="ADAL" clId="{B8B649C5-C549-4FEB-BF49-7EEBAD02D5DE}" dt="2020-12-21T23:41:30.210" v="24190" actId="47"/>
        <pc:sldMkLst>
          <pc:docMk/>
          <pc:sldMk cId="2710190017" sldId="4162"/>
        </pc:sldMkLst>
        <pc:inkChg chg="del">
          <ac:chgData name="Chris Speller" userId="0a97f007-b978-4543-a8a0-9ee0abccdf0a" providerId="ADAL" clId="{B8B649C5-C549-4FEB-BF49-7EEBAD02D5DE}" dt="2020-12-21T23:40:04.981" v="24157" actId="478"/>
          <ac:inkMkLst>
            <pc:docMk/>
            <pc:sldMk cId="2710190017" sldId="4162"/>
            <ac:inkMk id="3" creationId="{82AE6089-4A84-41B7-929C-2D1BA2961D54}"/>
          </ac:inkMkLst>
        </pc:inkChg>
      </pc:sldChg>
      <pc:sldChg chg="addSp delSp modSp add mod delAnim modAnim">
        <pc:chgData name="Chris Speller" userId="0a97f007-b978-4543-a8a0-9ee0abccdf0a" providerId="ADAL" clId="{B8B649C5-C549-4FEB-BF49-7EEBAD02D5DE}" dt="2020-12-21T23:43:05.966" v="24262" actId="478"/>
        <pc:sldMkLst>
          <pc:docMk/>
          <pc:sldMk cId="3989229538" sldId="4164"/>
        </pc:sldMkLst>
        <pc:spChg chg="mod">
          <ac:chgData name="Chris Speller" userId="0a97f007-b978-4543-a8a0-9ee0abccdf0a" providerId="ADAL" clId="{B8B649C5-C549-4FEB-BF49-7EEBAD02D5DE}" dt="2020-12-21T23:42:23.935" v="24208" actId="20577"/>
          <ac:spMkLst>
            <pc:docMk/>
            <pc:sldMk cId="3989229538" sldId="4164"/>
            <ac:spMk id="10" creationId="{00000000-0000-0000-0000-000000000000}"/>
          </ac:spMkLst>
        </pc:spChg>
        <pc:spChg chg="mod">
          <ac:chgData name="Chris Speller" userId="0a97f007-b978-4543-a8a0-9ee0abccdf0a" providerId="ADAL" clId="{B8B649C5-C549-4FEB-BF49-7EEBAD02D5DE}" dt="2020-12-21T23:42:13.819" v="24204" actId="404"/>
          <ac:spMkLst>
            <pc:docMk/>
            <pc:sldMk cId="3989229538" sldId="4164"/>
            <ac:spMk id="11" creationId="{8E8498FE-22C5-4A1B-AA8D-26CEB58B8375}"/>
          </ac:spMkLst>
        </pc:spChg>
        <pc:spChg chg="add mod">
          <ac:chgData name="Chris Speller" userId="0a97f007-b978-4543-a8a0-9ee0abccdf0a" providerId="ADAL" clId="{B8B649C5-C549-4FEB-BF49-7EEBAD02D5DE}" dt="2020-12-21T23:43:03.413" v="24260" actId="20577"/>
          <ac:spMkLst>
            <pc:docMk/>
            <pc:sldMk cId="3989229538" sldId="4164"/>
            <ac:spMk id="12" creationId="{FED538D0-CDD1-447E-81AC-02CD67EA1D27}"/>
          </ac:spMkLst>
        </pc:spChg>
        <pc:picChg chg="del mod">
          <ac:chgData name="Chris Speller" userId="0a97f007-b978-4543-a8a0-9ee0abccdf0a" providerId="ADAL" clId="{B8B649C5-C549-4FEB-BF49-7EEBAD02D5DE}" dt="2020-12-21T23:43:05.734" v="24261" actId="478"/>
          <ac:picMkLst>
            <pc:docMk/>
            <pc:sldMk cId="3989229538" sldId="4164"/>
            <ac:picMk id="3" creationId="{A68F072D-654D-4A76-B514-632A3AF8F877}"/>
          </ac:picMkLst>
        </pc:picChg>
        <pc:picChg chg="del">
          <ac:chgData name="Chris Speller" userId="0a97f007-b978-4543-a8a0-9ee0abccdf0a" providerId="ADAL" clId="{B8B649C5-C549-4FEB-BF49-7EEBAD02D5DE}" dt="2020-12-21T23:43:05.966" v="24262" actId="478"/>
          <ac:picMkLst>
            <pc:docMk/>
            <pc:sldMk cId="3989229538" sldId="4164"/>
            <ac:picMk id="7" creationId="{46B5AE6C-A56D-4C52-88B3-28C3988FE851}"/>
          </ac:picMkLst>
        </pc:picChg>
      </pc:sldChg>
      <pc:sldChg chg="addSp delSp modSp add mod addAnim delAnim modAnim">
        <pc:chgData name="Chris Speller" userId="0a97f007-b978-4543-a8a0-9ee0abccdf0a" providerId="ADAL" clId="{B8B649C5-C549-4FEB-BF49-7EEBAD02D5DE}" dt="2020-12-21T23:44:58.110" v="24282" actId="478"/>
        <pc:sldMkLst>
          <pc:docMk/>
          <pc:sldMk cId="2818084709" sldId="4167"/>
        </pc:sldMkLst>
        <pc:spChg chg="mod">
          <ac:chgData name="Chris Speller" userId="0a97f007-b978-4543-a8a0-9ee0abccdf0a" providerId="ADAL" clId="{B8B649C5-C549-4FEB-BF49-7EEBAD02D5DE}" dt="2020-12-21T23:44:38.359" v="24281" actId="20577"/>
          <ac:spMkLst>
            <pc:docMk/>
            <pc:sldMk cId="2818084709" sldId="4167"/>
            <ac:spMk id="10" creationId="{00000000-0000-0000-0000-000000000000}"/>
          </ac:spMkLst>
        </pc:spChg>
        <pc:spChg chg="mod">
          <ac:chgData name="Chris Speller" userId="0a97f007-b978-4543-a8a0-9ee0abccdf0a" providerId="ADAL" clId="{B8B649C5-C549-4FEB-BF49-7EEBAD02D5DE}" dt="2020-12-21T23:43:25.939" v="24265" actId="2711"/>
          <ac:spMkLst>
            <pc:docMk/>
            <pc:sldMk cId="2818084709" sldId="4167"/>
            <ac:spMk id="11" creationId="{8E8498FE-22C5-4A1B-AA8D-26CEB58B8375}"/>
          </ac:spMkLst>
        </pc:spChg>
        <pc:spChg chg="add mod">
          <ac:chgData name="Chris Speller" userId="0a97f007-b978-4543-a8a0-9ee0abccdf0a" providerId="ADAL" clId="{B8B649C5-C549-4FEB-BF49-7EEBAD02D5DE}" dt="2020-12-21T23:43:41.249" v="24276" actId="20577"/>
          <ac:spMkLst>
            <pc:docMk/>
            <pc:sldMk cId="2818084709" sldId="4167"/>
            <ac:spMk id="12" creationId="{DBA3D513-FED9-48A3-B3A9-30F9DF707DF4}"/>
          </ac:spMkLst>
        </pc:spChg>
        <pc:picChg chg="add del">
          <ac:chgData name="Chris Speller" userId="0a97f007-b978-4543-a8a0-9ee0abccdf0a" providerId="ADAL" clId="{B8B649C5-C549-4FEB-BF49-7EEBAD02D5DE}" dt="2020-12-21T23:44:58.110" v="24282" actId="478"/>
          <ac:picMkLst>
            <pc:docMk/>
            <pc:sldMk cId="2818084709" sldId="4167"/>
            <ac:picMk id="2" creationId="{DCF95F97-425E-4545-9246-D0A35E597DF9}"/>
          </ac:picMkLst>
        </pc:picChg>
        <pc:inkChg chg="del">
          <ac:chgData name="Chris Speller" userId="0a97f007-b978-4543-a8a0-9ee0abccdf0a" providerId="ADAL" clId="{B8B649C5-C549-4FEB-BF49-7EEBAD02D5DE}" dt="2020-12-21T23:43:15.005" v="24263" actId="478"/>
          <ac:inkMkLst>
            <pc:docMk/>
            <pc:sldMk cId="2818084709" sldId="4167"/>
            <ac:inkMk id="3" creationId="{FA02405C-104F-40F6-AF9D-4B5BA414AC00}"/>
          </ac:inkMkLst>
        </pc:inkChg>
      </pc:sldChg>
      <pc:sldChg chg="addSp delSp modSp add mod addAnim delAnim modAnim">
        <pc:chgData name="Chris Speller" userId="0a97f007-b978-4543-a8a0-9ee0abccdf0a" providerId="ADAL" clId="{B8B649C5-C549-4FEB-BF49-7EEBAD02D5DE}" dt="2020-12-21T23:49:42.285" v="24330" actId="478"/>
        <pc:sldMkLst>
          <pc:docMk/>
          <pc:sldMk cId="4031554572" sldId="4173"/>
        </pc:sldMkLst>
        <pc:spChg chg="mod">
          <ac:chgData name="Chris Speller" userId="0a97f007-b978-4543-a8a0-9ee0abccdf0a" providerId="ADAL" clId="{B8B649C5-C549-4FEB-BF49-7EEBAD02D5DE}" dt="2020-12-21T23:49:33.032" v="24329" actId="20577"/>
          <ac:spMkLst>
            <pc:docMk/>
            <pc:sldMk cId="4031554572" sldId="4173"/>
            <ac:spMk id="10" creationId="{00000000-0000-0000-0000-000000000000}"/>
          </ac:spMkLst>
        </pc:spChg>
        <pc:spChg chg="mod">
          <ac:chgData name="Chris Speller" userId="0a97f007-b978-4543-a8a0-9ee0abccdf0a" providerId="ADAL" clId="{B8B649C5-C549-4FEB-BF49-7EEBAD02D5DE}" dt="2020-12-21T23:48:18.853" v="24313" actId="2711"/>
          <ac:spMkLst>
            <pc:docMk/>
            <pc:sldMk cId="4031554572" sldId="4173"/>
            <ac:spMk id="11" creationId="{8E8498FE-22C5-4A1B-AA8D-26CEB58B8375}"/>
          </ac:spMkLst>
        </pc:spChg>
        <pc:spChg chg="add mod">
          <ac:chgData name="Chris Speller" userId="0a97f007-b978-4543-a8a0-9ee0abccdf0a" providerId="ADAL" clId="{B8B649C5-C549-4FEB-BF49-7EEBAD02D5DE}" dt="2020-12-21T23:48:39.248" v="24320" actId="20577"/>
          <ac:spMkLst>
            <pc:docMk/>
            <pc:sldMk cId="4031554572" sldId="4173"/>
            <ac:spMk id="12" creationId="{73A11D92-BF57-436A-918B-3F23BAB418E6}"/>
          </ac:spMkLst>
        </pc:spChg>
        <pc:picChg chg="add del mod">
          <ac:chgData name="Chris Speller" userId="0a97f007-b978-4543-a8a0-9ee0abccdf0a" providerId="ADAL" clId="{B8B649C5-C549-4FEB-BF49-7EEBAD02D5DE}" dt="2020-12-21T23:49:42.285" v="24330" actId="478"/>
          <ac:picMkLst>
            <pc:docMk/>
            <pc:sldMk cId="4031554572" sldId="4173"/>
            <ac:picMk id="3" creationId="{AB1A707E-42E0-45A6-AD84-FB7C684694E0}"/>
          </ac:picMkLst>
        </pc:picChg>
      </pc:sldChg>
      <pc:sldChg chg="delSp add del mod">
        <pc:chgData name="Chris Speller" userId="0a97f007-b978-4543-a8a0-9ee0abccdf0a" providerId="ADAL" clId="{B8B649C5-C549-4FEB-BF49-7EEBAD02D5DE}" dt="2020-12-21T23:52:08.104" v="24419" actId="47"/>
        <pc:sldMkLst>
          <pc:docMk/>
          <pc:sldMk cId="313687673" sldId="4175"/>
        </pc:sldMkLst>
        <pc:inkChg chg="del">
          <ac:chgData name="Chris Speller" userId="0a97f007-b978-4543-a8a0-9ee0abccdf0a" providerId="ADAL" clId="{B8B649C5-C549-4FEB-BF49-7EEBAD02D5DE}" dt="2020-12-21T23:48:26.469" v="24314" actId="478"/>
          <ac:inkMkLst>
            <pc:docMk/>
            <pc:sldMk cId="313687673" sldId="4175"/>
            <ac:inkMk id="3" creationId="{C9968DA2-CFA3-4218-A47A-A2901BA48AAE}"/>
          </ac:inkMkLst>
        </pc:inkChg>
      </pc:sldChg>
      <pc:sldChg chg="addSp delSp modSp add mod delAnim modAnim">
        <pc:chgData name="Chris Speller" userId="0a97f007-b978-4543-a8a0-9ee0abccdf0a" providerId="ADAL" clId="{B8B649C5-C549-4FEB-BF49-7EEBAD02D5DE}" dt="2020-12-21T23:53:50.805" v="24467" actId="478"/>
        <pc:sldMkLst>
          <pc:docMk/>
          <pc:sldMk cId="752321252" sldId="4176"/>
        </pc:sldMkLst>
        <pc:spChg chg="mod">
          <ac:chgData name="Chris Speller" userId="0a97f007-b978-4543-a8a0-9ee0abccdf0a" providerId="ADAL" clId="{B8B649C5-C549-4FEB-BF49-7EEBAD02D5DE}" dt="2020-12-21T23:52:54.680" v="24444" actId="20577"/>
          <ac:spMkLst>
            <pc:docMk/>
            <pc:sldMk cId="752321252" sldId="4176"/>
            <ac:spMk id="10" creationId="{00000000-0000-0000-0000-000000000000}"/>
          </ac:spMkLst>
        </pc:spChg>
        <pc:spChg chg="mod">
          <ac:chgData name="Chris Speller" userId="0a97f007-b978-4543-a8a0-9ee0abccdf0a" providerId="ADAL" clId="{B8B649C5-C549-4FEB-BF49-7EEBAD02D5DE}" dt="2020-12-21T23:52:22.717" v="24423" actId="2711"/>
          <ac:spMkLst>
            <pc:docMk/>
            <pc:sldMk cId="752321252" sldId="4176"/>
            <ac:spMk id="11" creationId="{8E8498FE-22C5-4A1B-AA8D-26CEB58B8375}"/>
          </ac:spMkLst>
        </pc:spChg>
        <pc:spChg chg="add mod">
          <ac:chgData name="Chris Speller" userId="0a97f007-b978-4543-a8a0-9ee0abccdf0a" providerId="ADAL" clId="{B8B649C5-C549-4FEB-BF49-7EEBAD02D5DE}" dt="2020-12-21T23:53:47.967" v="24465" actId="20577"/>
          <ac:spMkLst>
            <pc:docMk/>
            <pc:sldMk cId="752321252" sldId="4176"/>
            <ac:spMk id="12" creationId="{718CE7B9-0BD4-444E-B992-1A9B6E9B1873}"/>
          </ac:spMkLst>
        </pc:spChg>
        <pc:picChg chg="del mod">
          <ac:chgData name="Chris Speller" userId="0a97f007-b978-4543-a8a0-9ee0abccdf0a" providerId="ADAL" clId="{B8B649C5-C549-4FEB-BF49-7EEBAD02D5DE}" dt="2020-12-21T23:53:50.805" v="24467" actId="478"/>
          <ac:picMkLst>
            <pc:docMk/>
            <pc:sldMk cId="752321252" sldId="4176"/>
            <ac:picMk id="3" creationId="{2A8053DE-DC7A-481C-9FBD-769D93C6A75F}"/>
          </ac:picMkLst>
        </pc:picChg>
        <pc:picChg chg="del mod">
          <ac:chgData name="Chris Speller" userId="0a97f007-b978-4543-a8a0-9ee0abccdf0a" providerId="ADAL" clId="{B8B649C5-C549-4FEB-BF49-7EEBAD02D5DE}" dt="2020-12-21T23:53:50.382" v="24466" actId="478"/>
          <ac:picMkLst>
            <pc:docMk/>
            <pc:sldMk cId="752321252" sldId="4176"/>
            <ac:picMk id="7" creationId="{E3A3ED81-875C-45D6-B28E-E81A259736AA}"/>
          </ac:picMkLst>
        </pc:picChg>
      </pc:sldChg>
      <pc:sldChg chg="modSp mod">
        <pc:chgData name="Chris Speller" userId="0a97f007-b978-4543-a8a0-9ee0abccdf0a" providerId="ADAL" clId="{B8B649C5-C549-4FEB-BF49-7EEBAD02D5DE}" dt="2020-12-23T13:47:55.512" v="42781" actId="27636"/>
        <pc:sldMkLst>
          <pc:docMk/>
          <pc:sldMk cId="1096176284" sldId="4302"/>
        </pc:sldMkLst>
        <pc:spChg chg="mod">
          <ac:chgData name="Chris Speller" userId="0a97f007-b978-4543-a8a0-9ee0abccdf0a" providerId="ADAL" clId="{B8B649C5-C549-4FEB-BF49-7EEBAD02D5DE}" dt="2020-12-23T13:47:55.512" v="42781" actId="27636"/>
          <ac:spMkLst>
            <pc:docMk/>
            <pc:sldMk cId="1096176284" sldId="4302"/>
            <ac:spMk id="2" creationId="{E16FD57A-7896-48B4-B078-61962DD83C7A}"/>
          </ac:spMkLst>
        </pc:spChg>
      </pc:sldChg>
      <pc:sldChg chg="modSp mod">
        <pc:chgData name="Chris Speller" userId="0a97f007-b978-4543-a8a0-9ee0abccdf0a" providerId="ADAL" clId="{B8B649C5-C549-4FEB-BF49-7EEBAD02D5DE}" dt="2020-12-22T23:02:16.990" v="35592" actId="1076"/>
        <pc:sldMkLst>
          <pc:docMk/>
          <pc:sldMk cId="518878859" sldId="4303"/>
        </pc:sldMkLst>
        <pc:spChg chg="mod">
          <ac:chgData name="Chris Speller" userId="0a97f007-b978-4543-a8a0-9ee0abccdf0a" providerId="ADAL" clId="{B8B649C5-C549-4FEB-BF49-7EEBAD02D5DE}" dt="2020-12-22T23:02:16.990" v="35592" actId="1076"/>
          <ac:spMkLst>
            <pc:docMk/>
            <pc:sldMk cId="518878859" sldId="4303"/>
            <ac:spMk id="2" creationId="{E16FD57A-7896-48B4-B078-61962DD83C7A}"/>
          </ac:spMkLst>
        </pc:spChg>
      </pc:sldChg>
      <pc:sldChg chg="modSp mod">
        <pc:chgData name="Chris Speller" userId="0a97f007-b978-4543-a8a0-9ee0abccdf0a" providerId="ADAL" clId="{B8B649C5-C549-4FEB-BF49-7EEBAD02D5DE}" dt="2020-12-22T23:02:30.029" v="35594" actId="1076"/>
        <pc:sldMkLst>
          <pc:docMk/>
          <pc:sldMk cId="3030549656" sldId="4308"/>
        </pc:sldMkLst>
        <pc:spChg chg="mod">
          <ac:chgData name="Chris Speller" userId="0a97f007-b978-4543-a8a0-9ee0abccdf0a" providerId="ADAL" clId="{B8B649C5-C549-4FEB-BF49-7EEBAD02D5DE}" dt="2020-12-22T23:02:30.029" v="35594" actId="1076"/>
          <ac:spMkLst>
            <pc:docMk/>
            <pc:sldMk cId="3030549656" sldId="4308"/>
            <ac:spMk id="2" creationId="{E16FD57A-7896-48B4-B078-61962DD83C7A}"/>
          </ac:spMkLst>
        </pc:spChg>
      </pc:sldChg>
      <pc:sldChg chg="modSp mod">
        <pc:chgData name="Chris Speller" userId="0a97f007-b978-4543-a8a0-9ee0abccdf0a" providerId="ADAL" clId="{B8B649C5-C549-4FEB-BF49-7EEBAD02D5DE}" dt="2020-12-23T13:47:55.523" v="42782" actId="27636"/>
        <pc:sldMkLst>
          <pc:docMk/>
          <pc:sldMk cId="606068091" sldId="4332"/>
        </pc:sldMkLst>
        <pc:spChg chg="mod">
          <ac:chgData name="Chris Speller" userId="0a97f007-b978-4543-a8a0-9ee0abccdf0a" providerId="ADAL" clId="{B8B649C5-C549-4FEB-BF49-7EEBAD02D5DE}" dt="2020-12-23T13:47:55.523" v="42782" actId="27636"/>
          <ac:spMkLst>
            <pc:docMk/>
            <pc:sldMk cId="606068091" sldId="4332"/>
            <ac:spMk id="2" creationId="{E16FD57A-7896-48B4-B078-61962DD83C7A}"/>
          </ac:spMkLst>
        </pc:spChg>
      </pc:sldChg>
      <pc:sldChg chg="modSp mod">
        <pc:chgData name="Chris Speller" userId="0a97f007-b978-4543-a8a0-9ee0abccdf0a" providerId="ADAL" clId="{B8B649C5-C549-4FEB-BF49-7EEBAD02D5DE}" dt="2020-12-23T13:47:55.528" v="42783" actId="27636"/>
        <pc:sldMkLst>
          <pc:docMk/>
          <pc:sldMk cId="3338241478" sldId="4334"/>
        </pc:sldMkLst>
        <pc:spChg chg="mod">
          <ac:chgData name="Chris Speller" userId="0a97f007-b978-4543-a8a0-9ee0abccdf0a" providerId="ADAL" clId="{B8B649C5-C549-4FEB-BF49-7EEBAD02D5DE}" dt="2020-12-23T13:47:55.528" v="42783" actId="27636"/>
          <ac:spMkLst>
            <pc:docMk/>
            <pc:sldMk cId="3338241478" sldId="4334"/>
            <ac:spMk id="2" creationId="{E16FD57A-7896-48B4-B078-61962DD83C7A}"/>
          </ac:spMkLst>
        </pc:spChg>
      </pc:sldChg>
      <pc:sldChg chg="modSp">
        <pc:chgData name="Chris Speller" userId="0a97f007-b978-4543-a8a0-9ee0abccdf0a" providerId="ADAL" clId="{B8B649C5-C549-4FEB-BF49-7EEBAD02D5DE}" dt="2020-12-21T23:10:22.705" v="23172" actId="2711"/>
        <pc:sldMkLst>
          <pc:docMk/>
          <pc:sldMk cId="3537023154" sldId="4384"/>
        </pc:sldMkLst>
        <pc:spChg chg="mod">
          <ac:chgData name="Chris Speller" userId="0a97f007-b978-4543-a8a0-9ee0abccdf0a" providerId="ADAL" clId="{B8B649C5-C549-4FEB-BF49-7EEBAD02D5DE}" dt="2020-12-21T23:10:19.744" v="23171" actId="2711"/>
          <ac:spMkLst>
            <pc:docMk/>
            <pc:sldMk cId="3537023154" sldId="4384"/>
            <ac:spMk id="10" creationId="{00000000-0000-0000-0000-000000000000}"/>
          </ac:spMkLst>
        </pc:spChg>
        <pc:spChg chg="mod">
          <ac:chgData name="Chris Speller" userId="0a97f007-b978-4543-a8a0-9ee0abccdf0a" providerId="ADAL" clId="{B8B649C5-C549-4FEB-BF49-7EEBAD02D5DE}" dt="2020-12-21T23:10:22.705" v="23172" actId="2711"/>
          <ac:spMkLst>
            <pc:docMk/>
            <pc:sldMk cId="3537023154" sldId="4384"/>
            <ac:spMk id="11" creationId="{00000000-0000-0000-0000-000000000000}"/>
          </ac:spMkLst>
        </pc:spChg>
      </pc:sldChg>
      <pc:sldChg chg="modSp">
        <pc:chgData name="Chris Speller" userId="0a97f007-b978-4543-a8a0-9ee0abccdf0a" providerId="ADAL" clId="{B8B649C5-C549-4FEB-BF49-7EEBAD02D5DE}" dt="2020-12-22T09:13:01.536" v="24477" actId="2711"/>
        <pc:sldMkLst>
          <pc:docMk/>
          <pc:sldMk cId="1956045055" sldId="4415"/>
        </pc:sldMkLst>
        <pc:spChg chg="mod">
          <ac:chgData name="Chris Speller" userId="0a97f007-b978-4543-a8a0-9ee0abccdf0a" providerId="ADAL" clId="{B8B649C5-C549-4FEB-BF49-7EEBAD02D5DE}" dt="2020-12-22T09:12:58.872" v="24476" actId="2711"/>
          <ac:spMkLst>
            <pc:docMk/>
            <pc:sldMk cId="1956045055" sldId="4415"/>
            <ac:spMk id="10" creationId="{00000000-0000-0000-0000-000000000000}"/>
          </ac:spMkLst>
        </pc:spChg>
        <pc:spChg chg="mod">
          <ac:chgData name="Chris Speller" userId="0a97f007-b978-4543-a8a0-9ee0abccdf0a" providerId="ADAL" clId="{B8B649C5-C549-4FEB-BF49-7EEBAD02D5DE}" dt="2020-12-22T09:13:01.536" v="24477" actId="2711"/>
          <ac:spMkLst>
            <pc:docMk/>
            <pc:sldMk cId="1956045055" sldId="4415"/>
            <ac:spMk id="11" creationId="{00000000-0000-0000-0000-000000000000}"/>
          </ac:spMkLst>
        </pc:spChg>
      </pc:sldChg>
      <pc:sldChg chg="modSp">
        <pc:chgData name="Chris Speller" userId="0a97f007-b978-4543-a8a0-9ee0abccdf0a" providerId="ADAL" clId="{B8B649C5-C549-4FEB-BF49-7EEBAD02D5DE}" dt="2020-12-22T09:12:53.593" v="24475" actId="404"/>
        <pc:sldMkLst>
          <pc:docMk/>
          <pc:sldMk cId="3625686329" sldId="4416"/>
        </pc:sldMkLst>
        <pc:spChg chg="mod">
          <ac:chgData name="Chris Speller" userId="0a97f007-b978-4543-a8a0-9ee0abccdf0a" providerId="ADAL" clId="{B8B649C5-C549-4FEB-BF49-7EEBAD02D5DE}" dt="2020-12-22T09:12:41.874" v="24473" actId="404"/>
          <ac:spMkLst>
            <pc:docMk/>
            <pc:sldMk cId="3625686329" sldId="4416"/>
            <ac:spMk id="10" creationId="{00000000-0000-0000-0000-000000000000}"/>
          </ac:spMkLst>
        </pc:spChg>
        <pc:spChg chg="mod">
          <ac:chgData name="Chris Speller" userId="0a97f007-b978-4543-a8a0-9ee0abccdf0a" providerId="ADAL" clId="{B8B649C5-C549-4FEB-BF49-7EEBAD02D5DE}" dt="2020-12-22T09:12:53.593" v="24475" actId="404"/>
          <ac:spMkLst>
            <pc:docMk/>
            <pc:sldMk cId="3625686329" sldId="4416"/>
            <ac:spMk id="11" creationId="{00000000-0000-0000-0000-000000000000}"/>
          </ac:spMkLst>
        </pc:spChg>
      </pc:sldChg>
      <pc:sldChg chg="modSp">
        <pc:chgData name="Chris Speller" userId="0a97f007-b978-4543-a8a0-9ee0abccdf0a" providerId="ADAL" clId="{B8B649C5-C549-4FEB-BF49-7EEBAD02D5DE}" dt="2020-12-22T09:12:35.457" v="24471" actId="404"/>
        <pc:sldMkLst>
          <pc:docMk/>
          <pc:sldMk cId="1896877596" sldId="4417"/>
        </pc:sldMkLst>
        <pc:spChg chg="mod">
          <ac:chgData name="Chris Speller" userId="0a97f007-b978-4543-a8a0-9ee0abccdf0a" providerId="ADAL" clId="{B8B649C5-C549-4FEB-BF49-7EEBAD02D5DE}" dt="2020-12-22T09:12:31.381" v="24469" actId="404"/>
          <ac:spMkLst>
            <pc:docMk/>
            <pc:sldMk cId="1896877596" sldId="4417"/>
            <ac:spMk id="10" creationId="{00000000-0000-0000-0000-000000000000}"/>
          </ac:spMkLst>
        </pc:spChg>
        <pc:spChg chg="mod">
          <ac:chgData name="Chris Speller" userId="0a97f007-b978-4543-a8a0-9ee0abccdf0a" providerId="ADAL" clId="{B8B649C5-C549-4FEB-BF49-7EEBAD02D5DE}" dt="2020-12-22T09:12:35.457" v="24471" actId="404"/>
          <ac:spMkLst>
            <pc:docMk/>
            <pc:sldMk cId="1896877596" sldId="4417"/>
            <ac:spMk id="11" creationId="{00000000-0000-0000-0000-000000000000}"/>
          </ac:spMkLst>
        </pc:spChg>
      </pc:sldChg>
      <pc:sldChg chg="modSp">
        <pc:chgData name="Chris Speller" userId="0a97f007-b978-4543-a8a0-9ee0abccdf0a" providerId="ADAL" clId="{B8B649C5-C549-4FEB-BF49-7EEBAD02D5DE}" dt="2020-12-23T13:42:40.680" v="42764" actId="2711"/>
        <pc:sldMkLst>
          <pc:docMk/>
          <pc:sldMk cId="567776994" sldId="4428"/>
        </pc:sldMkLst>
        <pc:spChg chg="mod">
          <ac:chgData name="Chris Speller" userId="0a97f007-b978-4543-a8a0-9ee0abccdf0a" providerId="ADAL" clId="{B8B649C5-C549-4FEB-BF49-7EEBAD02D5DE}" dt="2020-12-23T13:42:37.961" v="42763" actId="2711"/>
          <ac:spMkLst>
            <pc:docMk/>
            <pc:sldMk cId="567776994" sldId="4428"/>
            <ac:spMk id="10" creationId="{00000000-0000-0000-0000-000000000000}"/>
          </ac:spMkLst>
        </pc:spChg>
        <pc:spChg chg="mod">
          <ac:chgData name="Chris Speller" userId="0a97f007-b978-4543-a8a0-9ee0abccdf0a" providerId="ADAL" clId="{B8B649C5-C549-4FEB-BF49-7EEBAD02D5DE}" dt="2020-12-23T13:42:40.680" v="42764" actId="2711"/>
          <ac:spMkLst>
            <pc:docMk/>
            <pc:sldMk cId="567776994" sldId="4428"/>
            <ac:spMk id="11" creationId="{00000000-0000-0000-0000-000000000000}"/>
          </ac:spMkLst>
        </pc:spChg>
      </pc:sldChg>
      <pc:sldChg chg="modSp">
        <pc:chgData name="Chris Speller" userId="0a97f007-b978-4543-a8a0-9ee0abccdf0a" providerId="ADAL" clId="{B8B649C5-C549-4FEB-BF49-7EEBAD02D5DE}" dt="2020-12-23T13:42:47.857" v="42766" actId="2711"/>
        <pc:sldMkLst>
          <pc:docMk/>
          <pc:sldMk cId="1117418875" sldId="4429"/>
        </pc:sldMkLst>
        <pc:spChg chg="mod">
          <ac:chgData name="Chris Speller" userId="0a97f007-b978-4543-a8a0-9ee0abccdf0a" providerId="ADAL" clId="{B8B649C5-C549-4FEB-BF49-7EEBAD02D5DE}" dt="2020-12-23T13:42:45.307" v="42765" actId="2711"/>
          <ac:spMkLst>
            <pc:docMk/>
            <pc:sldMk cId="1117418875" sldId="4429"/>
            <ac:spMk id="10" creationId="{00000000-0000-0000-0000-000000000000}"/>
          </ac:spMkLst>
        </pc:spChg>
        <pc:spChg chg="mod">
          <ac:chgData name="Chris Speller" userId="0a97f007-b978-4543-a8a0-9ee0abccdf0a" providerId="ADAL" clId="{B8B649C5-C549-4FEB-BF49-7EEBAD02D5DE}" dt="2020-12-23T13:42:47.857" v="42766" actId="2711"/>
          <ac:spMkLst>
            <pc:docMk/>
            <pc:sldMk cId="1117418875" sldId="4429"/>
            <ac:spMk id="11" creationId="{00000000-0000-0000-0000-000000000000}"/>
          </ac:spMkLst>
        </pc:spChg>
      </pc:sldChg>
      <pc:sldChg chg="modSp">
        <pc:chgData name="Chris Speller" userId="0a97f007-b978-4543-a8a0-9ee0abccdf0a" providerId="ADAL" clId="{B8B649C5-C549-4FEB-BF49-7EEBAD02D5DE}" dt="2020-12-23T13:42:55.130" v="42768" actId="2711"/>
        <pc:sldMkLst>
          <pc:docMk/>
          <pc:sldMk cId="3581144180" sldId="4430"/>
        </pc:sldMkLst>
        <pc:spChg chg="mod">
          <ac:chgData name="Chris Speller" userId="0a97f007-b978-4543-a8a0-9ee0abccdf0a" providerId="ADAL" clId="{B8B649C5-C549-4FEB-BF49-7EEBAD02D5DE}" dt="2020-12-23T13:42:51.753" v="42767" actId="2711"/>
          <ac:spMkLst>
            <pc:docMk/>
            <pc:sldMk cId="3581144180" sldId="4430"/>
            <ac:spMk id="10" creationId="{00000000-0000-0000-0000-000000000000}"/>
          </ac:spMkLst>
        </pc:spChg>
        <pc:spChg chg="mod">
          <ac:chgData name="Chris Speller" userId="0a97f007-b978-4543-a8a0-9ee0abccdf0a" providerId="ADAL" clId="{B8B649C5-C549-4FEB-BF49-7EEBAD02D5DE}" dt="2020-12-23T13:42:55.130" v="42768" actId="2711"/>
          <ac:spMkLst>
            <pc:docMk/>
            <pc:sldMk cId="3581144180" sldId="4430"/>
            <ac:spMk id="11" creationId="{00000000-0000-0000-0000-000000000000}"/>
          </ac:spMkLst>
        </pc:spChg>
      </pc:sldChg>
      <pc:sldChg chg="modSp">
        <pc:chgData name="Chris Speller" userId="0a97f007-b978-4543-a8a0-9ee0abccdf0a" providerId="ADAL" clId="{B8B649C5-C549-4FEB-BF49-7EEBAD02D5DE}" dt="2020-12-23T13:43:09.229" v="42772" actId="2711"/>
        <pc:sldMkLst>
          <pc:docMk/>
          <pc:sldMk cId="1230182300" sldId="4431"/>
        </pc:sldMkLst>
        <pc:spChg chg="mod">
          <ac:chgData name="Chris Speller" userId="0a97f007-b978-4543-a8a0-9ee0abccdf0a" providerId="ADAL" clId="{B8B649C5-C549-4FEB-BF49-7EEBAD02D5DE}" dt="2020-12-23T13:43:05.963" v="42771" actId="2711"/>
          <ac:spMkLst>
            <pc:docMk/>
            <pc:sldMk cId="1230182300" sldId="4431"/>
            <ac:spMk id="10" creationId="{00000000-0000-0000-0000-000000000000}"/>
          </ac:spMkLst>
        </pc:spChg>
        <pc:spChg chg="mod">
          <ac:chgData name="Chris Speller" userId="0a97f007-b978-4543-a8a0-9ee0abccdf0a" providerId="ADAL" clId="{B8B649C5-C549-4FEB-BF49-7EEBAD02D5DE}" dt="2020-12-23T13:43:09.229" v="42772" actId="2711"/>
          <ac:spMkLst>
            <pc:docMk/>
            <pc:sldMk cId="1230182300" sldId="4431"/>
            <ac:spMk id="11" creationId="{00000000-0000-0000-0000-000000000000}"/>
          </ac:spMkLst>
        </pc:spChg>
      </pc:sldChg>
      <pc:sldChg chg="modSp">
        <pc:chgData name="Chris Speller" userId="0a97f007-b978-4543-a8a0-9ee0abccdf0a" providerId="ADAL" clId="{B8B649C5-C549-4FEB-BF49-7EEBAD02D5DE}" dt="2020-12-23T13:43:16.137" v="42774" actId="2711"/>
        <pc:sldMkLst>
          <pc:docMk/>
          <pc:sldMk cId="3683530551" sldId="4432"/>
        </pc:sldMkLst>
        <pc:spChg chg="mod">
          <ac:chgData name="Chris Speller" userId="0a97f007-b978-4543-a8a0-9ee0abccdf0a" providerId="ADAL" clId="{B8B649C5-C549-4FEB-BF49-7EEBAD02D5DE}" dt="2020-12-23T13:43:13.308" v="42773" actId="2711"/>
          <ac:spMkLst>
            <pc:docMk/>
            <pc:sldMk cId="3683530551" sldId="4432"/>
            <ac:spMk id="10" creationId="{00000000-0000-0000-0000-000000000000}"/>
          </ac:spMkLst>
        </pc:spChg>
        <pc:spChg chg="mod">
          <ac:chgData name="Chris Speller" userId="0a97f007-b978-4543-a8a0-9ee0abccdf0a" providerId="ADAL" clId="{B8B649C5-C549-4FEB-BF49-7EEBAD02D5DE}" dt="2020-12-23T13:43:16.137" v="42774" actId="2711"/>
          <ac:spMkLst>
            <pc:docMk/>
            <pc:sldMk cId="3683530551" sldId="4432"/>
            <ac:spMk id="11" creationId="{00000000-0000-0000-0000-000000000000}"/>
          </ac:spMkLst>
        </pc:spChg>
      </pc:sldChg>
      <pc:sldChg chg="modSp mod">
        <pc:chgData name="Chris Speller" userId="0a97f007-b978-4543-a8a0-9ee0abccdf0a" providerId="ADAL" clId="{B8B649C5-C549-4FEB-BF49-7EEBAD02D5DE}" dt="2020-12-23T13:43:01.102" v="42770" actId="2711"/>
        <pc:sldMkLst>
          <pc:docMk/>
          <pc:sldMk cId="3529969674" sldId="4433"/>
        </pc:sldMkLst>
        <pc:spChg chg="mod">
          <ac:chgData name="Chris Speller" userId="0a97f007-b978-4543-a8a0-9ee0abccdf0a" providerId="ADAL" clId="{B8B649C5-C549-4FEB-BF49-7EEBAD02D5DE}" dt="2020-12-23T13:42:58.539" v="42769" actId="2711"/>
          <ac:spMkLst>
            <pc:docMk/>
            <pc:sldMk cId="3529969674" sldId="4433"/>
            <ac:spMk id="10" creationId="{00000000-0000-0000-0000-000000000000}"/>
          </ac:spMkLst>
        </pc:spChg>
        <pc:spChg chg="mod">
          <ac:chgData name="Chris Speller" userId="0a97f007-b978-4543-a8a0-9ee0abccdf0a" providerId="ADAL" clId="{B8B649C5-C549-4FEB-BF49-7EEBAD02D5DE}" dt="2020-12-23T13:43:01.102" v="42770" actId="2711"/>
          <ac:spMkLst>
            <pc:docMk/>
            <pc:sldMk cId="3529969674" sldId="4433"/>
            <ac:spMk id="11" creationId="{00000000-0000-0000-0000-000000000000}"/>
          </ac:spMkLst>
        </pc:spChg>
      </pc:sldChg>
      <pc:sldChg chg="modSp">
        <pc:chgData name="Chris Speller" userId="0a97f007-b978-4543-a8a0-9ee0abccdf0a" providerId="ADAL" clId="{B8B649C5-C549-4FEB-BF49-7EEBAD02D5DE}" dt="2020-12-23T13:43:23.374" v="42776" actId="2711"/>
        <pc:sldMkLst>
          <pc:docMk/>
          <pc:sldMk cId="1281779950" sldId="4435"/>
        </pc:sldMkLst>
        <pc:spChg chg="mod">
          <ac:chgData name="Chris Speller" userId="0a97f007-b978-4543-a8a0-9ee0abccdf0a" providerId="ADAL" clId="{B8B649C5-C549-4FEB-BF49-7EEBAD02D5DE}" dt="2020-12-23T13:43:20.786" v="42775" actId="2711"/>
          <ac:spMkLst>
            <pc:docMk/>
            <pc:sldMk cId="1281779950" sldId="4435"/>
            <ac:spMk id="10" creationId="{00000000-0000-0000-0000-000000000000}"/>
          </ac:spMkLst>
        </pc:spChg>
        <pc:spChg chg="mod">
          <ac:chgData name="Chris Speller" userId="0a97f007-b978-4543-a8a0-9ee0abccdf0a" providerId="ADAL" clId="{B8B649C5-C549-4FEB-BF49-7EEBAD02D5DE}" dt="2020-12-23T13:43:23.374" v="42776" actId="2711"/>
          <ac:spMkLst>
            <pc:docMk/>
            <pc:sldMk cId="1281779950" sldId="4435"/>
            <ac:spMk id="11" creationId="{00000000-0000-0000-0000-000000000000}"/>
          </ac:spMkLst>
        </pc:spChg>
      </pc:sldChg>
      <pc:sldChg chg="modSp">
        <pc:chgData name="Chris Speller" userId="0a97f007-b978-4543-a8a0-9ee0abccdf0a" providerId="ADAL" clId="{B8B649C5-C549-4FEB-BF49-7EEBAD02D5DE}" dt="2020-12-23T13:43:29.909" v="42778" actId="2711"/>
        <pc:sldMkLst>
          <pc:docMk/>
          <pc:sldMk cId="2200499724" sldId="4436"/>
        </pc:sldMkLst>
        <pc:spChg chg="mod">
          <ac:chgData name="Chris Speller" userId="0a97f007-b978-4543-a8a0-9ee0abccdf0a" providerId="ADAL" clId="{B8B649C5-C549-4FEB-BF49-7EEBAD02D5DE}" dt="2020-12-23T13:43:26.564" v="42777" actId="2711"/>
          <ac:spMkLst>
            <pc:docMk/>
            <pc:sldMk cId="2200499724" sldId="4436"/>
            <ac:spMk id="10" creationId="{00000000-0000-0000-0000-000000000000}"/>
          </ac:spMkLst>
        </pc:spChg>
        <pc:spChg chg="mod">
          <ac:chgData name="Chris Speller" userId="0a97f007-b978-4543-a8a0-9ee0abccdf0a" providerId="ADAL" clId="{B8B649C5-C549-4FEB-BF49-7EEBAD02D5DE}" dt="2020-12-23T13:43:29.909" v="42778" actId="2711"/>
          <ac:spMkLst>
            <pc:docMk/>
            <pc:sldMk cId="2200499724" sldId="4436"/>
            <ac:spMk id="11" creationId="{00000000-0000-0000-0000-000000000000}"/>
          </ac:spMkLst>
        </pc:spChg>
      </pc:sldChg>
      <pc:sldChg chg="modSp mod">
        <pc:chgData name="Chris Speller" userId="0a97f007-b978-4543-a8a0-9ee0abccdf0a" providerId="ADAL" clId="{B8B649C5-C549-4FEB-BF49-7EEBAD02D5DE}" dt="2020-12-23T13:43:35.570" v="42780" actId="2711"/>
        <pc:sldMkLst>
          <pc:docMk/>
          <pc:sldMk cId="1909355401" sldId="4437"/>
        </pc:sldMkLst>
        <pc:spChg chg="mod">
          <ac:chgData name="Chris Speller" userId="0a97f007-b978-4543-a8a0-9ee0abccdf0a" providerId="ADAL" clId="{B8B649C5-C549-4FEB-BF49-7EEBAD02D5DE}" dt="2020-12-23T13:43:33.097" v="42779" actId="2711"/>
          <ac:spMkLst>
            <pc:docMk/>
            <pc:sldMk cId="1909355401" sldId="4437"/>
            <ac:spMk id="10" creationId="{00000000-0000-0000-0000-000000000000}"/>
          </ac:spMkLst>
        </pc:spChg>
        <pc:spChg chg="mod">
          <ac:chgData name="Chris Speller" userId="0a97f007-b978-4543-a8a0-9ee0abccdf0a" providerId="ADAL" clId="{B8B649C5-C549-4FEB-BF49-7EEBAD02D5DE}" dt="2020-12-23T13:43:35.570" v="42780" actId="2711"/>
          <ac:spMkLst>
            <pc:docMk/>
            <pc:sldMk cId="1909355401" sldId="4437"/>
            <ac:spMk id="11" creationId="{00000000-0000-0000-0000-000000000000}"/>
          </ac:spMkLst>
        </pc:spChg>
      </pc:sldChg>
      <pc:sldChg chg="modSp">
        <pc:chgData name="Chris Speller" userId="0a97f007-b978-4543-a8a0-9ee0abccdf0a" providerId="ADAL" clId="{B8B649C5-C549-4FEB-BF49-7EEBAD02D5DE}" dt="2020-12-23T13:41:30.071" v="42748" actId="2711"/>
        <pc:sldMkLst>
          <pc:docMk/>
          <pc:sldMk cId="2236739099" sldId="4439"/>
        </pc:sldMkLst>
        <pc:spChg chg="mod">
          <ac:chgData name="Chris Speller" userId="0a97f007-b978-4543-a8a0-9ee0abccdf0a" providerId="ADAL" clId="{B8B649C5-C549-4FEB-BF49-7EEBAD02D5DE}" dt="2020-12-23T13:41:26.595" v="42747" actId="2711"/>
          <ac:spMkLst>
            <pc:docMk/>
            <pc:sldMk cId="2236739099" sldId="4439"/>
            <ac:spMk id="10" creationId="{00000000-0000-0000-0000-000000000000}"/>
          </ac:spMkLst>
        </pc:spChg>
        <pc:spChg chg="mod">
          <ac:chgData name="Chris Speller" userId="0a97f007-b978-4543-a8a0-9ee0abccdf0a" providerId="ADAL" clId="{B8B649C5-C549-4FEB-BF49-7EEBAD02D5DE}" dt="2020-12-23T13:41:30.071" v="42748" actId="2711"/>
          <ac:spMkLst>
            <pc:docMk/>
            <pc:sldMk cId="2236739099" sldId="4439"/>
            <ac:spMk id="11" creationId="{00000000-0000-0000-0000-000000000000}"/>
          </ac:spMkLst>
        </pc:spChg>
      </pc:sldChg>
      <pc:sldChg chg="modSp">
        <pc:chgData name="Chris Speller" userId="0a97f007-b978-4543-a8a0-9ee0abccdf0a" providerId="ADAL" clId="{B8B649C5-C549-4FEB-BF49-7EEBAD02D5DE}" dt="2020-12-23T13:41:37.166" v="42750" actId="2711"/>
        <pc:sldMkLst>
          <pc:docMk/>
          <pc:sldMk cId="1861997323" sldId="4440"/>
        </pc:sldMkLst>
        <pc:spChg chg="mod">
          <ac:chgData name="Chris Speller" userId="0a97f007-b978-4543-a8a0-9ee0abccdf0a" providerId="ADAL" clId="{B8B649C5-C549-4FEB-BF49-7EEBAD02D5DE}" dt="2020-12-23T13:41:34.043" v="42749" actId="2711"/>
          <ac:spMkLst>
            <pc:docMk/>
            <pc:sldMk cId="1861997323" sldId="4440"/>
            <ac:spMk id="10" creationId="{00000000-0000-0000-0000-000000000000}"/>
          </ac:spMkLst>
        </pc:spChg>
        <pc:spChg chg="mod">
          <ac:chgData name="Chris Speller" userId="0a97f007-b978-4543-a8a0-9ee0abccdf0a" providerId="ADAL" clId="{B8B649C5-C549-4FEB-BF49-7EEBAD02D5DE}" dt="2020-12-23T13:41:37.166" v="42750" actId="2711"/>
          <ac:spMkLst>
            <pc:docMk/>
            <pc:sldMk cId="1861997323" sldId="4440"/>
            <ac:spMk id="11" creationId="{00000000-0000-0000-0000-000000000000}"/>
          </ac:spMkLst>
        </pc:spChg>
      </pc:sldChg>
      <pc:sldChg chg="modSp">
        <pc:chgData name="Chris Speller" userId="0a97f007-b978-4543-a8a0-9ee0abccdf0a" providerId="ADAL" clId="{B8B649C5-C549-4FEB-BF49-7EEBAD02D5DE}" dt="2020-12-23T13:41:44.278" v="42752" actId="2711"/>
        <pc:sldMkLst>
          <pc:docMk/>
          <pc:sldMk cId="3682061435" sldId="4441"/>
        </pc:sldMkLst>
        <pc:spChg chg="mod">
          <ac:chgData name="Chris Speller" userId="0a97f007-b978-4543-a8a0-9ee0abccdf0a" providerId="ADAL" clId="{B8B649C5-C549-4FEB-BF49-7EEBAD02D5DE}" dt="2020-12-23T13:41:41.231" v="42751" actId="2711"/>
          <ac:spMkLst>
            <pc:docMk/>
            <pc:sldMk cId="3682061435" sldId="4441"/>
            <ac:spMk id="10" creationId="{00000000-0000-0000-0000-000000000000}"/>
          </ac:spMkLst>
        </pc:spChg>
        <pc:spChg chg="mod">
          <ac:chgData name="Chris Speller" userId="0a97f007-b978-4543-a8a0-9ee0abccdf0a" providerId="ADAL" clId="{B8B649C5-C549-4FEB-BF49-7EEBAD02D5DE}" dt="2020-12-23T13:41:44.278" v="42752" actId="2711"/>
          <ac:spMkLst>
            <pc:docMk/>
            <pc:sldMk cId="3682061435" sldId="4441"/>
            <ac:spMk id="11" creationId="{00000000-0000-0000-0000-000000000000}"/>
          </ac:spMkLst>
        </pc:spChg>
      </pc:sldChg>
      <pc:sldChg chg="modSp">
        <pc:chgData name="Chris Speller" userId="0a97f007-b978-4543-a8a0-9ee0abccdf0a" providerId="ADAL" clId="{B8B649C5-C549-4FEB-BF49-7EEBAD02D5DE}" dt="2020-12-23T13:41:51.463" v="42754" actId="2711"/>
        <pc:sldMkLst>
          <pc:docMk/>
          <pc:sldMk cId="2852733966" sldId="4442"/>
        </pc:sldMkLst>
        <pc:spChg chg="mod">
          <ac:chgData name="Chris Speller" userId="0a97f007-b978-4543-a8a0-9ee0abccdf0a" providerId="ADAL" clId="{B8B649C5-C549-4FEB-BF49-7EEBAD02D5DE}" dt="2020-12-23T13:41:48.805" v="42753" actId="2711"/>
          <ac:spMkLst>
            <pc:docMk/>
            <pc:sldMk cId="2852733966" sldId="4442"/>
            <ac:spMk id="10" creationId="{00000000-0000-0000-0000-000000000000}"/>
          </ac:spMkLst>
        </pc:spChg>
        <pc:spChg chg="mod">
          <ac:chgData name="Chris Speller" userId="0a97f007-b978-4543-a8a0-9ee0abccdf0a" providerId="ADAL" clId="{B8B649C5-C549-4FEB-BF49-7EEBAD02D5DE}" dt="2020-12-23T13:41:51.463" v="42754" actId="2711"/>
          <ac:spMkLst>
            <pc:docMk/>
            <pc:sldMk cId="2852733966" sldId="4442"/>
            <ac:spMk id="11" creationId="{00000000-0000-0000-0000-000000000000}"/>
          </ac:spMkLst>
        </pc:spChg>
      </pc:sldChg>
      <pc:sldChg chg="modSp mod">
        <pc:chgData name="Chris Speller" userId="0a97f007-b978-4543-a8a0-9ee0abccdf0a" providerId="ADAL" clId="{B8B649C5-C549-4FEB-BF49-7EEBAD02D5DE}" dt="2020-12-23T13:42:00.827" v="42756" actId="2711"/>
        <pc:sldMkLst>
          <pc:docMk/>
          <pc:sldMk cId="3667173257" sldId="4443"/>
        </pc:sldMkLst>
        <pc:spChg chg="mod">
          <ac:chgData name="Chris Speller" userId="0a97f007-b978-4543-a8a0-9ee0abccdf0a" providerId="ADAL" clId="{B8B649C5-C549-4FEB-BF49-7EEBAD02D5DE}" dt="2020-12-23T13:41:58.433" v="42755" actId="2711"/>
          <ac:spMkLst>
            <pc:docMk/>
            <pc:sldMk cId="3667173257" sldId="4443"/>
            <ac:spMk id="10" creationId="{00000000-0000-0000-0000-000000000000}"/>
          </ac:spMkLst>
        </pc:spChg>
        <pc:spChg chg="mod">
          <ac:chgData name="Chris Speller" userId="0a97f007-b978-4543-a8a0-9ee0abccdf0a" providerId="ADAL" clId="{B8B649C5-C549-4FEB-BF49-7EEBAD02D5DE}" dt="2020-12-23T13:42:00.827" v="42756" actId="2711"/>
          <ac:spMkLst>
            <pc:docMk/>
            <pc:sldMk cId="3667173257" sldId="4443"/>
            <ac:spMk id="11" creationId="{00000000-0000-0000-0000-000000000000}"/>
          </ac:spMkLst>
        </pc:spChg>
      </pc:sldChg>
      <pc:sldChg chg="modSp mod">
        <pc:chgData name="Chris Speller" userId="0a97f007-b978-4543-a8a0-9ee0abccdf0a" providerId="ADAL" clId="{B8B649C5-C549-4FEB-BF49-7EEBAD02D5DE}" dt="2020-12-23T13:42:06.307" v="42758" actId="2711"/>
        <pc:sldMkLst>
          <pc:docMk/>
          <pc:sldMk cId="176286142" sldId="4444"/>
        </pc:sldMkLst>
        <pc:spChg chg="mod">
          <ac:chgData name="Chris Speller" userId="0a97f007-b978-4543-a8a0-9ee0abccdf0a" providerId="ADAL" clId="{B8B649C5-C549-4FEB-BF49-7EEBAD02D5DE}" dt="2020-12-23T13:42:03.903" v="42757" actId="2711"/>
          <ac:spMkLst>
            <pc:docMk/>
            <pc:sldMk cId="176286142" sldId="4444"/>
            <ac:spMk id="10" creationId="{00000000-0000-0000-0000-000000000000}"/>
          </ac:spMkLst>
        </pc:spChg>
        <pc:spChg chg="mod">
          <ac:chgData name="Chris Speller" userId="0a97f007-b978-4543-a8a0-9ee0abccdf0a" providerId="ADAL" clId="{B8B649C5-C549-4FEB-BF49-7EEBAD02D5DE}" dt="2020-12-23T13:42:06.307" v="42758" actId="2711"/>
          <ac:spMkLst>
            <pc:docMk/>
            <pc:sldMk cId="176286142" sldId="4444"/>
            <ac:spMk id="11" creationId="{00000000-0000-0000-0000-000000000000}"/>
          </ac:spMkLst>
        </pc:spChg>
      </pc:sldChg>
      <pc:sldChg chg="modSp">
        <pc:chgData name="Chris Speller" userId="0a97f007-b978-4543-a8a0-9ee0abccdf0a" providerId="ADAL" clId="{B8B649C5-C549-4FEB-BF49-7EEBAD02D5DE}" dt="2020-12-23T13:42:13.469" v="42760" actId="2711"/>
        <pc:sldMkLst>
          <pc:docMk/>
          <pc:sldMk cId="3917865069" sldId="4445"/>
        </pc:sldMkLst>
        <pc:spChg chg="mod">
          <ac:chgData name="Chris Speller" userId="0a97f007-b978-4543-a8a0-9ee0abccdf0a" providerId="ADAL" clId="{B8B649C5-C549-4FEB-BF49-7EEBAD02D5DE}" dt="2020-12-23T13:42:10.845" v="42759" actId="2711"/>
          <ac:spMkLst>
            <pc:docMk/>
            <pc:sldMk cId="3917865069" sldId="4445"/>
            <ac:spMk id="10" creationId="{00000000-0000-0000-0000-000000000000}"/>
          </ac:spMkLst>
        </pc:spChg>
        <pc:spChg chg="mod">
          <ac:chgData name="Chris Speller" userId="0a97f007-b978-4543-a8a0-9ee0abccdf0a" providerId="ADAL" clId="{B8B649C5-C549-4FEB-BF49-7EEBAD02D5DE}" dt="2020-12-23T13:42:13.469" v="42760" actId="2711"/>
          <ac:spMkLst>
            <pc:docMk/>
            <pc:sldMk cId="3917865069" sldId="4445"/>
            <ac:spMk id="11" creationId="{00000000-0000-0000-0000-000000000000}"/>
          </ac:spMkLst>
        </pc:spChg>
      </pc:sldChg>
      <pc:sldChg chg="modSp">
        <pc:chgData name="Chris Speller" userId="0a97f007-b978-4543-a8a0-9ee0abccdf0a" providerId="ADAL" clId="{B8B649C5-C549-4FEB-BF49-7EEBAD02D5DE}" dt="2020-12-23T13:42:21.719" v="42762" actId="2711"/>
        <pc:sldMkLst>
          <pc:docMk/>
          <pc:sldMk cId="4165014203" sldId="4446"/>
        </pc:sldMkLst>
        <pc:spChg chg="mod">
          <ac:chgData name="Chris Speller" userId="0a97f007-b978-4543-a8a0-9ee0abccdf0a" providerId="ADAL" clId="{B8B649C5-C549-4FEB-BF49-7EEBAD02D5DE}" dt="2020-12-23T13:42:18.531" v="42761" actId="2711"/>
          <ac:spMkLst>
            <pc:docMk/>
            <pc:sldMk cId="4165014203" sldId="4446"/>
            <ac:spMk id="10" creationId="{00000000-0000-0000-0000-000000000000}"/>
          </ac:spMkLst>
        </pc:spChg>
        <pc:spChg chg="mod">
          <ac:chgData name="Chris Speller" userId="0a97f007-b978-4543-a8a0-9ee0abccdf0a" providerId="ADAL" clId="{B8B649C5-C549-4FEB-BF49-7EEBAD02D5DE}" dt="2020-12-23T13:42:21.719" v="42762" actId="2711"/>
          <ac:spMkLst>
            <pc:docMk/>
            <pc:sldMk cId="4165014203" sldId="4446"/>
            <ac:spMk id="11" creationId="{00000000-0000-0000-0000-000000000000}"/>
          </ac:spMkLst>
        </pc:spChg>
      </pc:sldChg>
      <pc:sldChg chg="modSp add mod modAnim">
        <pc:chgData name="Chris Speller" userId="0a97f007-b978-4543-a8a0-9ee0abccdf0a" providerId="ADAL" clId="{B8B649C5-C549-4FEB-BF49-7EEBAD02D5DE}" dt="2020-12-20T23:32:36.225" v="7876" actId="20577"/>
        <pc:sldMkLst>
          <pc:docMk/>
          <pc:sldMk cId="4185594363" sldId="4470"/>
        </pc:sldMkLst>
        <pc:spChg chg="mod">
          <ac:chgData name="Chris Speller" userId="0a97f007-b978-4543-a8a0-9ee0abccdf0a" providerId="ADAL" clId="{B8B649C5-C549-4FEB-BF49-7EEBAD02D5DE}" dt="2020-12-20T23:32:20.043" v="7866" actId="20577"/>
          <ac:spMkLst>
            <pc:docMk/>
            <pc:sldMk cId="4185594363" sldId="4470"/>
            <ac:spMk id="10" creationId="{00000000-0000-0000-0000-000000000000}"/>
          </ac:spMkLst>
        </pc:spChg>
        <pc:spChg chg="mod">
          <ac:chgData name="Chris Speller" userId="0a97f007-b978-4543-a8a0-9ee0abccdf0a" providerId="ADAL" clId="{B8B649C5-C549-4FEB-BF49-7EEBAD02D5DE}" dt="2020-12-20T23:32:29.144" v="7873" actId="20577"/>
          <ac:spMkLst>
            <pc:docMk/>
            <pc:sldMk cId="4185594363" sldId="4470"/>
            <ac:spMk id="11" creationId="{00000000-0000-0000-0000-000000000000}"/>
          </ac:spMkLst>
        </pc:spChg>
        <pc:spChg chg="mod">
          <ac:chgData name="Chris Speller" userId="0a97f007-b978-4543-a8a0-9ee0abccdf0a" providerId="ADAL" clId="{B8B649C5-C549-4FEB-BF49-7EEBAD02D5DE}" dt="2020-12-20T23:32:36.225" v="7876" actId="20577"/>
          <ac:spMkLst>
            <pc:docMk/>
            <pc:sldMk cId="4185594363" sldId="4470"/>
            <ac:spMk id="12" creationId="{00000000-0000-0000-0000-000000000000}"/>
          </ac:spMkLst>
        </pc:spChg>
      </pc:sldChg>
      <pc:sldChg chg="modSp add mod modAnim">
        <pc:chgData name="Chris Speller" userId="0a97f007-b978-4543-a8a0-9ee0abccdf0a" providerId="ADAL" clId="{B8B649C5-C549-4FEB-BF49-7EEBAD02D5DE}" dt="2020-12-20T23:31:57.001" v="7855" actId="1076"/>
        <pc:sldMkLst>
          <pc:docMk/>
          <pc:sldMk cId="3319471592" sldId="4471"/>
        </pc:sldMkLst>
        <pc:spChg chg="mod">
          <ac:chgData name="Chris Speller" userId="0a97f007-b978-4543-a8a0-9ee0abccdf0a" providerId="ADAL" clId="{B8B649C5-C549-4FEB-BF49-7EEBAD02D5DE}" dt="2020-12-20T23:31:46.020" v="7850" actId="404"/>
          <ac:spMkLst>
            <pc:docMk/>
            <pc:sldMk cId="3319471592" sldId="4471"/>
            <ac:spMk id="10" creationId="{00000000-0000-0000-0000-000000000000}"/>
          </ac:spMkLst>
        </pc:spChg>
        <pc:spChg chg="mod">
          <ac:chgData name="Chris Speller" userId="0a97f007-b978-4543-a8a0-9ee0abccdf0a" providerId="ADAL" clId="{B8B649C5-C549-4FEB-BF49-7EEBAD02D5DE}" dt="2020-12-20T23:31:50.109" v="7852" actId="404"/>
          <ac:spMkLst>
            <pc:docMk/>
            <pc:sldMk cId="3319471592" sldId="4471"/>
            <ac:spMk id="11" creationId="{00000000-0000-0000-0000-000000000000}"/>
          </ac:spMkLst>
        </pc:spChg>
        <pc:spChg chg="mod">
          <ac:chgData name="Chris Speller" userId="0a97f007-b978-4543-a8a0-9ee0abccdf0a" providerId="ADAL" clId="{B8B649C5-C549-4FEB-BF49-7EEBAD02D5DE}" dt="2020-12-20T23:31:57.001" v="7855" actId="1076"/>
          <ac:spMkLst>
            <pc:docMk/>
            <pc:sldMk cId="3319471592" sldId="4471"/>
            <ac:spMk id="12" creationId="{00000000-0000-0000-0000-000000000000}"/>
          </ac:spMkLst>
        </pc:spChg>
      </pc:sldChg>
      <pc:sldChg chg="modSp add mod">
        <pc:chgData name="Chris Speller" userId="0a97f007-b978-4543-a8a0-9ee0abccdf0a" providerId="ADAL" clId="{B8B649C5-C549-4FEB-BF49-7EEBAD02D5DE}" dt="2020-12-20T23:31:36.849" v="7847" actId="404"/>
        <pc:sldMkLst>
          <pc:docMk/>
          <pc:sldMk cId="1306398030" sldId="4472"/>
        </pc:sldMkLst>
        <pc:spChg chg="mod">
          <ac:chgData name="Chris Speller" userId="0a97f007-b978-4543-a8a0-9ee0abccdf0a" providerId="ADAL" clId="{B8B649C5-C549-4FEB-BF49-7EEBAD02D5DE}" dt="2020-12-20T23:31:29.256" v="7844" actId="20577"/>
          <ac:spMkLst>
            <pc:docMk/>
            <pc:sldMk cId="1306398030" sldId="4472"/>
            <ac:spMk id="10" creationId="{00000000-0000-0000-0000-000000000000}"/>
          </ac:spMkLst>
        </pc:spChg>
        <pc:spChg chg="mod">
          <ac:chgData name="Chris Speller" userId="0a97f007-b978-4543-a8a0-9ee0abccdf0a" providerId="ADAL" clId="{B8B649C5-C549-4FEB-BF49-7EEBAD02D5DE}" dt="2020-12-20T23:31:26.594" v="7842" actId="404"/>
          <ac:spMkLst>
            <pc:docMk/>
            <pc:sldMk cId="1306398030" sldId="4472"/>
            <ac:spMk id="11" creationId="{00000000-0000-0000-0000-000000000000}"/>
          </ac:spMkLst>
        </pc:spChg>
        <pc:spChg chg="mod">
          <ac:chgData name="Chris Speller" userId="0a97f007-b978-4543-a8a0-9ee0abccdf0a" providerId="ADAL" clId="{B8B649C5-C549-4FEB-BF49-7EEBAD02D5DE}" dt="2020-12-20T23:31:36.849" v="7847" actId="404"/>
          <ac:spMkLst>
            <pc:docMk/>
            <pc:sldMk cId="1306398030" sldId="4472"/>
            <ac:spMk id="12" creationId="{00000000-0000-0000-0000-000000000000}"/>
          </ac:spMkLst>
        </pc:spChg>
      </pc:sldChg>
      <pc:sldChg chg="modSp add mod modAnim">
        <pc:chgData name="Chris Speller" userId="0a97f007-b978-4543-a8a0-9ee0abccdf0a" providerId="ADAL" clId="{B8B649C5-C549-4FEB-BF49-7EEBAD02D5DE}" dt="2020-12-20T23:31:39.361" v="7848" actId="404"/>
        <pc:sldMkLst>
          <pc:docMk/>
          <pc:sldMk cId="122000720" sldId="4473"/>
        </pc:sldMkLst>
        <pc:spChg chg="mod">
          <ac:chgData name="Chris Speller" userId="0a97f007-b978-4543-a8a0-9ee0abccdf0a" providerId="ADAL" clId="{B8B649C5-C549-4FEB-BF49-7EEBAD02D5DE}" dt="2020-12-20T23:31:31.679" v="7846" actId="20577"/>
          <ac:spMkLst>
            <pc:docMk/>
            <pc:sldMk cId="122000720" sldId="4473"/>
            <ac:spMk id="10" creationId="{00000000-0000-0000-0000-000000000000}"/>
          </ac:spMkLst>
        </pc:spChg>
        <pc:spChg chg="mod">
          <ac:chgData name="Chris Speller" userId="0a97f007-b978-4543-a8a0-9ee0abccdf0a" providerId="ADAL" clId="{B8B649C5-C549-4FEB-BF49-7EEBAD02D5DE}" dt="2020-12-20T23:31:08.982" v="7837" actId="404"/>
          <ac:spMkLst>
            <pc:docMk/>
            <pc:sldMk cId="122000720" sldId="4473"/>
            <ac:spMk id="11" creationId="{00000000-0000-0000-0000-000000000000}"/>
          </ac:spMkLst>
        </pc:spChg>
        <pc:spChg chg="mod">
          <ac:chgData name="Chris Speller" userId="0a97f007-b978-4543-a8a0-9ee0abccdf0a" providerId="ADAL" clId="{B8B649C5-C549-4FEB-BF49-7EEBAD02D5DE}" dt="2020-12-20T23:31:39.361" v="7848" actId="404"/>
          <ac:spMkLst>
            <pc:docMk/>
            <pc:sldMk cId="122000720" sldId="4473"/>
            <ac:spMk id="12" creationId="{00000000-0000-0000-0000-000000000000}"/>
          </ac:spMkLst>
        </pc:spChg>
      </pc:sldChg>
      <pc:sldChg chg="modSp add mod">
        <pc:chgData name="Chris Speller" userId="0a97f007-b978-4543-a8a0-9ee0abccdf0a" providerId="ADAL" clId="{B8B649C5-C549-4FEB-BF49-7EEBAD02D5DE}" dt="2020-12-20T23:30:48.273" v="7827" actId="404"/>
        <pc:sldMkLst>
          <pc:docMk/>
          <pc:sldMk cId="3308131964" sldId="4474"/>
        </pc:sldMkLst>
        <pc:spChg chg="mod">
          <ac:chgData name="Chris Speller" userId="0a97f007-b978-4543-a8a0-9ee0abccdf0a" providerId="ADAL" clId="{B8B649C5-C549-4FEB-BF49-7EEBAD02D5DE}" dt="2020-12-20T23:30:40.999" v="7822" actId="404"/>
          <ac:spMkLst>
            <pc:docMk/>
            <pc:sldMk cId="3308131964" sldId="4474"/>
            <ac:spMk id="10" creationId="{00000000-0000-0000-0000-000000000000}"/>
          </ac:spMkLst>
        </pc:spChg>
        <pc:spChg chg="mod">
          <ac:chgData name="Chris Speller" userId="0a97f007-b978-4543-a8a0-9ee0abccdf0a" providerId="ADAL" clId="{B8B649C5-C549-4FEB-BF49-7EEBAD02D5DE}" dt="2020-12-20T23:30:44.283" v="7824" actId="404"/>
          <ac:spMkLst>
            <pc:docMk/>
            <pc:sldMk cId="3308131964" sldId="4474"/>
            <ac:spMk id="11" creationId="{00000000-0000-0000-0000-000000000000}"/>
          </ac:spMkLst>
        </pc:spChg>
        <pc:spChg chg="mod">
          <ac:chgData name="Chris Speller" userId="0a97f007-b978-4543-a8a0-9ee0abccdf0a" providerId="ADAL" clId="{B8B649C5-C549-4FEB-BF49-7EEBAD02D5DE}" dt="2020-12-20T23:30:48.273" v="7827" actId="404"/>
          <ac:spMkLst>
            <pc:docMk/>
            <pc:sldMk cId="3308131964" sldId="4474"/>
            <ac:spMk id="12" creationId="{00000000-0000-0000-0000-000000000000}"/>
          </ac:spMkLst>
        </pc:spChg>
      </pc:sldChg>
      <pc:sldChg chg="modSp add mod">
        <pc:chgData name="Chris Speller" userId="0a97f007-b978-4543-a8a0-9ee0abccdf0a" providerId="ADAL" clId="{B8B649C5-C549-4FEB-BF49-7EEBAD02D5DE}" dt="2020-12-20T23:31:01.505" v="7833" actId="1076"/>
        <pc:sldMkLst>
          <pc:docMk/>
          <pc:sldMk cId="3121002040" sldId="4475"/>
        </pc:sldMkLst>
        <pc:spChg chg="mod">
          <ac:chgData name="Chris Speller" userId="0a97f007-b978-4543-a8a0-9ee0abccdf0a" providerId="ADAL" clId="{B8B649C5-C549-4FEB-BF49-7EEBAD02D5DE}" dt="2020-12-20T23:30:53.098" v="7829" actId="404"/>
          <ac:spMkLst>
            <pc:docMk/>
            <pc:sldMk cId="3121002040" sldId="4475"/>
            <ac:spMk id="10" creationId="{00000000-0000-0000-0000-000000000000}"/>
          </ac:spMkLst>
        </pc:spChg>
        <pc:spChg chg="mod">
          <ac:chgData name="Chris Speller" userId="0a97f007-b978-4543-a8a0-9ee0abccdf0a" providerId="ADAL" clId="{B8B649C5-C549-4FEB-BF49-7EEBAD02D5DE}" dt="2020-12-20T23:30:56.740" v="7831" actId="404"/>
          <ac:spMkLst>
            <pc:docMk/>
            <pc:sldMk cId="3121002040" sldId="4475"/>
            <ac:spMk id="11" creationId="{00000000-0000-0000-0000-000000000000}"/>
          </ac:spMkLst>
        </pc:spChg>
        <pc:spChg chg="mod">
          <ac:chgData name="Chris Speller" userId="0a97f007-b978-4543-a8a0-9ee0abccdf0a" providerId="ADAL" clId="{B8B649C5-C549-4FEB-BF49-7EEBAD02D5DE}" dt="2020-12-20T23:31:01.505" v="7833" actId="1076"/>
          <ac:spMkLst>
            <pc:docMk/>
            <pc:sldMk cId="3121002040" sldId="4475"/>
            <ac:spMk id="12" creationId="{00000000-0000-0000-0000-000000000000}"/>
          </ac:spMkLst>
        </pc:spChg>
      </pc:sldChg>
      <pc:sldChg chg="modSp add mod">
        <pc:chgData name="Chris Speller" userId="0a97f007-b978-4543-a8a0-9ee0abccdf0a" providerId="ADAL" clId="{B8B649C5-C549-4FEB-BF49-7EEBAD02D5DE}" dt="2020-12-20T23:30:36.762" v="7820" actId="404"/>
        <pc:sldMkLst>
          <pc:docMk/>
          <pc:sldMk cId="1203657526" sldId="4476"/>
        </pc:sldMkLst>
        <pc:spChg chg="mod">
          <ac:chgData name="Chris Speller" userId="0a97f007-b978-4543-a8a0-9ee0abccdf0a" providerId="ADAL" clId="{B8B649C5-C549-4FEB-BF49-7EEBAD02D5DE}" dt="2020-12-20T23:30:33.755" v="7818" actId="20577"/>
          <ac:spMkLst>
            <pc:docMk/>
            <pc:sldMk cId="1203657526" sldId="4476"/>
            <ac:spMk id="10" creationId="{00000000-0000-0000-0000-000000000000}"/>
          </ac:spMkLst>
        </pc:spChg>
        <pc:spChg chg="mod">
          <ac:chgData name="Chris Speller" userId="0a97f007-b978-4543-a8a0-9ee0abccdf0a" providerId="ADAL" clId="{B8B649C5-C549-4FEB-BF49-7EEBAD02D5DE}" dt="2020-12-20T23:30:36.762" v="7820" actId="404"/>
          <ac:spMkLst>
            <pc:docMk/>
            <pc:sldMk cId="1203657526" sldId="4476"/>
            <ac:spMk id="11" creationId="{00000000-0000-0000-0000-000000000000}"/>
          </ac:spMkLst>
        </pc:spChg>
        <pc:spChg chg="mod">
          <ac:chgData name="Chris Speller" userId="0a97f007-b978-4543-a8a0-9ee0abccdf0a" providerId="ADAL" clId="{B8B649C5-C549-4FEB-BF49-7EEBAD02D5DE}" dt="2020-12-20T10:52:38.124" v="641" actId="20577"/>
          <ac:spMkLst>
            <pc:docMk/>
            <pc:sldMk cId="1203657526" sldId="4476"/>
            <ac:spMk id="12" creationId="{00000000-0000-0000-0000-000000000000}"/>
          </ac:spMkLst>
        </pc:spChg>
      </pc:sldChg>
      <pc:sldChg chg="modSp add mod modAnim">
        <pc:chgData name="Chris Speller" userId="0a97f007-b978-4543-a8a0-9ee0abccdf0a" providerId="ADAL" clId="{B8B649C5-C549-4FEB-BF49-7EEBAD02D5DE}" dt="2020-12-20T23:30:28.751" v="7815" actId="404"/>
        <pc:sldMkLst>
          <pc:docMk/>
          <pc:sldMk cId="2098791717" sldId="4477"/>
        </pc:sldMkLst>
        <pc:spChg chg="mod">
          <ac:chgData name="Chris Speller" userId="0a97f007-b978-4543-a8a0-9ee0abccdf0a" providerId="ADAL" clId="{B8B649C5-C549-4FEB-BF49-7EEBAD02D5DE}" dt="2020-12-20T23:30:12.871" v="7808" actId="20577"/>
          <ac:spMkLst>
            <pc:docMk/>
            <pc:sldMk cId="2098791717" sldId="4477"/>
            <ac:spMk id="10" creationId="{00000000-0000-0000-0000-000000000000}"/>
          </ac:spMkLst>
        </pc:spChg>
        <pc:spChg chg="mod">
          <ac:chgData name="Chris Speller" userId="0a97f007-b978-4543-a8a0-9ee0abccdf0a" providerId="ADAL" clId="{B8B649C5-C549-4FEB-BF49-7EEBAD02D5DE}" dt="2020-12-20T23:30:16.717" v="7810" actId="404"/>
          <ac:spMkLst>
            <pc:docMk/>
            <pc:sldMk cId="2098791717" sldId="4477"/>
            <ac:spMk id="11" creationId="{00000000-0000-0000-0000-000000000000}"/>
          </ac:spMkLst>
        </pc:spChg>
        <pc:spChg chg="mod">
          <ac:chgData name="Chris Speller" userId="0a97f007-b978-4543-a8a0-9ee0abccdf0a" providerId="ADAL" clId="{B8B649C5-C549-4FEB-BF49-7EEBAD02D5DE}" dt="2020-12-20T23:30:28.751" v="7815" actId="404"/>
          <ac:spMkLst>
            <pc:docMk/>
            <pc:sldMk cId="2098791717" sldId="4477"/>
            <ac:spMk id="12" creationId="{00000000-0000-0000-0000-000000000000}"/>
          </ac:spMkLst>
        </pc:spChg>
      </pc:sldChg>
      <pc:sldChg chg="modSp add mod">
        <pc:chgData name="Chris Speller" userId="0a97f007-b978-4543-a8a0-9ee0abccdf0a" providerId="ADAL" clId="{B8B649C5-C549-4FEB-BF49-7EEBAD02D5DE}" dt="2020-12-20T23:30:05.786" v="7805" actId="404"/>
        <pc:sldMkLst>
          <pc:docMk/>
          <pc:sldMk cId="3274112386" sldId="4478"/>
        </pc:sldMkLst>
        <pc:spChg chg="mod">
          <ac:chgData name="Chris Speller" userId="0a97f007-b978-4543-a8a0-9ee0abccdf0a" providerId="ADAL" clId="{B8B649C5-C549-4FEB-BF49-7EEBAD02D5DE}" dt="2020-12-20T23:30:00.135" v="7802" actId="20577"/>
          <ac:spMkLst>
            <pc:docMk/>
            <pc:sldMk cId="3274112386" sldId="4478"/>
            <ac:spMk id="10" creationId="{00000000-0000-0000-0000-000000000000}"/>
          </ac:spMkLst>
        </pc:spChg>
        <pc:spChg chg="mod">
          <ac:chgData name="Chris Speller" userId="0a97f007-b978-4543-a8a0-9ee0abccdf0a" providerId="ADAL" clId="{B8B649C5-C549-4FEB-BF49-7EEBAD02D5DE}" dt="2020-12-20T23:30:02.941" v="7804" actId="404"/>
          <ac:spMkLst>
            <pc:docMk/>
            <pc:sldMk cId="3274112386" sldId="4478"/>
            <ac:spMk id="11" creationId="{00000000-0000-0000-0000-000000000000}"/>
          </ac:spMkLst>
        </pc:spChg>
        <pc:spChg chg="mod">
          <ac:chgData name="Chris Speller" userId="0a97f007-b978-4543-a8a0-9ee0abccdf0a" providerId="ADAL" clId="{B8B649C5-C549-4FEB-BF49-7EEBAD02D5DE}" dt="2020-12-20T23:30:05.786" v="7805" actId="404"/>
          <ac:spMkLst>
            <pc:docMk/>
            <pc:sldMk cId="3274112386" sldId="4478"/>
            <ac:spMk id="12" creationId="{00000000-0000-0000-0000-000000000000}"/>
          </ac:spMkLst>
        </pc:spChg>
      </pc:sldChg>
      <pc:sldChg chg="modSp add mod">
        <pc:chgData name="Chris Speller" userId="0a97f007-b978-4543-a8a0-9ee0abccdf0a" providerId="ADAL" clId="{B8B649C5-C549-4FEB-BF49-7EEBAD02D5DE}" dt="2020-12-20T23:29:54.541" v="7799" actId="404"/>
        <pc:sldMkLst>
          <pc:docMk/>
          <pc:sldMk cId="655253939" sldId="4479"/>
        </pc:sldMkLst>
        <pc:spChg chg="mod">
          <ac:chgData name="Chris Speller" userId="0a97f007-b978-4543-a8a0-9ee0abccdf0a" providerId="ADAL" clId="{B8B649C5-C549-4FEB-BF49-7EEBAD02D5DE}" dt="2020-12-20T23:29:49.149" v="7796" actId="20577"/>
          <ac:spMkLst>
            <pc:docMk/>
            <pc:sldMk cId="655253939" sldId="4479"/>
            <ac:spMk id="10" creationId="{00000000-0000-0000-0000-000000000000}"/>
          </ac:spMkLst>
        </pc:spChg>
        <pc:spChg chg="mod">
          <ac:chgData name="Chris Speller" userId="0a97f007-b978-4543-a8a0-9ee0abccdf0a" providerId="ADAL" clId="{B8B649C5-C549-4FEB-BF49-7EEBAD02D5DE}" dt="2020-12-20T23:29:52.094" v="7798" actId="404"/>
          <ac:spMkLst>
            <pc:docMk/>
            <pc:sldMk cId="655253939" sldId="4479"/>
            <ac:spMk id="11" creationId="{00000000-0000-0000-0000-000000000000}"/>
          </ac:spMkLst>
        </pc:spChg>
        <pc:spChg chg="mod">
          <ac:chgData name="Chris Speller" userId="0a97f007-b978-4543-a8a0-9ee0abccdf0a" providerId="ADAL" clId="{B8B649C5-C549-4FEB-BF49-7EEBAD02D5DE}" dt="2020-12-20T23:29:54.541" v="7799" actId="404"/>
          <ac:spMkLst>
            <pc:docMk/>
            <pc:sldMk cId="655253939" sldId="4479"/>
            <ac:spMk id="12" creationId="{00000000-0000-0000-0000-000000000000}"/>
          </ac:spMkLst>
        </pc:spChg>
      </pc:sldChg>
      <pc:sldChg chg="modSp add mod">
        <pc:chgData name="Chris Speller" userId="0a97f007-b978-4543-a8a0-9ee0abccdf0a" providerId="ADAL" clId="{B8B649C5-C549-4FEB-BF49-7EEBAD02D5DE}" dt="2020-12-20T23:29:42.072" v="7792" actId="1076"/>
        <pc:sldMkLst>
          <pc:docMk/>
          <pc:sldMk cId="3993220569" sldId="4480"/>
        </pc:sldMkLst>
        <pc:spChg chg="mod">
          <ac:chgData name="Chris Speller" userId="0a97f007-b978-4543-a8a0-9ee0abccdf0a" providerId="ADAL" clId="{B8B649C5-C549-4FEB-BF49-7EEBAD02D5DE}" dt="2020-12-20T23:29:33.253" v="7786" actId="404"/>
          <ac:spMkLst>
            <pc:docMk/>
            <pc:sldMk cId="3993220569" sldId="4480"/>
            <ac:spMk id="10" creationId="{00000000-0000-0000-0000-000000000000}"/>
          </ac:spMkLst>
        </pc:spChg>
        <pc:spChg chg="mod">
          <ac:chgData name="Chris Speller" userId="0a97f007-b978-4543-a8a0-9ee0abccdf0a" providerId="ADAL" clId="{B8B649C5-C549-4FEB-BF49-7EEBAD02D5DE}" dt="2020-12-20T23:29:37.293" v="7789" actId="404"/>
          <ac:spMkLst>
            <pc:docMk/>
            <pc:sldMk cId="3993220569" sldId="4480"/>
            <ac:spMk id="11" creationId="{00000000-0000-0000-0000-000000000000}"/>
          </ac:spMkLst>
        </pc:spChg>
        <pc:spChg chg="mod">
          <ac:chgData name="Chris Speller" userId="0a97f007-b978-4543-a8a0-9ee0abccdf0a" providerId="ADAL" clId="{B8B649C5-C549-4FEB-BF49-7EEBAD02D5DE}" dt="2020-12-20T23:29:42.072" v="7792" actId="1076"/>
          <ac:spMkLst>
            <pc:docMk/>
            <pc:sldMk cId="3993220569" sldId="4480"/>
            <ac:spMk id="12" creationId="{00000000-0000-0000-0000-000000000000}"/>
          </ac:spMkLst>
        </pc:spChg>
      </pc:sldChg>
      <pc:sldChg chg="add del">
        <pc:chgData name="Chris Speller" userId="0a97f007-b978-4543-a8a0-9ee0abccdf0a" providerId="ADAL" clId="{B8B649C5-C549-4FEB-BF49-7EEBAD02D5DE}" dt="2020-12-20T11:17:48.258" v="897"/>
        <pc:sldMkLst>
          <pc:docMk/>
          <pc:sldMk cId="2476759425" sldId="4481"/>
        </pc:sldMkLst>
      </pc:sldChg>
      <pc:sldChg chg="modSp add mod modAnim">
        <pc:chgData name="Chris Speller" userId="0a97f007-b978-4543-a8a0-9ee0abccdf0a" providerId="ADAL" clId="{B8B649C5-C549-4FEB-BF49-7EEBAD02D5DE}" dt="2020-12-20T23:29:23.661" v="7783" actId="2711"/>
        <pc:sldMkLst>
          <pc:docMk/>
          <pc:sldMk cId="4191087365" sldId="4481"/>
        </pc:sldMkLst>
        <pc:spChg chg="mod">
          <ac:chgData name="Chris Speller" userId="0a97f007-b978-4543-a8a0-9ee0abccdf0a" providerId="ADAL" clId="{B8B649C5-C549-4FEB-BF49-7EEBAD02D5DE}" dt="2020-12-20T23:29:20.333" v="7780" actId="2711"/>
          <ac:spMkLst>
            <pc:docMk/>
            <pc:sldMk cId="4191087365" sldId="4481"/>
            <ac:spMk id="10" creationId="{00000000-0000-0000-0000-000000000000}"/>
          </ac:spMkLst>
        </pc:spChg>
        <pc:spChg chg="mod">
          <ac:chgData name="Chris Speller" userId="0a97f007-b978-4543-a8a0-9ee0abccdf0a" providerId="ADAL" clId="{B8B649C5-C549-4FEB-BF49-7EEBAD02D5DE}" dt="2020-12-20T23:29:23.661" v="7783" actId="2711"/>
          <ac:spMkLst>
            <pc:docMk/>
            <pc:sldMk cId="4191087365" sldId="4481"/>
            <ac:spMk id="11" creationId="{00000000-0000-0000-0000-000000000000}"/>
          </ac:spMkLst>
        </pc:spChg>
        <pc:spChg chg="mod">
          <ac:chgData name="Chris Speller" userId="0a97f007-b978-4543-a8a0-9ee0abccdf0a" providerId="ADAL" clId="{B8B649C5-C549-4FEB-BF49-7EEBAD02D5DE}" dt="2020-12-20T11:19:14.044" v="991" actId="20577"/>
          <ac:spMkLst>
            <pc:docMk/>
            <pc:sldMk cId="4191087365" sldId="4481"/>
            <ac:spMk id="12" creationId="{00000000-0000-0000-0000-000000000000}"/>
          </ac:spMkLst>
        </pc:spChg>
      </pc:sldChg>
      <pc:sldChg chg="modSp add mod">
        <pc:chgData name="Chris Speller" userId="0a97f007-b978-4543-a8a0-9ee0abccdf0a" providerId="ADAL" clId="{B8B649C5-C549-4FEB-BF49-7EEBAD02D5DE}" dt="2020-12-20T23:29:08.567" v="7777" actId="404"/>
        <pc:sldMkLst>
          <pc:docMk/>
          <pc:sldMk cId="1001161511" sldId="4482"/>
        </pc:sldMkLst>
        <pc:spChg chg="mod">
          <ac:chgData name="Chris Speller" userId="0a97f007-b978-4543-a8a0-9ee0abccdf0a" providerId="ADAL" clId="{B8B649C5-C549-4FEB-BF49-7EEBAD02D5DE}" dt="2020-12-20T23:29:00.324" v="7773" actId="403"/>
          <ac:spMkLst>
            <pc:docMk/>
            <pc:sldMk cId="1001161511" sldId="4482"/>
            <ac:spMk id="10" creationId="{00000000-0000-0000-0000-000000000000}"/>
          </ac:spMkLst>
        </pc:spChg>
        <pc:spChg chg="mod">
          <ac:chgData name="Chris Speller" userId="0a97f007-b978-4543-a8a0-9ee0abccdf0a" providerId="ADAL" clId="{B8B649C5-C549-4FEB-BF49-7EEBAD02D5DE}" dt="2020-12-20T23:29:03.446" v="7775" actId="404"/>
          <ac:spMkLst>
            <pc:docMk/>
            <pc:sldMk cId="1001161511" sldId="4482"/>
            <ac:spMk id="11" creationId="{00000000-0000-0000-0000-000000000000}"/>
          </ac:spMkLst>
        </pc:spChg>
        <pc:spChg chg="mod">
          <ac:chgData name="Chris Speller" userId="0a97f007-b978-4543-a8a0-9ee0abccdf0a" providerId="ADAL" clId="{B8B649C5-C549-4FEB-BF49-7EEBAD02D5DE}" dt="2020-12-20T23:29:08.567" v="7777" actId="404"/>
          <ac:spMkLst>
            <pc:docMk/>
            <pc:sldMk cId="1001161511" sldId="4482"/>
            <ac:spMk id="12" creationId="{00000000-0000-0000-0000-000000000000}"/>
          </ac:spMkLst>
        </pc:spChg>
      </pc:sldChg>
      <pc:sldChg chg="modSp add mod">
        <pc:chgData name="Chris Speller" userId="0a97f007-b978-4543-a8a0-9ee0abccdf0a" providerId="ADAL" clId="{B8B649C5-C549-4FEB-BF49-7EEBAD02D5DE}" dt="2020-12-20T23:28:55.247" v="7769" actId="1076"/>
        <pc:sldMkLst>
          <pc:docMk/>
          <pc:sldMk cId="2555301501" sldId="4483"/>
        </pc:sldMkLst>
        <pc:spChg chg="mod">
          <ac:chgData name="Chris Speller" userId="0a97f007-b978-4543-a8a0-9ee0abccdf0a" providerId="ADAL" clId="{B8B649C5-C549-4FEB-BF49-7EEBAD02D5DE}" dt="2020-12-20T23:28:47.840" v="7765" actId="20577"/>
          <ac:spMkLst>
            <pc:docMk/>
            <pc:sldMk cId="2555301501" sldId="4483"/>
            <ac:spMk id="10" creationId="{00000000-0000-0000-0000-000000000000}"/>
          </ac:spMkLst>
        </pc:spChg>
        <pc:spChg chg="mod">
          <ac:chgData name="Chris Speller" userId="0a97f007-b978-4543-a8a0-9ee0abccdf0a" providerId="ADAL" clId="{B8B649C5-C549-4FEB-BF49-7EEBAD02D5DE}" dt="2020-12-20T23:28:50.496" v="7767" actId="404"/>
          <ac:spMkLst>
            <pc:docMk/>
            <pc:sldMk cId="2555301501" sldId="4483"/>
            <ac:spMk id="11" creationId="{00000000-0000-0000-0000-000000000000}"/>
          </ac:spMkLst>
        </pc:spChg>
        <pc:spChg chg="mod">
          <ac:chgData name="Chris Speller" userId="0a97f007-b978-4543-a8a0-9ee0abccdf0a" providerId="ADAL" clId="{B8B649C5-C549-4FEB-BF49-7EEBAD02D5DE}" dt="2020-12-20T23:28:55.247" v="7769" actId="1076"/>
          <ac:spMkLst>
            <pc:docMk/>
            <pc:sldMk cId="2555301501" sldId="4483"/>
            <ac:spMk id="12" creationId="{00000000-0000-0000-0000-000000000000}"/>
          </ac:spMkLst>
        </pc:spChg>
      </pc:sldChg>
      <pc:sldChg chg="modSp add mod">
        <pc:chgData name="Chris Speller" userId="0a97f007-b978-4543-a8a0-9ee0abccdf0a" providerId="ADAL" clId="{B8B649C5-C549-4FEB-BF49-7EEBAD02D5DE}" dt="2020-12-20T23:28:34.203" v="7760" actId="404"/>
        <pc:sldMkLst>
          <pc:docMk/>
          <pc:sldMk cId="3424583552" sldId="4484"/>
        </pc:sldMkLst>
        <pc:spChg chg="mod">
          <ac:chgData name="Chris Speller" userId="0a97f007-b978-4543-a8a0-9ee0abccdf0a" providerId="ADAL" clId="{B8B649C5-C549-4FEB-BF49-7EEBAD02D5DE}" dt="2020-12-20T23:28:28.439" v="7757" actId="404"/>
          <ac:spMkLst>
            <pc:docMk/>
            <pc:sldMk cId="3424583552" sldId="4484"/>
            <ac:spMk id="10" creationId="{00000000-0000-0000-0000-000000000000}"/>
          </ac:spMkLst>
        </pc:spChg>
        <pc:spChg chg="mod">
          <ac:chgData name="Chris Speller" userId="0a97f007-b978-4543-a8a0-9ee0abccdf0a" providerId="ADAL" clId="{B8B649C5-C549-4FEB-BF49-7EEBAD02D5DE}" dt="2020-12-20T23:28:31.765" v="7759" actId="404"/>
          <ac:spMkLst>
            <pc:docMk/>
            <pc:sldMk cId="3424583552" sldId="4484"/>
            <ac:spMk id="11" creationId="{00000000-0000-0000-0000-000000000000}"/>
          </ac:spMkLst>
        </pc:spChg>
        <pc:spChg chg="mod">
          <ac:chgData name="Chris Speller" userId="0a97f007-b978-4543-a8a0-9ee0abccdf0a" providerId="ADAL" clId="{B8B649C5-C549-4FEB-BF49-7EEBAD02D5DE}" dt="2020-12-20T23:28:34.203" v="7760" actId="404"/>
          <ac:spMkLst>
            <pc:docMk/>
            <pc:sldMk cId="3424583552" sldId="4484"/>
            <ac:spMk id="12" creationId="{00000000-0000-0000-0000-000000000000}"/>
          </ac:spMkLst>
        </pc:spChg>
      </pc:sldChg>
      <pc:sldChg chg="modSp add mod modAnim">
        <pc:chgData name="Chris Speller" userId="0a97f007-b978-4543-a8a0-9ee0abccdf0a" providerId="ADAL" clId="{B8B649C5-C549-4FEB-BF49-7EEBAD02D5DE}" dt="2020-12-20T23:28:37.772" v="7761" actId="404"/>
        <pc:sldMkLst>
          <pc:docMk/>
          <pc:sldMk cId="702878474" sldId="4485"/>
        </pc:sldMkLst>
        <pc:spChg chg="mod">
          <ac:chgData name="Chris Speller" userId="0a97f007-b978-4543-a8a0-9ee0abccdf0a" providerId="ADAL" clId="{B8B649C5-C549-4FEB-BF49-7EEBAD02D5DE}" dt="2020-12-20T23:28:16.221" v="7751" actId="404"/>
          <ac:spMkLst>
            <pc:docMk/>
            <pc:sldMk cId="702878474" sldId="4485"/>
            <ac:spMk id="10" creationId="{00000000-0000-0000-0000-000000000000}"/>
          </ac:spMkLst>
        </pc:spChg>
        <pc:spChg chg="mod">
          <ac:chgData name="Chris Speller" userId="0a97f007-b978-4543-a8a0-9ee0abccdf0a" providerId="ADAL" clId="{B8B649C5-C549-4FEB-BF49-7EEBAD02D5DE}" dt="2020-12-20T23:28:20.939" v="7753" actId="404"/>
          <ac:spMkLst>
            <pc:docMk/>
            <pc:sldMk cId="702878474" sldId="4485"/>
            <ac:spMk id="11" creationId="{00000000-0000-0000-0000-000000000000}"/>
          </ac:spMkLst>
        </pc:spChg>
        <pc:spChg chg="mod">
          <ac:chgData name="Chris Speller" userId="0a97f007-b978-4543-a8a0-9ee0abccdf0a" providerId="ADAL" clId="{B8B649C5-C549-4FEB-BF49-7EEBAD02D5DE}" dt="2020-12-20T23:28:37.772" v="7761" actId="404"/>
          <ac:spMkLst>
            <pc:docMk/>
            <pc:sldMk cId="702878474" sldId="4485"/>
            <ac:spMk id="12" creationId="{00000000-0000-0000-0000-000000000000}"/>
          </ac:spMkLst>
        </pc:spChg>
      </pc:sldChg>
      <pc:sldChg chg="add del">
        <pc:chgData name="Chris Speller" userId="0a97f007-b978-4543-a8a0-9ee0abccdf0a" providerId="ADAL" clId="{B8B649C5-C549-4FEB-BF49-7EEBAD02D5DE}" dt="2020-12-20T11:47:32.706" v="1416"/>
        <pc:sldMkLst>
          <pc:docMk/>
          <pc:sldMk cId="2933405920" sldId="4486"/>
        </pc:sldMkLst>
      </pc:sldChg>
      <pc:sldChg chg="modSp add mod">
        <pc:chgData name="Chris Speller" userId="0a97f007-b978-4543-a8a0-9ee0abccdf0a" providerId="ADAL" clId="{B8B649C5-C549-4FEB-BF49-7EEBAD02D5DE}" dt="2020-12-20T23:28:11.148" v="7749" actId="404"/>
        <pc:sldMkLst>
          <pc:docMk/>
          <pc:sldMk cId="3865675001" sldId="4486"/>
        </pc:sldMkLst>
        <pc:spChg chg="mod">
          <ac:chgData name="Chris Speller" userId="0a97f007-b978-4543-a8a0-9ee0abccdf0a" providerId="ADAL" clId="{B8B649C5-C549-4FEB-BF49-7EEBAD02D5DE}" dt="2020-12-20T23:28:05.717" v="7746" actId="20577"/>
          <ac:spMkLst>
            <pc:docMk/>
            <pc:sldMk cId="3865675001" sldId="4486"/>
            <ac:spMk id="10" creationId="{00000000-0000-0000-0000-000000000000}"/>
          </ac:spMkLst>
        </pc:spChg>
        <pc:spChg chg="mod">
          <ac:chgData name="Chris Speller" userId="0a97f007-b978-4543-a8a0-9ee0abccdf0a" providerId="ADAL" clId="{B8B649C5-C549-4FEB-BF49-7EEBAD02D5DE}" dt="2020-12-20T23:28:08.997" v="7748" actId="404"/>
          <ac:spMkLst>
            <pc:docMk/>
            <pc:sldMk cId="3865675001" sldId="4486"/>
            <ac:spMk id="11" creationId="{00000000-0000-0000-0000-000000000000}"/>
          </ac:spMkLst>
        </pc:spChg>
        <pc:spChg chg="mod">
          <ac:chgData name="Chris Speller" userId="0a97f007-b978-4543-a8a0-9ee0abccdf0a" providerId="ADAL" clId="{B8B649C5-C549-4FEB-BF49-7EEBAD02D5DE}" dt="2020-12-20T23:28:11.148" v="7749" actId="404"/>
          <ac:spMkLst>
            <pc:docMk/>
            <pc:sldMk cId="3865675001" sldId="4486"/>
            <ac:spMk id="12" creationId="{00000000-0000-0000-0000-000000000000}"/>
          </ac:spMkLst>
        </pc:spChg>
      </pc:sldChg>
      <pc:sldChg chg="modSp add mod">
        <pc:chgData name="Chris Speller" userId="0a97f007-b978-4543-a8a0-9ee0abccdf0a" providerId="ADAL" clId="{B8B649C5-C549-4FEB-BF49-7EEBAD02D5DE}" dt="2020-12-20T23:29:16.396" v="7779" actId="2711"/>
        <pc:sldMkLst>
          <pc:docMk/>
          <pc:sldMk cId="403734499" sldId="4487"/>
        </pc:sldMkLst>
        <pc:spChg chg="mod">
          <ac:chgData name="Chris Speller" userId="0a97f007-b978-4543-a8a0-9ee0abccdf0a" providerId="ADAL" clId="{B8B649C5-C549-4FEB-BF49-7EEBAD02D5DE}" dt="2020-12-20T23:29:12.972" v="7778" actId="2711"/>
          <ac:spMkLst>
            <pc:docMk/>
            <pc:sldMk cId="403734499" sldId="4487"/>
            <ac:spMk id="10" creationId="{00000000-0000-0000-0000-000000000000}"/>
          </ac:spMkLst>
        </pc:spChg>
        <pc:spChg chg="mod">
          <ac:chgData name="Chris Speller" userId="0a97f007-b978-4543-a8a0-9ee0abccdf0a" providerId="ADAL" clId="{B8B649C5-C549-4FEB-BF49-7EEBAD02D5DE}" dt="2020-12-20T23:29:16.396" v="7779" actId="2711"/>
          <ac:spMkLst>
            <pc:docMk/>
            <pc:sldMk cId="403734499" sldId="4487"/>
            <ac:spMk id="11" creationId="{00000000-0000-0000-0000-000000000000}"/>
          </ac:spMkLst>
        </pc:spChg>
        <pc:spChg chg="mod">
          <ac:chgData name="Chris Speller" userId="0a97f007-b978-4543-a8a0-9ee0abccdf0a" providerId="ADAL" clId="{B8B649C5-C549-4FEB-BF49-7EEBAD02D5DE}" dt="2020-12-20T11:49:15.300" v="1517" actId="20577"/>
          <ac:spMkLst>
            <pc:docMk/>
            <pc:sldMk cId="403734499" sldId="4487"/>
            <ac:spMk id="12" creationId="{00000000-0000-0000-0000-000000000000}"/>
          </ac:spMkLst>
        </pc:spChg>
      </pc:sldChg>
      <pc:sldChg chg="modSp add">
        <pc:chgData name="Chris Speller" userId="0a97f007-b978-4543-a8a0-9ee0abccdf0a" providerId="ADAL" clId="{B8B649C5-C549-4FEB-BF49-7EEBAD02D5DE}" dt="2020-12-20T23:27:58.456" v="7743" actId="404"/>
        <pc:sldMkLst>
          <pc:docMk/>
          <pc:sldMk cId="2123053770" sldId="4488"/>
        </pc:sldMkLst>
        <pc:spChg chg="mod">
          <ac:chgData name="Chris Speller" userId="0a97f007-b978-4543-a8a0-9ee0abccdf0a" providerId="ADAL" clId="{B8B649C5-C549-4FEB-BF49-7EEBAD02D5DE}" dt="2020-12-20T23:27:55.019" v="7741" actId="404"/>
          <ac:spMkLst>
            <pc:docMk/>
            <pc:sldMk cId="2123053770" sldId="4488"/>
            <ac:spMk id="10" creationId="{00000000-0000-0000-0000-000000000000}"/>
          </ac:spMkLst>
        </pc:spChg>
        <pc:spChg chg="mod">
          <ac:chgData name="Chris Speller" userId="0a97f007-b978-4543-a8a0-9ee0abccdf0a" providerId="ADAL" clId="{B8B649C5-C549-4FEB-BF49-7EEBAD02D5DE}" dt="2020-12-20T23:27:58.456" v="7743" actId="404"/>
          <ac:spMkLst>
            <pc:docMk/>
            <pc:sldMk cId="2123053770" sldId="4488"/>
            <ac:spMk id="11" creationId="{00000000-0000-0000-0000-000000000000}"/>
          </ac:spMkLst>
        </pc:spChg>
        <pc:spChg chg="mod">
          <ac:chgData name="Chris Speller" userId="0a97f007-b978-4543-a8a0-9ee0abccdf0a" providerId="ADAL" clId="{B8B649C5-C549-4FEB-BF49-7EEBAD02D5DE}" dt="2020-12-20T11:52:07.052" v="1623" actId="20577"/>
          <ac:spMkLst>
            <pc:docMk/>
            <pc:sldMk cId="2123053770" sldId="4488"/>
            <ac:spMk id="12" creationId="{00000000-0000-0000-0000-000000000000}"/>
          </ac:spMkLst>
        </pc:spChg>
      </pc:sldChg>
      <pc:sldChg chg="modSp add">
        <pc:chgData name="Chris Speller" userId="0a97f007-b978-4543-a8a0-9ee0abccdf0a" providerId="ADAL" clId="{B8B649C5-C549-4FEB-BF49-7EEBAD02D5DE}" dt="2020-12-20T23:27:49.463" v="7739" actId="404"/>
        <pc:sldMkLst>
          <pc:docMk/>
          <pc:sldMk cId="2730185352" sldId="4489"/>
        </pc:sldMkLst>
        <pc:spChg chg="mod">
          <ac:chgData name="Chris Speller" userId="0a97f007-b978-4543-a8a0-9ee0abccdf0a" providerId="ADAL" clId="{B8B649C5-C549-4FEB-BF49-7EEBAD02D5DE}" dt="2020-12-20T23:27:43.603" v="7736" actId="404"/>
          <ac:spMkLst>
            <pc:docMk/>
            <pc:sldMk cId="2730185352" sldId="4489"/>
            <ac:spMk id="10" creationId="{00000000-0000-0000-0000-000000000000}"/>
          </ac:spMkLst>
        </pc:spChg>
        <pc:spChg chg="mod">
          <ac:chgData name="Chris Speller" userId="0a97f007-b978-4543-a8a0-9ee0abccdf0a" providerId="ADAL" clId="{B8B649C5-C549-4FEB-BF49-7EEBAD02D5DE}" dt="2020-12-20T23:27:47.604" v="7738" actId="404"/>
          <ac:spMkLst>
            <pc:docMk/>
            <pc:sldMk cId="2730185352" sldId="4489"/>
            <ac:spMk id="11" creationId="{00000000-0000-0000-0000-000000000000}"/>
          </ac:spMkLst>
        </pc:spChg>
        <pc:spChg chg="mod">
          <ac:chgData name="Chris Speller" userId="0a97f007-b978-4543-a8a0-9ee0abccdf0a" providerId="ADAL" clId="{B8B649C5-C549-4FEB-BF49-7EEBAD02D5DE}" dt="2020-12-20T23:27:49.463" v="7739" actId="404"/>
          <ac:spMkLst>
            <pc:docMk/>
            <pc:sldMk cId="2730185352" sldId="4489"/>
            <ac:spMk id="12" creationId="{00000000-0000-0000-0000-000000000000}"/>
          </ac:spMkLst>
        </pc:spChg>
      </pc:sldChg>
      <pc:sldChg chg="modSp add">
        <pc:chgData name="Chris Speller" userId="0a97f007-b978-4543-a8a0-9ee0abccdf0a" providerId="ADAL" clId="{B8B649C5-C549-4FEB-BF49-7EEBAD02D5DE}" dt="2020-12-20T23:26:12.752" v="7734" actId="404"/>
        <pc:sldMkLst>
          <pc:docMk/>
          <pc:sldMk cId="3541113331" sldId="4490"/>
        </pc:sldMkLst>
        <pc:spChg chg="mod">
          <ac:chgData name="Chris Speller" userId="0a97f007-b978-4543-a8a0-9ee0abccdf0a" providerId="ADAL" clId="{B8B649C5-C549-4FEB-BF49-7EEBAD02D5DE}" dt="2020-12-20T23:26:03.578" v="7731" actId="404"/>
          <ac:spMkLst>
            <pc:docMk/>
            <pc:sldMk cId="3541113331" sldId="4490"/>
            <ac:spMk id="10" creationId="{00000000-0000-0000-0000-000000000000}"/>
          </ac:spMkLst>
        </pc:spChg>
        <pc:spChg chg="mod">
          <ac:chgData name="Chris Speller" userId="0a97f007-b978-4543-a8a0-9ee0abccdf0a" providerId="ADAL" clId="{B8B649C5-C549-4FEB-BF49-7EEBAD02D5DE}" dt="2020-12-20T23:26:10.523" v="7733" actId="404"/>
          <ac:spMkLst>
            <pc:docMk/>
            <pc:sldMk cId="3541113331" sldId="4490"/>
            <ac:spMk id="11" creationId="{00000000-0000-0000-0000-000000000000}"/>
          </ac:spMkLst>
        </pc:spChg>
        <pc:spChg chg="mod">
          <ac:chgData name="Chris Speller" userId="0a97f007-b978-4543-a8a0-9ee0abccdf0a" providerId="ADAL" clId="{B8B649C5-C549-4FEB-BF49-7EEBAD02D5DE}" dt="2020-12-20T23:26:12.752" v="7734" actId="404"/>
          <ac:spMkLst>
            <pc:docMk/>
            <pc:sldMk cId="3541113331" sldId="4490"/>
            <ac:spMk id="12" creationId="{00000000-0000-0000-0000-000000000000}"/>
          </ac:spMkLst>
        </pc:spChg>
      </pc:sldChg>
      <pc:sldChg chg="add del">
        <pc:chgData name="Chris Speller" userId="0a97f007-b978-4543-a8a0-9ee0abccdf0a" providerId="ADAL" clId="{B8B649C5-C549-4FEB-BF49-7EEBAD02D5DE}" dt="2020-12-20T15:12:31.540" v="1872"/>
        <pc:sldMkLst>
          <pc:docMk/>
          <pc:sldMk cId="691916376" sldId="4491"/>
        </pc:sldMkLst>
      </pc:sldChg>
      <pc:sldChg chg="add del">
        <pc:chgData name="Chris Speller" userId="0a97f007-b978-4543-a8a0-9ee0abccdf0a" providerId="ADAL" clId="{B8B649C5-C549-4FEB-BF49-7EEBAD02D5DE}" dt="2020-12-20T15:13:35.529" v="1874"/>
        <pc:sldMkLst>
          <pc:docMk/>
          <pc:sldMk cId="2634924759" sldId="4491"/>
        </pc:sldMkLst>
      </pc:sldChg>
      <pc:sldChg chg="modSp add">
        <pc:chgData name="Chris Speller" userId="0a97f007-b978-4543-a8a0-9ee0abccdf0a" providerId="ADAL" clId="{B8B649C5-C549-4FEB-BF49-7EEBAD02D5DE}" dt="2020-12-20T15:13:45.214" v="1878" actId="20577"/>
        <pc:sldMkLst>
          <pc:docMk/>
          <pc:sldMk cId="3459164693" sldId="4491"/>
        </pc:sldMkLst>
        <pc:spChg chg="mod">
          <ac:chgData name="Chris Speller" userId="0a97f007-b978-4543-a8a0-9ee0abccdf0a" providerId="ADAL" clId="{B8B649C5-C549-4FEB-BF49-7EEBAD02D5DE}" dt="2020-12-20T15:13:38.704" v="1876" actId="20577"/>
          <ac:spMkLst>
            <pc:docMk/>
            <pc:sldMk cId="3459164693" sldId="4491"/>
            <ac:spMk id="10" creationId="{00000000-0000-0000-0000-000000000000}"/>
          </ac:spMkLst>
        </pc:spChg>
        <pc:spChg chg="mod">
          <ac:chgData name="Chris Speller" userId="0a97f007-b978-4543-a8a0-9ee0abccdf0a" providerId="ADAL" clId="{B8B649C5-C549-4FEB-BF49-7EEBAD02D5DE}" dt="2020-12-20T15:13:40.287" v="1877" actId="20577"/>
          <ac:spMkLst>
            <pc:docMk/>
            <pc:sldMk cId="3459164693" sldId="4491"/>
            <ac:spMk id="11" creationId="{00000000-0000-0000-0000-000000000000}"/>
          </ac:spMkLst>
        </pc:spChg>
        <pc:spChg chg="mod">
          <ac:chgData name="Chris Speller" userId="0a97f007-b978-4543-a8a0-9ee0abccdf0a" providerId="ADAL" clId="{B8B649C5-C549-4FEB-BF49-7EEBAD02D5DE}" dt="2020-12-20T15:13:45.214" v="1878" actId="20577"/>
          <ac:spMkLst>
            <pc:docMk/>
            <pc:sldMk cId="3459164693" sldId="4491"/>
            <ac:spMk id="12" creationId="{00000000-0000-0000-0000-000000000000}"/>
          </ac:spMkLst>
        </pc:spChg>
      </pc:sldChg>
      <pc:sldChg chg="modSp add">
        <pc:chgData name="Chris Speller" userId="0a97f007-b978-4543-a8a0-9ee0abccdf0a" providerId="ADAL" clId="{B8B649C5-C549-4FEB-BF49-7EEBAD02D5DE}" dt="2020-12-20T23:25:54.851" v="7729" actId="404"/>
        <pc:sldMkLst>
          <pc:docMk/>
          <pc:sldMk cId="2688760331" sldId="4492"/>
        </pc:sldMkLst>
        <pc:spChg chg="mod">
          <ac:chgData name="Chris Speller" userId="0a97f007-b978-4543-a8a0-9ee0abccdf0a" providerId="ADAL" clId="{B8B649C5-C549-4FEB-BF49-7EEBAD02D5DE}" dt="2020-12-20T23:24:46.090" v="7697" actId="404"/>
          <ac:spMkLst>
            <pc:docMk/>
            <pc:sldMk cId="2688760331" sldId="4492"/>
            <ac:spMk id="10" creationId="{00000000-0000-0000-0000-000000000000}"/>
          </ac:spMkLst>
        </pc:spChg>
        <pc:spChg chg="mod">
          <ac:chgData name="Chris Speller" userId="0a97f007-b978-4543-a8a0-9ee0abccdf0a" providerId="ADAL" clId="{B8B649C5-C549-4FEB-BF49-7EEBAD02D5DE}" dt="2020-12-20T23:25:52.836" v="7728" actId="20577"/>
          <ac:spMkLst>
            <pc:docMk/>
            <pc:sldMk cId="2688760331" sldId="4492"/>
            <ac:spMk id="11" creationId="{00000000-0000-0000-0000-000000000000}"/>
          </ac:spMkLst>
        </pc:spChg>
        <pc:spChg chg="mod">
          <ac:chgData name="Chris Speller" userId="0a97f007-b978-4543-a8a0-9ee0abccdf0a" providerId="ADAL" clId="{B8B649C5-C549-4FEB-BF49-7EEBAD02D5DE}" dt="2020-12-20T23:25:54.851" v="7729" actId="404"/>
          <ac:spMkLst>
            <pc:docMk/>
            <pc:sldMk cId="2688760331" sldId="4492"/>
            <ac:spMk id="12" creationId="{00000000-0000-0000-0000-000000000000}"/>
          </ac:spMkLst>
        </pc:spChg>
      </pc:sldChg>
      <pc:sldChg chg="modSp add mod modAnim">
        <pc:chgData name="Chris Speller" userId="0a97f007-b978-4543-a8a0-9ee0abccdf0a" providerId="ADAL" clId="{B8B649C5-C549-4FEB-BF49-7EEBAD02D5DE}" dt="2020-12-20T23:24:40.177" v="7695" actId="1076"/>
        <pc:sldMkLst>
          <pc:docMk/>
          <pc:sldMk cId="485137838" sldId="4493"/>
        </pc:sldMkLst>
        <pc:spChg chg="mod">
          <ac:chgData name="Chris Speller" userId="0a97f007-b978-4543-a8a0-9ee0abccdf0a" providerId="ADAL" clId="{B8B649C5-C549-4FEB-BF49-7EEBAD02D5DE}" dt="2020-12-20T23:24:32.345" v="7691" actId="404"/>
          <ac:spMkLst>
            <pc:docMk/>
            <pc:sldMk cId="485137838" sldId="4493"/>
            <ac:spMk id="10" creationId="{00000000-0000-0000-0000-000000000000}"/>
          </ac:spMkLst>
        </pc:spChg>
        <pc:spChg chg="mod">
          <ac:chgData name="Chris Speller" userId="0a97f007-b978-4543-a8a0-9ee0abccdf0a" providerId="ADAL" clId="{B8B649C5-C549-4FEB-BF49-7EEBAD02D5DE}" dt="2020-12-20T23:24:35.745" v="7693" actId="404"/>
          <ac:spMkLst>
            <pc:docMk/>
            <pc:sldMk cId="485137838" sldId="4493"/>
            <ac:spMk id="11" creationId="{00000000-0000-0000-0000-000000000000}"/>
          </ac:spMkLst>
        </pc:spChg>
        <pc:spChg chg="mod">
          <ac:chgData name="Chris Speller" userId="0a97f007-b978-4543-a8a0-9ee0abccdf0a" providerId="ADAL" clId="{B8B649C5-C549-4FEB-BF49-7EEBAD02D5DE}" dt="2020-12-20T23:24:40.177" v="7695" actId="1076"/>
          <ac:spMkLst>
            <pc:docMk/>
            <pc:sldMk cId="485137838" sldId="4493"/>
            <ac:spMk id="12" creationId="{00000000-0000-0000-0000-000000000000}"/>
          </ac:spMkLst>
        </pc:spChg>
      </pc:sldChg>
      <pc:sldChg chg="modSp add modAnim">
        <pc:chgData name="Chris Speller" userId="0a97f007-b978-4543-a8a0-9ee0abccdf0a" providerId="ADAL" clId="{B8B649C5-C549-4FEB-BF49-7EEBAD02D5DE}" dt="2020-12-20T23:24:26.188" v="7689" actId="404"/>
        <pc:sldMkLst>
          <pc:docMk/>
          <pc:sldMk cId="2464060000" sldId="4494"/>
        </pc:sldMkLst>
        <pc:spChg chg="mod">
          <ac:chgData name="Chris Speller" userId="0a97f007-b978-4543-a8a0-9ee0abccdf0a" providerId="ADAL" clId="{B8B649C5-C549-4FEB-BF49-7EEBAD02D5DE}" dt="2020-12-20T23:24:20.167" v="7686" actId="404"/>
          <ac:spMkLst>
            <pc:docMk/>
            <pc:sldMk cId="2464060000" sldId="4494"/>
            <ac:spMk id="10" creationId="{00000000-0000-0000-0000-000000000000}"/>
          </ac:spMkLst>
        </pc:spChg>
        <pc:spChg chg="mod">
          <ac:chgData name="Chris Speller" userId="0a97f007-b978-4543-a8a0-9ee0abccdf0a" providerId="ADAL" clId="{B8B649C5-C549-4FEB-BF49-7EEBAD02D5DE}" dt="2020-12-20T23:24:23.890" v="7688" actId="404"/>
          <ac:spMkLst>
            <pc:docMk/>
            <pc:sldMk cId="2464060000" sldId="4494"/>
            <ac:spMk id="11" creationId="{00000000-0000-0000-0000-000000000000}"/>
          </ac:spMkLst>
        </pc:spChg>
        <pc:spChg chg="mod">
          <ac:chgData name="Chris Speller" userId="0a97f007-b978-4543-a8a0-9ee0abccdf0a" providerId="ADAL" clId="{B8B649C5-C549-4FEB-BF49-7EEBAD02D5DE}" dt="2020-12-20T23:24:26.188" v="7689" actId="404"/>
          <ac:spMkLst>
            <pc:docMk/>
            <pc:sldMk cId="2464060000" sldId="4494"/>
            <ac:spMk id="12" creationId="{00000000-0000-0000-0000-000000000000}"/>
          </ac:spMkLst>
        </pc:spChg>
      </pc:sldChg>
      <pc:sldChg chg="modSp add modAnim">
        <pc:chgData name="Chris Speller" userId="0a97f007-b978-4543-a8a0-9ee0abccdf0a" providerId="ADAL" clId="{B8B649C5-C549-4FEB-BF49-7EEBAD02D5DE}" dt="2020-12-20T23:23:59.273" v="7676" actId="404"/>
        <pc:sldMkLst>
          <pc:docMk/>
          <pc:sldMk cId="947543047" sldId="4495"/>
        </pc:sldMkLst>
        <pc:spChg chg="mod">
          <ac:chgData name="Chris Speller" userId="0a97f007-b978-4543-a8a0-9ee0abccdf0a" providerId="ADAL" clId="{B8B649C5-C549-4FEB-BF49-7EEBAD02D5DE}" dt="2020-12-20T23:23:56.753" v="7675" actId="404"/>
          <ac:spMkLst>
            <pc:docMk/>
            <pc:sldMk cId="947543047" sldId="4495"/>
            <ac:spMk id="10" creationId="{00000000-0000-0000-0000-000000000000}"/>
          </ac:spMkLst>
        </pc:spChg>
        <pc:spChg chg="mod">
          <ac:chgData name="Chris Speller" userId="0a97f007-b978-4543-a8a0-9ee0abccdf0a" providerId="ADAL" clId="{B8B649C5-C549-4FEB-BF49-7EEBAD02D5DE}" dt="2020-12-20T23:23:53.611" v="7674" actId="404"/>
          <ac:spMkLst>
            <pc:docMk/>
            <pc:sldMk cId="947543047" sldId="4495"/>
            <ac:spMk id="11" creationId="{00000000-0000-0000-0000-000000000000}"/>
          </ac:spMkLst>
        </pc:spChg>
        <pc:spChg chg="mod">
          <ac:chgData name="Chris Speller" userId="0a97f007-b978-4543-a8a0-9ee0abccdf0a" providerId="ADAL" clId="{B8B649C5-C549-4FEB-BF49-7EEBAD02D5DE}" dt="2020-12-20T23:23:59.273" v="7676" actId="404"/>
          <ac:spMkLst>
            <pc:docMk/>
            <pc:sldMk cId="947543047" sldId="4495"/>
            <ac:spMk id="12" creationId="{00000000-0000-0000-0000-000000000000}"/>
          </ac:spMkLst>
        </pc:spChg>
      </pc:sldChg>
      <pc:sldChg chg="modSp add mod modAnim">
        <pc:chgData name="Chris Speller" userId="0a97f007-b978-4543-a8a0-9ee0abccdf0a" providerId="ADAL" clId="{B8B649C5-C549-4FEB-BF49-7EEBAD02D5DE}" dt="2020-12-20T23:23:44.971" v="7671" actId="1076"/>
        <pc:sldMkLst>
          <pc:docMk/>
          <pc:sldMk cId="2957512476" sldId="4496"/>
        </pc:sldMkLst>
        <pc:spChg chg="mod">
          <ac:chgData name="Chris Speller" userId="0a97f007-b978-4543-a8a0-9ee0abccdf0a" providerId="ADAL" clId="{B8B649C5-C549-4FEB-BF49-7EEBAD02D5DE}" dt="2020-12-20T23:23:36.857" v="7667" actId="404"/>
          <ac:spMkLst>
            <pc:docMk/>
            <pc:sldMk cId="2957512476" sldId="4496"/>
            <ac:spMk id="10" creationId="{00000000-0000-0000-0000-000000000000}"/>
          </ac:spMkLst>
        </pc:spChg>
        <pc:spChg chg="mod">
          <ac:chgData name="Chris Speller" userId="0a97f007-b978-4543-a8a0-9ee0abccdf0a" providerId="ADAL" clId="{B8B649C5-C549-4FEB-BF49-7EEBAD02D5DE}" dt="2020-12-20T23:23:40.805" v="7669" actId="404"/>
          <ac:spMkLst>
            <pc:docMk/>
            <pc:sldMk cId="2957512476" sldId="4496"/>
            <ac:spMk id="11" creationId="{00000000-0000-0000-0000-000000000000}"/>
          </ac:spMkLst>
        </pc:spChg>
        <pc:spChg chg="mod">
          <ac:chgData name="Chris Speller" userId="0a97f007-b978-4543-a8a0-9ee0abccdf0a" providerId="ADAL" clId="{B8B649C5-C549-4FEB-BF49-7EEBAD02D5DE}" dt="2020-12-20T23:23:44.971" v="7671" actId="1076"/>
          <ac:spMkLst>
            <pc:docMk/>
            <pc:sldMk cId="2957512476" sldId="4496"/>
            <ac:spMk id="12" creationId="{00000000-0000-0000-0000-000000000000}"/>
          </ac:spMkLst>
        </pc:spChg>
      </pc:sldChg>
      <pc:sldChg chg="addSp modSp add modAnim">
        <pc:chgData name="Chris Speller" userId="0a97f007-b978-4543-a8a0-9ee0abccdf0a" providerId="ADAL" clId="{B8B649C5-C549-4FEB-BF49-7EEBAD02D5DE}" dt="2020-12-20T23:23:11.263" v="7665" actId="2711"/>
        <pc:sldMkLst>
          <pc:docMk/>
          <pc:sldMk cId="3798357496" sldId="4497"/>
        </pc:sldMkLst>
        <pc:spChg chg="mod">
          <ac:chgData name="Chris Speller" userId="0a97f007-b978-4543-a8a0-9ee0abccdf0a" providerId="ADAL" clId="{B8B649C5-C549-4FEB-BF49-7EEBAD02D5DE}" dt="2020-12-20T23:23:00.130" v="7661" actId="404"/>
          <ac:spMkLst>
            <pc:docMk/>
            <pc:sldMk cId="3798357496" sldId="4497"/>
            <ac:spMk id="10" creationId="{00000000-0000-0000-0000-000000000000}"/>
          </ac:spMkLst>
        </pc:spChg>
        <pc:spChg chg="mod">
          <ac:chgData name="Chris Speller" userId="0a97f007-b978-4543-a8a0-9ee0abccdf0a" providerId="ADAL" clId="{B8B649C5-C549-4FEB-BF49-7EEBAD02D5DE}" dt="2020-12-20T23:23:03.515" v="7663" actId="404"/>
          <ac:spMkLst>
            <pc:docMk/>
            <pc:sldMk cId="3798357496" sldId="4497"/>
            <ac:spMk id="11" creationId="{00000000-0000-0000-0000-000000000000}"/>
          </ac:spMkLst>
        </pc:spChg>
        <pc:spChg chg="mod">
          <ac:chgData name="Chris Speller" userId="0a97f007-b978-4543-a8a0-9ee0abccdf0a" providerId="ADAL" clId="{B8B649C5-C549-4FEB-BF49-7EEBAD02D5DE}" dt="2020-12-20T23:23:11.263" v="7665" actId="2711"/>
          <ac:spMkLst>
            <pc:docMk/>
            <pc:sldMk cId="3798357496" sldId="4497"/>
            <ac:spMk id="12" creationId="{00000000-0000-0000-0000-000000000000}"/>
          </ac:spMkLst>
        </pc:spChg>
        <pc:picChg chg="add mod">
          <ac:chgData name="Chris Speller" userId="0a97f007-b978-4543-a8a0-9ee0abccdf0a" providerId="ADAL" clId="{B8B649C5-C549-4FEB-BF49-7EEBAD02D5DE}" dt="2020-12-20T15:33:38.263" v="2406"/>
          <ac:picMkLst>
            <pc:docMk/>
            <pc:sldMk cId="3798357496" sldId="4497"/>
            <ac:picMk id="13" creationId="{9E3CFBE6-AF94-4F0C-9830-21B4803EF836}"/>
          </ac:picMkLst>
        </pc:picChg>
        <pc:picChg chg="add mod">
          <ac:chgData name="Chris Speller" userId="0a97f007-b978-4543-a8a0-9ee0abccdf0a" providerId="ADAL" clId="{B8B649C5-C549-4FEB-BF49-7EEBAD02D5DE}" dt="2020-12-20T15:33:38.263" v="2406"/>
          <ac:picMkLst>
            <pc:docMk/>
            <pc:sldMk cId="3798357496" sldId="4497"/>
            <ac:picMk id="14" creationId="{0C432F03-CC51-4487-950F-C11EF25AEC55}"/>
          </ac:picMkLst>
        </pc:picChg>
      </pc:sldChg>
      <pc:sldChg chg="modSp add mod modAnim">
        <pc:chgData name="Chris Speller" userId="0a97f007-b978-4543-a8a0-9ee0abccdf0a" providerId="ADAL" clId="{B8B649C5-C549-4FEB-BF49-7EEBAD02D5DE}" dt="2020-12-20T23:24:15.464" v="7684" actId="403"/>
        <pc:sldMkLst>
          <pc:docMk/>
          <pc:sldMk cId="4182356963" sldId="4498"/>
        </pc:sldMkLst>
        <pc:spChg chg="mod">
          <ac:chgData name="Chris Speller" userId="0a97f007-b978-4543-a8a0-9ee0abccdf0a" providerId="ADAL" clId="{B8B649C5-C549-4FEB-BF49-7EEBAD02D5DE}" dt="2020-12-20T23:24:05.379" v="7678" actId="404"/>
          <ac:spMkLst>
            <pc:docMk/>
            <pc:sldMk cId="4182356963" sldId="4498"/>
            <ac:spMk id="10" creationId="{00000000-0000-0000-0000-000000000000}"/>
          </ac:spMkLst>
        </pc:spChg>
        <pc:spChg chg="mod">
          <ac:chgData name="Chris Speller" userId="0a97f007-b978-4543-a8a0-9ee0abccdf0a" providerId="ADAL" clId="{B8B649C5-C549-4FEB-BF49-7EEBAD02D5DE}" dt="2020-12-20T23:24:08.932" v="7680" actId="404"/>
          <ac:spMkLst>
            <pc:docMk/>
            <pc:sldMk cId="4182356963" sldId="4498"/>
            <ac:spMk id="11" creationId="{00000000-0000-0000-0000-000000000000}"/>
          </ac:spMkLst>
        </pc:spChg>
        <pc:spChg chg="mod">
          <ac:chgData name="Chris Speller" userId="0a97f007-b978-4543-a8a0-9ee0abccdf0a" providerId="ADAL" clId="{B8B649C5-C549-4FEB-BF49-7EEBAD02D5DE}" dt="2020-12-20T23:24:15.464" v="7684" actId="403"/>
          <ac:spMkLst>
            <pc:docMk/>
            <pc:sldMk cId="4182356963" sldId="4498"/>
            <ac:spMk id="12" creationId="{00000000-0000-0000-0000-000000000000}"/>
          </ac:spMkLst>
        </pc:spChg>
      </pc:sldChg>
      <pc:sldChg chg="delSp modSp add modAnim">
        <pc:chgData name="Chris Speller" userId="0a97f007-b978-4543-a8a0-9ee0abccdf0a" providerId="ADAL" clId="{B8B649C5-C549-4FEB-BF49-7EEBAD02D5DE}" dt="2020-12-20T15:43:55.158" v="2713" actId="120"/>
        <pc:sldMkLst>
          <pc:docMk/>
          <pc:sldMk cId="3730039369" sldId="4499"/>
        </pc:sldMkLst>
        <pc:spChg chg="mod">
          <ac:chgData name="Chris Speller" userId="0a97f007-b978-4543-a8a0-9ee0abccdf0a" providerId="ADAL" clId="{B8B649C5-C549-4FEB-BF49-7EEBAD02D5DE}" dt="2020-12-20T15:42:36.935" v="2679" actId="20577"/>
          <ac:spMkLst>
            <pc:docMk/>
            <pc:sldMk cId="3730039369" sldId="4499"/>
            <ac:spMk id="10" creationId="{00000000-0000-0000-0000-000000000000}"/>
          </ac:spMkLst>
        </pc:spChg>
        <pc:spChg chg="mod">
          <ac:chgData name="Chris Speller" userId="0a97f007-b978-4543-a8a0-9ee0abccdf0a" providerId="ADAL" clId="{B8B649C5-C549-4FEB-BF49-7EEBAD02D5DE}" dt="2020-12-20T15:42:45.557" v="2682" actId="20577"/>
          <ac:spMkLst>
            <pc:docMk/>
            <pc:sldMk cId="3730039369" sldId="4499"/>
            <ac:spMk id="11" creationId="{00000000-0000-0000-0000-000000000000}"/>
          </ac:spMkLst>
        </pc:spChg>
        <pc:spChg chg="del mod">
          <ac:chgData name="Chris Speller" userId="0a97f007-b978-4543-a8a0-9ee0abccdf0a" providerId="ADAL" clId="{B8B649C5-C549-4FEB-BF49-7EEBAD02D5DE}" dt="2020-12-20T15:43:55.158" v="2713" actId="120"/>
          <ac:spMkLst>
            <pc:docMk/>
            <pc:sldMk cId="3730039369" sldId="4499"/>
            <ac:spMk id="12" creationId="{00000000-0000-0000-0000-000000000000}"/>
          </ac:spMkLst>
        </pc:spChg>
      </pc:sldChg>
      <pc:sldChg chg="modSp add modAnim">
        <pc:chgData name="Chris Speller" userId="0a97f007-b978-4543-a8a0-9ee0abccdf0a" providerId="ADAL" clId="{B8B649C5-C549-4FEB-BF49-7EEBAD02D5DE}" dt="2020-12-20T23:22:50.888" v="7659" actId="2711"/>
        <pc:sldMkLst>
          <pc:docMk/>
          <pc:sldMk cId="3077886789" sldId="4500"/>
        </pc:sldMkLst>
        <pc:spChg chg="mod">
          <ac:chgData name="Chris Speller" userId="0a97f007-b978-4543-a8a0-9ee0abccdf0a" providerId="ADAL" clId="{B8B649C5-C549-4FEB-BF49-7EEBAD02D5DE}" dt="2020-12-20T23:22:48.179" v="7658" actId="2711"/>
          <ac:spMkLst>
            <pc:docMk/>
            <pc:sldMk cId="3077886789" sldId="4500"/>
            <ac:spMk id="10" creationId="{00000000-0000-0000-0000-000000000000}"/>
          </ac:spMkLst>
        </pc:spChg>
        <pc:spChg chg="mod">
          <ac:chgData name="Chris Speller" userId="0a97f007-b978-4543-a8a0-9ee0abccdf0a" providerId="ADAL" clId="{B8B649C5-C549-4FEB-BF49-7EEBAD02D5DE}" dt="2020-12-20T23:22:50.888" v="7659" actId="2711"/>
          <ac:spMkLst>
            <pc:docMk/>
            <pc:sldMk cId="3077886789" sldId="4500"/>
            <ac:spMk id="11" creationId="{00000000-0000-0000-0000-000000000000}"/>
          </ac:spMkLst>
        </pc:spChg>
        <pc:spChg chg="mod">
          <ac:chgData name="Chris Speller" userId="0a97f007-b978-4543-a8a0-9ee0abccdf0a" providerId="ADAL" clId="{B8B649C5-C549-4FEB-BF49-7EEBAD02D5DE}" dt="2020-12-20T15:46:39.494" v="2898" actId="122"/>
          <ac:spMkLst>
            <pc:docMk/>
            <pc:sldMk cId="3077886789" sldId="4500"/>
            <ac:spMk id="12" creationId="{00000000-0000-0000-0000-000000000000}"/>
          </ac:spMkLst>
        </pc:spChg>
      </pc:sldChg>
      <pc:sldChg chg="modSp add">
        <pc:chgData name="Chris Speller" userId="0a97f007-b978-4543-a8a0-9ee0abccdf0a" providerId="ADAL" clId="{B8B649C5-C549-4FEB-BF49-7EEBAD02D5DE}" dt="2020-12-20T15:49:23.521" v="2904" actId="20577"/>
        <pc:sldMkLst>
          <pc:docMk/>
          <pc:sldMk cId="736403741" sldId="4501"/>
        </pc:sldMkLst>
        <pc:spChg chg="mod">
          <ac:chgData name="Chris Speller" userId="0a97f007-b978-4543-a8a0-9ee0abccdf0a" providerId="ADAL" clId="{B8B649C5-C549-4FEB-BF49-7EEBAD02D5DE}" dt="2020-12-20T15:49:23.521" v="2904" actId="20577"/>
          <ac:spMkLst>
            <pc:docMk/>
            <pc:sldMk cId="736403741" sldId="4501"/>
            <ac:spMk id="10" creationId="{00000000-0000-0000-0000-000000000000}"/>
          </ac:spMkLst>
        </pc:spChg>
      </pc:sldChg>
      <pc:sldChg chg="modSp add mod">
        <pc:chgData name="Chris Speller" userId="0a97f007-b978-4543-a8a0-9ee0abccdf0a" providerId="ADAL" clId="{B8B649C5-C549-4FEB-BF49-7EEBAD02D5DE}" dt="2020-12-20T23:22:43.261" v="7657" actId="20577"/>
        <pc:sldMkLst>
          <pc:docMk/>
          <pc:sldMk cId="1213576290" sldId="4502"/>
        </pc:sldMkLst>
        <pc:spChg chg="mod">
          <ac:chgData name="Chris Speller" userId="0a97f007-b978-4543-a8a0-9ee0abccdf0a" providerId="ADAL" clId="{B8B649C5-C549-4FEB-BF49-7EEBAD02D5DE}" dt="2020-12-20T23:22:43.261" v="7657" actId="20577"/>
          <ac:spMkLst>
            <pc:docMk/>
            <pc:sldMk cId="1213576290" sldId="4502"/>
            <ac:spMk id="10" creationId="{00000000-0000-0000-0000-000000000000}"/>
          </ac:spMkLst>
        </pc:spChg>
        <pc:spChg chg="mod">
          <ac:chgData name="Chris Speller" userId="0a97f007-b978-4543-a8a0-9ee0abccdf0a" providerId="ADAL" clId="{B8B649C5-C549-4FEB-BF49-7EEBAD02D5DE}" dt="2020-12-20T23:22:22.845" v="7619" actId="2711"/>
          <ac:spMkLst>
            <pc:docMk/>
            <pc:sldMk cId="1213576290" sldId="4502"/>
            <ac:spMk id="11" creationId="{00000000-0000-0000-0000-000000000000}"/>
          </ac:spMkLst>
        </pc:spChg>
        <pc:spChg chg="mod">
          <ac:chgData name="Chris Speller" userId="0a97f007-b978-4543-a8a0-9ee0abccdf0a" providerId="ADAL" clId="{B8B649C5-C549-4FEB-BF49-7EEBAD02D5DE}" dt="2020-12-20T15:56:33.807" v="2930" actId="20577"/>
          <ac:spMkLst>
            <pc:docMk/>
            <pc:sldMk cId="1213576290" sldId="4502"/>
            <ac:spMk id="12" creationId="{00000000-0000-0000-0000-000000000000}"/>
          </ac:spMkLst>
        </pc:spChg>
      </pc:sldChg>
      <pc:sldChg chg="modSp add">
        <pc:chgData name="Chris Speller" userId="0a97f007-b978-4543-a8a0-9ee0abccdf0a" providerId="ADAL" clId="{B8B649C5-C549-4FEB-BF49-7EEBAD02D5DE}" dt="2020-12-20T16:14:34.009" v="3047" actId="6549"/>
        <pc:sldMkLst>
          <pc:docMk/>
          <pc:sldMk cId="1641048486" sldId="4503"/>
        </pc:sldMkLst>
        <pc:spChg chg="mod">
          <ac:chgData name="Chris Speller" userId="0a97f007-b978-4543-a8a0-9ee0abccdf0a" providerId="ADAL" clId="{B8B649C5-C549-4FEB-BF49-7EEBAD02D5DE}" dt="2020-12-20T16:14:27.686" v="3041" actId="20577"/>
          <ac:spMkLst>
            <pc:docMk/>
            <pc:sldMk cId="1641048486" sldId="4503"/>
            <ac:spMk id="10" creationId="{00000000-0000-0000-0000-000000000000}"/>
          </ac:spMkLst>
        </pc:spChg>
        <pc:spChg chg="mod">
          <ac:chgData name="Chris Speller" userId="0a97f007-b978-4543-a8a0-9ee0abccdf0a" providerId="ADAL" clId="{B8B649C5-C549-4FEB-BF49-7EEBAD02D5DE}" dt="2020-12-20T16:14:34.009" v="3047" actId="6549"/>
          <ac:spMkLst>
            <pc:docMk/>
            <pc:sldMk cId="1641048486" sldId="4503"/>
            <ac:spMk id="11" creationId="{00000000-0000-0000-0000-000000000000}"/>
          </ac:spMkLst>
        </pc:spChg>
      </pc:sldChg>
      <pc:sldChg chg="add del">
        <pc:chgData name="Chris Speller" userId="0a97f007-b978-4543-a8a0-9ee0abccdf0a" providerId="ADAL" clId="{B8B649C5-C549-4FEB-BF49-7EEBAD02D5DE}" dt="2020-12-20T16:13:29.454" v="2969"/>
        <pc:sldMkLst>
          <pc:docMk/>
          <pc:sldMk cId="3692898237" sldId="4503"/>
        </pc:sldMkLst>
      </pc:sldChg>
      <pc:sldChg chg="add">
        <pc:chgData name="Chris Speller" userId="0a97f007-b978-4543-a8a0-9ee0abccdf0a" providerId="ADAL" clId="{B8B649C5-C549-4FEB-BF49-7EEBAD02D5DE}" dt="2020-12-20T16:14:43.191" v="3048"/>
        <pc:sldMkLst>
          <pc:docMk/>
          <pc:sldMk cId="3511991253" sldId="4504"/>
        </pc:sldMkLst>
      </pc:sldChg>
      <pc:sldChg chg="addSp modSp add modAnim">
        <pc:chgData name="Chris Speller" userId="0a97f007-b978-4543-a8a0-9ee0abccdf0a" providerId="ADAL" clId="{B8B649C5-C549-4FEB-BF49-7EEBAD02D5DE}" dt="2020-12-20T16:17:54.144" v="3134" actId="20577"/>
        <pc:sldMkLst>
          <pc:docMk/>
          <pc:sldMk cId="1337658057" sldId="4505"/>
        </pc:sldMkLst>
        <pc:spChg chg="mod">
          <ac:chgData name="Chris Speller" userId="0a97f007-b978-4543-a8a0-9ee0abccdf0a" providerId="ADAL" clId="{B8B649C5-C549-4FEB-BF49-7EEBAD02D5DE}" dt="2020-12-20T16:15:08.512" v="3050"/>
          <ac:spMkLst>
            <pc:docMk/>
            <pc:sldMk cId="1337658057" sldId="4505"/>
            <ac:spMk id="11" creationId="{00000000-0000-0000-0000-000000000000}"/>
          </ac:spMkLst>
        </pc:spChg>
        <pc:spChg chg="add mod">
          <ac:chgData name="Chris Speller" userId="0a97f007-b978-4543-a8a0-9ee0abccdf0a" providerId="ADAL" clId="{B8B649C5-C549-4FEB-BF49-7EEBAD02D5DE}" dt="2020-12-20T16:17:54.144" v="3134" actId="20577"/>
          <ac:spMkLst>
            <pc:docMk/>
            <pc:sldMk cId="1337658057" sldId="4505"/>
            <ac:spMk id="12" creationId="{6C159A82-0688-4DFA-9D15-0584E172CEC9}"/>
          </ac:spMkLst>
        </pc:spChg>
      </pc:sldChg>
      <pc:sldChg chg="modSp add mod">
        <pc:chgData name="Chris Speller" userId="0a97f007-b978-4543-a8a0-9ee0abccdf0a" providerId="ADAL" clId="{B8B649C5-C549-4FEB-BF49-7EEBAD02D5DE}" dt="2020-12-20T23:22:09.101" v="7617" actId="2711"/>
        <pc:sldMkLst>
          <pc:docMk/>
          <pc:sldMk cId="2660690658" sldId="4505"/>
        </pc:sldMkLst>
        <pc:spChg chg="mod">
          <ac:chgData name="Chris Speller" userId="0a97f007-b978-4543-a8a0-9ee0abccdf0a" providerId="ADAL" clId="{B8B649C5-C549-4FEB-BF49-7EEBAD02D5DE}" dt="2020-12-20T23:22:09.101" v="7617" actId="2711"/>
          <ac:spMkLst>
            <pc:docMk/>
            <pc:sldMk cId="2660690658" sldId="4505"/>
            <ac:spMk id="10" creationId="{00000000-0000-0000-0000-000000000000}"/>
          </ac:spMkLst>
        </pc:spChg>
        <pc:spChg chg="mod">
          <ac:chgData name="Chris Speller" userId="0a97f007-b978-4543-a8a0-9ee0abccdf0a" providerId="ADAL" clId="{B8B649C5-C549-4FEB-BF49-7EEBAD02D5DE}" dt="2020-12-20T16:23:35.022" v="3313" actId="20577"/>
          <ac:spMkLst>
            <pc:docMk/>
            <pc:sldMk cId="2660690658" sldId="4505"/>
            <ac:spMk id="12" creationId="{6C159A82-0688-4DFA-9D15-0584E172CEC9}"/>
          </ac:spMkLst>
        </pc:spChg>
      </pc:sldChg>
      <pc:sldChg chg="add">
        <pc:chgData name="Chris Speller" userId="0a97f007-b978-4543-a8a0-9ee0abccdf0a" providerId="ADAL" clId="{B8B649C5-C549-4FEB-BF49-7EEBAD02D5DE}" dt="2020-12-20T16:17:57.802" v="3135"/>
        <pc:sldMkLst>
          <pc:docMk/>
          <pc:sldMk cId="358377127" sldId="4506"/>
        </pc:sldMkLst>
      </pc:sldChg>
      <pc:sldChg chg="modSp add">
        <pc:chgData name="Chris Speller" userId="0a97f007-b978-4543-a8a0-9ee0abccdf0a" providerId="ADAL" clId="{B8B649C5-C549-4FEB-BF49-7EEBAD02D5DE}" dt="2020-12-20T23:21:52.315" v="7614" actId="2711"/>
        <pc:sldMkLst>
          <pc:docMk/>
          <pc:sldMk cId="1694247225" sldId="4506"/>
        </pc:sldMkLst>
        <pc:spChg chg="mod">
          <ac:chgData name="Chris Speller" userId="0a97f007-b978-4543-a8a0-9ee0abccdf0a" providerId="ADAL" clId="{B8B649C5-C549-4FEB-BF49-7EEBAD02D5DE}" dt="2020-12-20T23:21:47.987" v="7613" actId="2711"/>
          <ac:spMkLst>
            <pc:docMk/>
            <pc:sldMk cId="1694247225" sldId="4506"/>
            <ac:spMk id="10" creationId="{00000000-0000-0000-0000-000000000000}"/>
          </ac:spMkLst>
        </pc:spChg>
        <pc:spChg chg="mod">
          <ac:chgData name="Chris Speller" userId="0a97f007-b978-4543-a8a0-9ee0abccdf0a" providerId="ADAL" clId="{B8B649C5-C549-4FEB-BF49-7EEBAD02D5DE}" dt="2020-12-20T23:21:52.315" v="7614" actId="2711"/>
          <ac:spMkLst>
            <pc:docMk/>
            <pc:sldMk cId="1694247225" sldId="4506"/>
            <ac:spMk id="11" creationId="{00000000-0000-0000-0000-000000000000}"/>
          </ac:spMkLst>
        </pc:spChg>
        <pc:spChg chg="mod">
          <ac:chgData name="Chris Speller" userId="0a97f007-b978-4543-a8a0-9ee0abccdf0a" providerId="ADAL" clId="{B8B649C5-C549-4FEB-BF49-7EEBAD02D5DE}" dt="2020-12-20T16:25:14.128" v="3323" actId="20577"/>
          <ac:spMkLst>
            <pc:docMk/>
            <pc:sldMk cId="1694247225" sldId="4506"/>
            <ac:spMk id="14" creationId="{37BD3C66-C1BB-4A75-96FE-EE6697A5F5E7}"/>
          </ac:spMkLst>
        </pc:spChg>
      </pc:sldChg>
      <pc:sldChg chg="add">
        <pc:chgData name="Chris Speller" userId="0a97f007-b978-4543-a8a0-9ee0abccdf0a" providerId="ADAL" clId="{B8B649C5-C549-4FEB-BF49-7EEBAD02D5DE}" dt="2020-12-20T16:18:30.458" v="3138"/>
        <pc:sldMkLst>
          <pc:docMk/>
          <pc:sldMk cId="2051611634" sldId="4506"/>
        </pc:sldMkLst>
      </pc:sldChg>
      <pc:sldChg chg="modSp add mod modAnim">
        <pc:chgData name="Chris Speller" userId="0a97f007-b978-4543-a8a0-9ee0abccdf0a" providerId="ADAL" clId="{B8B649C5-C549-4FEB-BF49-7EEBAD02D5DE}" dt="2020-12-20T23:21:44.384" v="7612" actId="14100"/>
        <pc:sldMkLst>
          <pc:docMk/>
          <pc:sldMk cId="1078048550" sldId="4507"/>
        </pc:sldMkLst>
        <pc:spChg chg="mod">
          <ac:chgData name="Chris Speller" userId="0a97f007-b978-4543-a8a0-9ee0abccdf0a" providerId="ADAL" clId="{B8B649C5-C549-4FEB-BF49-7EEBAD02D5DE}" dt="2020-12-20T23:21:44.384" v="7612" actId="14100"/>
          <ac:spMkLst>
            <pc:docMk/>
            <pc:sldMk cId="1078048550" sldId="4507"/>
            <ac:spMk id="10" creationId="{00000000-0000-0000-0000-000000000000}"/>
          </ac:spMkLst>
        </pc:spChg>
        <pc:spChg chg="mod">
          <ac:chgData name="Chris Speller" userId="0a97f007-b978-4543-a8a0-9ee0abccdf0a" providerId="ADAL" clId="{B8B649C5-C549-4FEB-BF49-7EEBAD02D5DE}" dt="2020-12-20T23:21:39.982" v="7610" actId="14100"/>
          <ac:spMkLst>
            <pc:docMk/>
            <pc:sldMk cId="1078048550" sldId="4507"/>
            <ac:spMk id="11" creationId="{00000000-0000-0000-0000-000000000000}"/>
          </ac:spMkLst>
        </pc:spChg>
        <pc:spChg chg="mod">
          <ac:chgData name="Chris Speller" userId="0a97f007-b978-4543-a8a0-9ee0abccdf0a" providerId="ADAL" clId="{B8B649C5-C549-4FEB-BF49-7EEBAD02D5DE}" dt="2020-12-20T16:27:17.919" v="3481" actId="20577"/>
          <ac:spMkLst>
            <pc:docMk/>
            <pc:sldMk cId="1078048550" sldId="4507"/>
            <ac:spMk id="14" creationId="{37BD3C66-C1BB-4A75-96FE-EE6697A5F5E7}"/>
          </ac:spMkLst>
        </pc:spChg>
      </pc:sldChg>
      <pc:sldChg chg="add">
        <pc:chgData name="Chris Speller" userId="0a97f007-b978-4543-a8a0-9ee0abccdf0a" providerId="ADAL" clId="{B8B649C5-C549-4FEB-BF49-7EEBAD02D5DE}" dt="2020-12-20T16:18:10.164" v="3137"/>
        <pc:sldMkLst>
          <pc:docMk/>
          <pc:sldMk cId="2735887015" sldId="4507"/>
        </pc:sldMkLst>
      </pc:sldChg>
      <pc:sldChg chg="add">
        <pc:chgData name="Chris Speller" userId="0a97f007-b978-4543-a8a0-9ee0abccdf0a" providerId="ADAL" clId="{B8B649C5-C549-4FEB-BF49-7EEBAD02D5DE}" dt="2020-12-20T16:18:10.164" v="3137"/>
        <pc:sldMkLst>
          <pc:docMk/>
          <pc:sldMk cId="3297022532" sldId="4508"/>
        </pc:sldMkLst>
      </pc:sldChg>
      <pc:sldChg chg="modSp add mod">
        <pc:chgData name="Chris Speller" userId="0a97f007-b978-4543-a8a0-9ee0abccdf0a" providerId="ADAL" clId="{B8B649C5-C549-4FEB-BF49-7EEBAD02D5DE}" dt="2020-12-20T23:20:51.744" v="7591" actId="1076"/>
        <pc:sldMkLst>
          <pc:docMk/>
          <pc:sldMk cId="3784380725" sldId="4508"/>
        </pc:sldMkLst>
        <pc:spChg chg="mod">
          <ac:chgData name="Chris Speller" userId="0a97f007-b978-4543-a8a0-9ee0abccdf0a" providerId="ADAL" clId="{B8B649C5-C549-4FEB-BF49-7EEBAD02D5DE}" dt="2020-12-20T23:20:41.260" v="7586" actId="404"/>
          <ac:spMkLst>
            <pc:docMk/>
            <pc:sldMk cId="3784380725" sldId="4508"/>
            <ac:spMk id="10" creationId="{00000000-0000-0000-0000-000000000000}"/>
          </ac:spMkLst>
        </pc:spChg>
        <pc:spChg chg="mod">
          <ac:chgData name="Chris Speller" userId="0a97f007-b978-4543-a8a0-9ee0abccdf0a" providerId="ADAL" clId="{B8B649C5-C549-4FEB-BF49-7EEBAD02D5DE}" dt="2020-12-20T23:20:47.394" v="7589" actId="404"/>
          <ac:spMkLst>
            <pc:docMk/>
            <pc:sldMk cId="3784380725" sldId="4508"/>
            <ac:spMk id="11" creationId="{00000000-0000-0000-0000-000000000000}"/>
          </ac:spMkLst>
        </pc:spChg>
        <pc:spChg chg="mod">
          <ac:chgData name="Chris Speller" userId="0a97f007-b978-4543-a8a0-9ee0abccdf0a" providerId="ADAL" clId="{B8B649C5-C549-4FEB-BF49-7EEBAD02D5DE}" dt="2020-12-20T23:20:51.744" v="7591" actId="1076"/>
          <ac:spMkLst>
            <pc:docMk/>
            <pc:sldMk cId="3784380725" sldId="4508"/>
            <ac:spMk id="14" creationId="{37BD3C66-C1BB-4A75-96FE-EE6697A5F5E7}"/>
          </ac:spMkLst>
        </pc:spChg>
      </pc:sldChg>
      <pc:sldChg chg="add del">
        <pc:chgData name="Chris Speller" userId="0a97f007-b978-4543-a8a0-9ee0abccdf0a" providerId="ADAL" clId="{B8B649C5-C549-4FEB-BF49-7EEBAD02D5DE}" dt="2020-12-20T16:29:49.268" v="3618"/>
        <pc:sldMkLst>
          <pc:docMk/>
          <pc:sldMk cId="181795642" sldId="4509"/>
        </pc:sldMkLst>
      </pc:sldChg>
      <pc:sldChg chg="add del">
        <pc:chgData name="Chris Speller" userId="0a97f007-b978-4543-a8a0-9ee0abccdf0a" providerId="ADAL" clId="{B8B649C5-C549-4FEB-BF49-7EEBAD02D5DE}" dt="2020-12-20T19:32:51.227" v="3665"/>
        <pc:sldMkLst>
          <pc:docMk/>
          <pc:sldMk cId="1143516854" sldId="4509"/>
        </pc:sldMkLst>
      </pc:sldChg>
      <pc:sldChg chg="modSp add">
        <pc:chgData name="Chris Speller" userId="0a97f007-b978-4543-a8a0-9ee0abccdf0a" providerId="ADAL" clId="{B8B649C5-C549-4FEB-BF49-7EEBAD02D5DE}" dt="2020-12-20T23:20:26.327" v="7583" actId="2711"/>
        <pc:sldMkLst>
          <pc:docMk/>
          <pc:sldMk cId="2979925668" sldId="4509"/>
        </pc:sldMkLst>
        <pc:spChg chg="mod">
          <ac:chgData name="Chris Speller" userId="0a97f007-b978-4543-a8a0-9ee0abccdf0a" providerId="ADAL" clId="{B8B649C5-C549-4FEB-BF49-7EEBAD02D5DE}" dt="2020-12-20T23:20:23.312" v="7582" actId="2711"/>
          <ac:spMkLst>
            <pc:docMk/>
            <pc:sldMk cId="2979925668" sldId="4509"/>
            <ac:spMk id="10" creationId="{00000000-0000-0000-0000-000000000000}"/>
          </ac:spMkLst>
        </pc:spChg>
        <pc:spChg chg="mod">
          <ac:chgData name="Chris Speller" userId="0a97f007-b978-4543-a8a0-9ee0abccdf0a" providerId="ADAL" clId="{B8B649C5-C549-4FEB-BF49-7EEBAD02D5DE}" dt="2020-12-20T23:20:26.327" v="7583" actId="2711"/>
          <ac:spMkLst>
            <pc:docMk/>
            <pc:sldMk cId="2979925668" sldId="4509"/>
            <ac:spMk id="11" creationId="{00000000-0000-0000-0000-000000000000}"/>
          </ac:spMkLst>
        </pc:spChg>
        <pc:spChg chg="mod">
          <ac:chgData name="Chris Speller" userId="0a97f007-b978-4543-a8a0-9ee0abccdf0a" providerId="ADAL" clId="{B8B649C5-C549-4FEB-BF49-7EEBAD02D5DE}" dt="2020-12-20T19:33:28.655" v="3683" actId="20577"/>
          <ac:spMkLst>
            <pc:docMk/>
            <pc:sldMk cId="2979925668" sldId="4509"/>
            <ac:spMk id="13" creationId="{548D03C2-A8EB-4F9B-9C8B-3BAD4877DE97}"/>
          </ac:spMkLst>
        </pc:spChg>
      </pc:sldChg>
      <pc:sldChg chg="add">
        <pc:chgData name="Chris Speller" userId="0a97f007-b978-4543-a8a0-9ee0abccdf0a" providerId="ADAL" clId="{B8B649C5-C549-4FEB-BF49-7EEBAD02D5DE}" dt="2020-12-20T19:33:47.486" v="3684"/>
        <pc:sldMkLst>
          <pc:docMk/>
          <pc:sldMk cId="696110256" sldId="4510"/>
        </pc:sldMkLst>
      </pc:sldChg>
      <pc:sldChg chg="modSp add modAnim">
        <pc:chgData name="Chris Speller" userId="0a97f007-b978-4543-a8a0-9ee0abccdf0a" providerId="ADAL" clId="{B8B649C5-C549-4FEB-BF49-7EEBAD02D5DE}" dt="2020-12-20T23:20:02.496" v="7579" actId="2711"/>
        <pc:sldMkLst>
          <pc:docMk/>
          <pc:sldMk cId="2363798844" sldId="4510"/>
        </pc:sldMkLst>
        <pc:spChg chg="mod">
          <ac:chgData name="Chris Speller" userId="0a97f007-b978-4543-a8a0-9ee0abccdf0a" providerId="ADAL" clId="{B8B649C5-C549-4FEB-BF49-7EEBAD02D5DE}" dt="2020-12-20T23:19:56.329" v="7578" actId="2711"/>
          <ac:spMkLst>
            <pc:docMk/>
            <pc:sldMk cId="2363798844" sldId="4510"/>
            <ac:spMk id="10" creationId="{00000000-0000-0000-0000-000000000000}"/>
          </ac:spMkLst>
        </pc:spChg>
        <pc:spChg chg="mod">
          <ac:chgData name="Chris Speller" userId="0a97f007-b978-4543-a8a0-9ee0abccdf0a" providerId="ADAL" clId="{B8B649C5-C549-4FEB-BF49-7EEBAD02D5DE}" dt="2020-12-20T23:20:02.496" v="7579" actId="2711"/>
          <ac:spMkLst>
            <pc:docMk/>
            <pc:sldMk cId="2363798844" sldId="4510"/>
            <ac:spMk id="11" creationId="{00000000-0000-0000-0000-000000000000}"/>
          </ac:spMkLst>
        </pc:spChg>
        <pc:spChg chg="mod">
          <ac:chgData name="Chris Speller" userId="0a97f007-b978-4543-a8a0-9ee0abccdf0a" providerId="ADAL" clId="{B8B649C5-C549-4FEB-BF49-7EEBAD02D5DE}" dt="2020-12-20T19:42:11.819" v="3877" actId="20577"/>
          <ac:spMkLst>
            <pc:docMk/>
            <pc:sldMk cId="2363798844" sldId="4510"/>
            <ac:spMk id="13" creationId="{548D03C2-A8EB-4F9B-9C8B-3BAD4877DE97}"/>
          </ac:spMkLst>
        </pc:spChg>
      </pc:sldChg>
      <pc:sldChg chg="addSp modSp add mod modAnim">
        <pc:chgData name="Chris Speller" userId="0a97f007-b978-4543-a8a0-9ee0abccdf0a" providerId="ADAL" clId="{B8B649C5-C549-4FEB-BF49-7EEBAD02D5DE}" dt="2020-12-20T23:18:29.828" v="7555" actId="2711"/>
        <pc:sldMkLst>
          <pc:docMk/>
          <pc:sldMk cId="122058731" sldId="4511"/>
        </pc:sldMkLst>
        <pc:spChg chg="mod">
          <ac:chgData name="Chris Speller" userId="0a97f007-b978-4543-a8a0-9ee0abccdf0a" providerId="ADAL" clId="{B8B649C5-C549-4FEB-BF49-7EEBAD02D5DE}" dt="2020-12-20T23:18:15.903" v="7551" actId="404"/>
          <ac:spMkLst>
            <pc:docMk/>
            <pc:sldMk cId="122058731" sldId="4511"/>
            <ac:spMk id="10" creationId="{00000000-0000-0000-0000-000000000000}"/>
          </ac:spMkLst>
        </pc:spChg>
        <pc:spChg chg="mod">
          <ac:chgData name="Chris Speller" userId="0a97f007-b978-4543-a8a0-9ee0abccdf0a" providerId="ADAL" clId="{B8B649C5-C549-4FEB-BF49-7EEBAD02D5DE}" dt="2020-12-20T23:18:21.351" v="7553" actId="404"/>
          <ac:spMkLst>
            <pc:docMk/>
            <pc:sldMk cId="122058731" sldId="4511"/>
            <ac:spMk id="11" creationId="{00000000-0000-0000-0000-000000000000}"/>
          </ac:spMkLst>
        </pc:spChg>
        <pc:spChg chg="add mod">
          <ac:chgData name="Chris Speller" userId="0a97f007-b978-4543-a8a0-9ee0abccdf0a" providerId="ADAL" clId="{B8B649C5-C549-4FEB-BF49-7EEBAD02D5DE}" dt="2020-12-20T23:18:29.828" v="7555" actId="2711"/>
          <ac:spMkLst>
            <pc:docMk/>
            <pc:sldMk cId="122058731" sldId="4511"/>
            <ac:spMk id="12" creationId="{C655DED3-397D-46C6-B295-F9B81DB827DE}"/>
          </ac:spMkLst>
        </pc:spChg>
      </pc:sldChg>
      <pc:sldChg chg="addSp modSp add mod modAnim">
        <pc:chgData name="Chris Speller" userId="0a97f007-b978-4543-a8a0-9ee0abccdf0a" providerId="ADAL" clId="{B8B649C5-C549-4FEB-BF49-7EEBAD02D5DE}" dt="2020-12-20T23:16:15.455" v="7507" actId="2711"/>
        <pc:sldMkLst>
          <pc:docMk/>
          <pc:sldMk cId="4020207182" sldId="4512"/>
        </pc:sldMkLst>
        <pc:spChg chg="mod">
          <ac:chgData name="Chris Speller" userId="0a97f007-b978-4543-a8a0-9ee0abccdf0a" providerId="ADAL" clId="{B8B649C5-C549-4FEB-BF49-7EEBAD02D5DE}" dt="2020-12-20T23:16:07.008" v="7505" actId="2711"/>
          <ac:spMkLst>
            <pc:docMk/>
            <pc:sldMk cId="4020207182" sldId="4512"/>
            <ac:spMk id="10" creationId="{00000000-0000-0000-0000-000000000000}"/>
          </ac:spMkLst>
        </pc:spChg>
        <pc:spChg chg="mod">
          <ac:chgData name="Chris Speller" userId="0a97f007-b978-4543-a8a0-9ee0abccdf0a" providerId="ADAL" clId="{B8B649C5-C549-4FEB-BF49-7EEBAD02D5DE}" dt="2020-12-20T23:16:12.017" v="7506" actId="2711"/>
          <ac:spMkLst>
            <pc:docMk/>
            <pc:sldMk cId="4020207182" sldId="4512"/>
            <ac:spMk id="11" creationId="{00000000-0000-0000-0000-000000000000}"/>
          </ac:spMkLst>
        </pc:spChg>
        <pc:spChg chg="add mod">
          <ac:chgData name="Chris Speller" userId="0a97f007-b978-4543-a8a0-9ee0abccdf0a" providerId="ADAL" clId="{B8B649C5-C549-4FEB-BF49-7EEBAD02D5DE}" dt="2020-12-20T20:26:57.603" v="4802" actId="20577"/>
          <ac:spMkLst>
            <pc:docMk/>
            <pc:sldMk cId="4020207182" sldId="4512"/>
            <ac:spMk id="12" creationId="{C1E73531-A4FA-46B6-836B-4D2FF6C5BE53}"/>
          </ac:spMkLst>
        </pc:spChg>
        <pc:spChg chg="add mod">
          <ac:chgData name="Chris Speller" userId="0a97f007-b978-4543-a8a0-9ee0abccdf0a" providerId="ADAL" clId="{B8B649C5-C549-4FEB-BF49-7EEBAD02D5DE}" dt="2020-12-20T23:16:15.455" v="7507" actId="2711"/>
          <ac:spMkLst>
            <pc:docMk/>
            <pc:sldMk cId="4020207182" sldId="4512"/>
            <ac:spMk id="13" creationId="{8DE4C543-8245-4569-8AA1-6C6A4C094DEE}"/>
          </ac:spMkLst>
        </pc:spChg>
      </pc:sldChg>
      <pc:sldChg chg="addSp delSp modSp add mod modAnim">
        <pc:chgData name="Chris Speller" userId="0a97f007-b978-4543-a8a0-9ee0abccdf0a" providerId="ADAL" clId="{B8B649C5-C549-4FEB-BF49-7EEBAD02D5DE}" dt="2020-12-20T23:15:44.048" v="7502" actId="2711"/>
        <pc:sldMkLst>
          <pc:docMk/>
          <pc:sldMk cId="3802380517" sldId="4513"/>
        </pc:sldMkLst>
        <pc:spChg chg="mod">
          <ac:chgData name="Chris Speller" userId="0a97f007-b978-4543-a8a0-9ee0abccdf0a" providerId="ADAL" clId="{B8B649C5-C549-4FEB-BF49-7EEBAD02D5DE}" dt="2020-12-20T23:15:35.815" v="7500" actId="2711"/>
          <ac:spMkLst>
            <pc:docMk/>
            <pc:sldMk cId="3802380517" sldId="4513"/>
            <ac:spMk id="10" creationId="{00000000-0000-0000-0000-000000000000}"/>
          </ac:spMkLst>
        </pc:spChg>
        <pc:spChg chg="mod">
          <ac:chgData name="Chris Speller" userId="0a97f007-b978-4543-a8a0-9ee0abccdf0a" providerId="ADAL" clId="{B8B649C5-C549-4FEB-BF49-7EEBAD02D5DE}" dt="2020-12-20T23:15:40.841" v="7501" actId="2711"/>
          <ac:spMkLst>
            <pc:docMk/>
            <pc:sldMk cId="3802380517" sldId="4513"/>
            <ac:spMk id="11" creationId="{00000000-0000-0000-0000-000000000000}"/>
          </ac:spMkLst>
        </pc:spChg>
        <pc:spChg chg="add del mod">
          <ac:chgData name="Chris Speller" userId="0a97f007-b978-4543-a8a0-9ee0abccdf0a" providerId="ADAL" clId="{B8B649C5-C549-4FEB-BF49-7EEBAD02D5DE}" dt="2020-12-20T20:32:36.966" v="4877"/>
          <ac:spMkLst>
            <pc:docMk/>
            <pc:sldMk cId="3802380517" sldId="4513"/>
            <ac:spMk id="12" creationId="{3D099C9F-54B2-4F44-BFCA-BA1FDC9E6E8B}"/>
          </ac:spMkLst>
        </pc:spChg>
        <pc:spChg chg="add mod">
          <ac:chgData name="Chris Speller" userId="0a97f007-b978-4543-a8a0-9ee0abccdf0a" providerId="ADAL" clId="{B8B649C5-C549-4FEB-BF49-7EEBAD02D5DE}" dt="2020-12-20T23:15:44.048" v="7502" actId="2711"/>
          <ac:spMkLst>
            <pc:docMk/>
            <pc:sldMk cId="3802380517" sldId="4513"/>
            <ac:spMk id="13" creationId="{A4BF3742-9161-49C6-8044-8CF97847E694}"/>
          </ac:spMkLst>
        </pc:spChg>
      </pc:sldChg>
      <pc:sldChg chg="addSp modSp add mod modAnim">
        <pc:chgData name="Chris Speller" userId="0a97f007-b978-4543-a8a0-9ee0abccdf0a" providerId="ADAL" clId="{B8B649C5-C549-4FEB-BF49-7EEBAD02D5DE}" dt="2020-12-20T23:15:20.536" v="7498" actId="1076"/>
        <pc:sldMkLst>
          <pc:docMk/>
          <pc:sldMk cId="1742326299" sldId="4514"/>
        </pc:sldMkLst>
        <pc:spChg chg="mod">
          <ac:chgData name="Chris Speller" userId="0a97f007-b978-4543-a8a0-9ee0abccdf0a" providerId="ADAL" clId="{B8B649C5-C549-4FEB-BF49-7EEBAD02D5DE}" dt="2020-12-20T23:15:08.448" v="7493" actId="2711"/>
          <ac:spMkLst>
            <pc:docMk/>
            <pc:sldMk cId="1742326299" sldId="4514"/>
            <ac:spMk id="10" creationId="{00000000-0000-0000-0000-000000000000}"/>
          </ac:spMkLst>
        </pc:spChg>
        <pc:spChg chg="mod">
          <ac:chgData name="Chris Speller" userId="0a97f007-b978-4543-a8a0-9ee0abccdf0a" providerId="ADAL" clId="{B8B649C5-C549-4FEB-BF49-7EEBAD02D5DE}" dt="2020-12-20T23:15:11.489" v="7496" actId="2711"/>
          <ac:spMkLst>
            <pc:docMk/>
            <pc:sldMk cId="1742326299" sldId="4514"/>
            <ac:spMk id="11" creationId="{00000000-0000-0000-0000-000000000000}"/>
          </ac:spMkLst>
        </pc:spChg>
        <pc:spChg chg="add mod">
          <ac:chgData name="Chris Speller" userId="0a97f007-b978-4543-a8a0-9ee0abccdf0a" providerId="ADAL" clId="{B8B649C5-C549-4FEB-BF49-7EEBAD02D5DE}" dt="2020-12-20T23:15:20.536" v="7498" actId="1076"/>
          <ac:spMkLst>
            <pc:docMk/>
            <pc:sldMk cId="1742326299" sldId="4514"/>
            <ac:spMk id="12" creationId="{FEDA1F6C-08D0-4179-B4E6-945CF5F1BE86}"/>
          </ac:spMkLst>
        </pc:spChg>
      </pc:sldChg>
      <pc:sldChg chg="modSp add modAnim">
        <pc:chgData name="Chris Speller" userId="0a97f007-b978-4543-a8a0-9ee0abccdf0a" providerId="ADAL" clId="{B8B649C5-C549-4FEB-BF49-7EEBAD02D5DE}" dt="2020-12-20T23:16:48.134" v="7518" actId="2711"/>
        <pc:sldMkLst>
          <pc:docMk/>
          <pc:sldMk cId="2726336304" sldId="4515"/>
        </pc:sldMkLst>
        <pc:spChg chg="mod">
          <ac:chgData name="Chris Speller" userId="0a97f007-b978-4543-a8a0-9ee0abccdf0a" providerId="ADAL" clId="{B8B649C5-C549-4FEB-BF49-7EEBAD02D5DE}" dt="2020-12-20T23:16:41.172" v="7516" actId="2711"/>
          <ac:spMkLst>
            <pc:docMk/>
            <pc:sldMk cId="2726336304" sldId="4515"/>
            <ac:spMk id="10" creationId="{00000000-0000-0000-0000-000000000000}"/>
          </ac:spMkLst>
        </pc:spChg>
        <pc:spChg chg="mod">
          <ac:chgData name="Chris Speller" userId="0a97f007-b978-4543-a8a0-9ee0abccdf0a" providerId="ADAL" clId="{B8B649C5-C549-4FEB-BF49-7EEBAD02D5DE}" dt="2020-12-20T23:16:44.772" v="7517" actId="2711"/>
          <ac:spMkLst>
            <pc:docMk/>
            <pc:sldMk cId="2726336304" sldId="4515"/>
            <ac:spMk id="11" creationId="{00000000-0000-0000-0000-000000000000}"/>
          </ac:spMkLst>
        </pc:spChg>
        <pc:spChg chg="mod">
          <ac:chgData name="Chris Speller" userId="0a97f007-b978-4543-a8a0-9ee0abccdf0a" providerId="ADAL" clId="{B8B649C5-C549-4FEB-BF49-7EEBAD02D5DE}" dt="2020-12-20T23:16:48.134" v="7518" actId="2711"/>
          <ac:spMkLst>
            <pc:docMk/>
            <pc:sldMk cId="2726336304" sldId="4515"/>
            <ac:spMk id="12" creationId="{0C562BBC-F18C-4242-B9C8-A8367AE4229C}"/>
          </ac:spMkLst>
        </pc:spChg>
      </pc:sldChg>
      <pc:sldChg chg="modSp add mod">
        <pc:chgData name="Chris Speller" userId="0a97f007-b978-4543-a8a0-9ee0abccdf0a" providerId="ADAL" clId="{B8B649C5-C549-4FEB-BF49-7EEBAD02D5DE}" dt="2020-12-20T23:18:45.485" v="7564" actId="2711"/>
        <pc:sldMkLst>
          <pc:docMk/>
          <pc:sldMk cId="1167503934" sldId="4516"/>
        </pc:sldMkLst>
        <pc:spChg chg="mod">
          <ac:chgData name="Chris Speller" userId="0a97f007-b978-4543-a8a0-9ee0abccdf0a" providerId="ADAL" clId="{B8B649C5-C549-4FEB-BF49-7EEBAD02D5DE}" dt="2020-12-20T23:18:37.691" v="7560" actId="20577"/>
          <ac:spMkLst>
            <pc:docMk/>
            <pc:sldMk cId="1167503934" sldId="4516"/>
            <ac:spMk id="10" creationId="{00000000-0000-0000-0000-000000000000}"/>
          </ac:spMkLst>
        </pc:spChg>
        <pc:spChg chg="mod">
          <ac:chgData name="Chris Speller" userId="0a97f007-b978-4543-a8a0-9ee0abccdf0a" providerId="ADAL" clId="{B8B649C5-C549-4FEB-BF49-7EEBAD02D5DE}" dt="2020-12-20T23:18:41.869" v="7563" actId="404"/>
          <ac:spMkLst>
            <pc:docMk/>
            <pc:sldMk cId="1167503934" sldId="4516"/>
            <ac:spMk id="11" creationId="{00000000-0000-0000-0000-000000000000}"/>
          </ac:spMkLst>
        </pc:spChg>
        <pc:spChg chg="mod">
          <ac:chgData name="Chris Speller" userId="0a97f007-b978-4543-a8a0-9ee0abccdf0a" providerId="ADAL" clId="{B8B649C5-C549-4FEB-BF49-7EEBAD02D5DE}" dt="2020-12-20T23:18:45.485" v="7564" actId="2711"/>
          <ac:spMkLst>
            <pc:docMk/>
            <pc:sldMk cId="1167503934" sldId="4516"/>
            <ac:spMk id="12" creationId="{FC9165CE-D5EE-4384-8C71-216C7F56C0C7}"/>
          </ac:spMkLst>
        </pc:spChg>
      </pc:sldChg>
      <pc:sldChg chg="add del">
        <pc:chgData name="Chris Speller" userId="0a97f007-b978-4543-a8a0-9ee0abccdf0a" providerId="ADAL" clId="{B8B649C5-C549-4FEB-BF49-7EEBAD02D5DE}" dt="2020-12-20T20:48:54.238" v="5216"/>
        <pc:sldMkLst>
          <pc:docMk/>
          <pc:sldMk cId="1074414942" sldId="4517"/>
        </pc:sldMkLst>
      </pc:sldChg>
      <pc:sldChg chg="modSp add modAnim">
        <pc:chgData name="Chris Speller" userId="0a97f007-b978-4543-a8a0-9ee0abccdf0a" providerId="ADAL" clId="{B8B649C5-C549-4FEB-BF49-7EEBAD02D5DE}" dt="2020-12-20T23:16:37.849" v="7515" actId="2711"/>
        <pc:sldMkLst>
          <pc:docMk/>
          <pc:sldMk cId="1772408238" sldId="4517"/>
        </pc:sldMkLst>
        <pc:spChg chg="mod">
          <ac:chgData name="Chris Speller" userId="0a97f007-b978-4543-a8a0-9ee0abccdf0a" providerId="ADAL" clId="{B8B649C5-C549-4FEB-BF49-7EEBAD02D5DE}" dt="2020-12-20T23:16:32.050" v="7513" actId="2711"/>
          <ac:spMkLst>
            <pc:docMk/>
            <pc:sldMk cId="1772408238" sldId="4517"/>
            <ac:spMk id="10" creationId="{00000000-0000-0000-0000-000000000000}"/>
          </ac:spMkLst>
        </pc:spChg>
        <pc:spChg chg="mod">
          <ac:chgData name="Chris Speller" userId="0a97f007-b978-4543-a8a0-9ee0abccdf0a" providerId="ADAL" clId="{B8B649C5-C549-4FEB-BF49-7EEBAD02D5DE}" dt="2020-12-20T23:16:34.714" v="7514" actId="2711"/>
          <ac:spMkLst>
            <pc:docMk/>
            <pc:sldMk cId="1772408238" sldId="4517"/>
            <ac:spMk id="11" creationId="{00000000-0000-0000-0000-000000000000}"/>
          </ac:spMkLst>
        </pc:spChg>
        <pc:spChg chg="mod">
          <ac:chgData name="Chris Speller" userId="0a97f007-b978-4543-a8a0-9ee0abccdf0a" providerId="ADAL" clId="{B8B649C5-C549-4FEB-BF49-7EEBAD02D5DE}" dt="2020-12-20T23:16:37.849" v="7515" actId="2711"/>
          <ac:spMkLst>
            <pc:docMk/>
            <pc:sldMk cId="1772408238" sldId="4517"/>
            <ac:spMk id="12" creationId="{0C562BBC-F18C-4242-B9C8-A8367AE4229C}"/>
          </ac:spMkLst>
        </pc:spChg>
      </pc:sldChg>
      <pc:sldChg chg="modSp add modAnim">
        <pc:chgData name="Chris Speller" userId="0a97f007-b978-4543-a8a0-9ee0abccdf0a" providerId="ADAL" clId="{B8B649C5-C549-4FEB-BF49-7EEBAD02D5DE}" dt="2020-12-20T23:16:27.899" v="7512" actId="2711"/>
        <pc:sldMkLst>
          <pc:docMk/>
          <pc:sldMk cId="4273722310" sldId="4518"/>
        </pc:sldMkLst>
        <pc:spChg chg="mod">
          <ac:chgData name="Chris Speller" userId="0a97f007-b978-4543-a8a0-9ee0abccdf0a" providerId="ADAL" clId="{B8B649C5-C549-4FEB-BF49-7EEBAD02D5DE}" dt="2020-12-20T23:16:19.875" v="7508" actId="2711"/>
          <ac:spMkLst>
            <pc:docMk/>
            <pc:sldMk cId="4273722310" sldId="4518"/>
            <ac:spMk id="10" creationId="{00000000-0000-0000-0000-000000000000}"/>
          </ac:spMkLst>
        </pc:spChg>
        <pc:spChg chg="mod">
          <ac:chgData name="Chris Speller" userId="0a97f007-b978-4543-a8a0-9ee0abccdf0a" providerId="ADAL" clId="{B8B649C5-C549-4FEB-BF49-7EEBAD02D5DE}" dt="2020-12-20T23:16:24.104" v="7511" actId="2711"/>
          <ac:spMkLst>
            <pc:docMk/>
            <pc:sldMk cId="4273722310" sldId="4518"/>
            <ac:spMk id="11" creationId="{00000000-0000-0000-0000-000000000000}"/>
          </ac:spMkLst>
        </pc:spChg>
        <pc:spChg chg="mod">
          <ac:chgData name="Chris Speller" userId="0a97f007-b978-4543-a8a0-9ee0abccdf0a" providerId="ADAL" clId="{B8B649C5-C549-4FEB-BF49-7EEBAD02D5DE}" dt="2020-12-20T23:16:27.899" v="7512" actId="2711"/>
          <ac:spMkLst>
            <pc:docMk/>
            <pc:sldMk cId="4273722310" sldId="4518"/>
            <ac:spMk id="12" creationId="{0C562BBC-F18C-4242-B9C8-A8367AE4229C}"/>
          </ac:spMkLst>
        </pc:spChg>
      </pc:sldChg>
      <pc:sldChg chg="modSp add mod">
        <pc:chgData name="Chris Speller" userId="0a97f007-b978-4543-a8a0-9ee0abccdf0a" providerId="ADAL" clId="{B8B649C5-C549-4FEB-BF49-7EEBAD02D5DE}" dt="2020-12-20T23:15:24.442" v="7499" actId="2711"/>
        <pc:sldMkLst>
          <pc:docMk/>
          <pc:sldMk cId="295255140" sldId="4519"/>
        </pc:sldMkLst>
        <pc:spChg chg="mod">
          <ac:chgData name="Chris Speller" userId="0a97f007-b978-4543-a8a0-9ee0abccdf0a" providerId="ADAL" clId="{B8B649C5-C549-4FEB-BF49-7EEBAD02D5DE}" dt="2020-12-20T23:14:52.849" v="7490" actId="2711"/>
          <ac:spMkLst>
            <pc:docMk/>
            <pc:sldMk cId="295255140" sldId="4519"/>
            <ac:spMk id="10" creationId="{00000000-0000-0000-0000-000000000000}"/>
          </ac:spMkLst>
        </pc:spChg>
        <pc:spChg chg="mod">
          <ac:chgData name="Chris Speller" userId="0a97f007-b978-4543-a8a0-9ee0abccdf0a" providerId="ADAL" clId="{B8B649C5-C549-4FEB-BF49-7EEBAD02D5DE}" dt="2020-12-20T23:14:56.604" v="7491" actId="2711"/>
          <ac:spMkLst>
            <pc:docMk/>
            <pc:sldMk cId="295255140" sldId="4519"/>
            <ac:spMk id="11" creationId="{00000000-0000-0000-0000-000000000000}"/>
          </ac:spMkLst>
        </pc:spChg>
        <pc:spChg chg="mod">
          <ac:chgData name="Chris Speller" userId="0a97f007-b978-4543-a8a0-9ee0abccdf0a" providerId="ADAL" clId="{B8B649C5-C549-4FEB-BF49-7EEBAD02D5DE}" dt="2020-12-20T23:15:24.442" v="7499" actId="2711"/>
          <ac:spMkLst>
            <pc:docMk/>
            <pc:sldMk cId="295255140" sldId="4519"/>
            <ac:spMk id="12" creationId="{FEDA1F6C-08D0-4179-B4E6-945CF5F1BE86}"/>
          </ac:spMkLst>
        </pc:spChg>
      </pc:sldChg>
      <pc:sldChg chg="modSp add mod modAnim">
        <pc:chgData name="Chris Speller" userId="0a97f007-b978-4543-a8a0-9ee0abccdf0a" providerId="ADAL" clId="{B8B649C5-C549-4FEB-BF49-7EEBAD02D5DE}" dt="2020-12-20T23:15:57.579" v="7504" actId="2711"/>
        <pc:sldMkLst>
          <pc:docMk/>
          <pc:sldMk cId="4152195896" sldId="4520"/>
        </pc:sldMkLst>
        <pc:spChg chg="mod">
          <ac:chgData name="Chris Speller" userId="0a97f007-b978-4543-a8a0-9ee0abccdf0a" providerId="ADAL" clId="{B8B649C5-C549-4FEB-BF49-7EEBAD02D5DE}" dt="2020-12-20T23:15:48.561" v="7503" actId="2711"/>
          <ac:spMkLst>
            <pc:docMk/>
            <pc:sldMk cId="4152195896" sldId="4520"/>
            <ac:spMk id="10" creationId="{00000000-0000-0000-0000-000000000000}"/>
          </ac:spMkLst>
        </pc:spChg>
        <pc:spChg chg="mod">
          <ac:chgData name="Chris Speller" userId="0a97f007-b978-4543-a8a0-9ee0abccdf0a" providerId="ADAL" clId="{B8B649C5-C549-4FEB-BF49-7EEBAD02D5DE}" dt="2020-12-20T23:15:57.579" v="7504" actId="2711"/>
          <ac:spMkLst>
            <pc:docMk/>
            <pc:sldMk cId="4152195896" sldId="4520"/>
            <ac:spMk id="11" creationId="{00000000-0000-0000-0000-000000000000}"/>
          </ac:spMkLst>
        </pc:spChg>
        <pc:spChg chg="mod">
          <ac:chgData name="Chris Speller" userId="0a97f007-b978-4543-a8a0-9ee0abccdf0a" providerId="ADAL" clId="{B8B649C5-C549-4FEB-BF49-7EEBAD02D5DE}" dt="2020-12-20T23:15:57.579" v="7504" actId="2711"/>
          <ac:spMkLst>
            <pc:docMk/>
            <pc:sldMk cId="4152195896" sldId="4520"/>
            <ac:spMk id="12" creationId="{C1E73531-A4FA-46B6-836B-4D2FF6C5BE53}"/>
          </ac:spMkLst>
        </pc:spChg>
        <pc:spChg chg="mod">
          <ac:chgData name="Chris Speller" userId="0a97f007-b978-4543-a8a0-9ee0abccdf0a" providerId="ADAL" clId="{B8B649C5-C549-4FEB-BF49-7EEBAD02D5DE}" dt="2020-12-20T23:15:57.579" v="7504" actId="2711"/>
          <ac:spMkLst>
            <pc:docMk/>
            <pc:sldMk cId="4152195896" sldId="4520"/>
            <ac:spMk id="13" creationId="{8DE4C543-8245-4569-8AA1-6C6A4C094DEE}"/>
          </ac:spMkLst>
        </pc:spChg>
      </pc:sldChg>
      <pc:sldChg chg="addSp delSp modSp add mod modAnim">
        <pc:chgData name="Chris Speller" userId="0a97f007-b978-4543-a8a0-9ee0abccdf0a" providerId="ADAL" clId="{B8B649C5-C549-4FEB-BF49-7EEBAD02D5DE}" dt="2020-12-21T17:57:46.534" v="16678" actId="20577"/>
        <pc:sldMkLst>
          <pc:docMk/>
          <pc:sldMk cId="1706827667" sldId="4521"/>
        </pc:sldMkLst>
        <pc:spChg chg="mod">
          <ac:chgData name="Chris Speller" userId="0a97f007-b978-4543-a8a0-9ee0abccdf0a" providerId="ADAL" clId="{B8B649C5-C549-4FEB-BF49-7EEBAD02D5DE}" dt="2020-12-21T17:56:45.322" v="16621" actId="2711"/>
          <ac:spMkLst>
            <pc:docMk/>
            <pc:sldMk cId="1706827667" sldId="4521"/>
            <ac:spMk id="10" creationId="{00000000-0000-0000-0000-000000000000}"/>
          </ac:spMkLst>
        </pc:spChg>
        <pc:spChg chg="mod">
          <ac:chgData name="Chris Speller" userId="0a97f007-b978-4543-a8a0-9ee0abccdf0a" providerId="ADAL" clId="{B8B649C5-C549-4FEB-BF49-7EEBAD02D5DE}" dt="2020-12-21T17:56:42.261" v="16620" actId="2711"/>
          <ac:spMkLst>
            <pc:docMk/>
            <pc:sldMk cId="1706827667" sldId="4521"/>
            <ac:spMk id="11" creationId="{00000000-0000-0000-0000-000000000000}"/>
          </ac:spMkLst>
        </pc:spChg>
        <pc:spChg chg="add mod">
          <ac:chgData name="Chris Speller" userId="0a97f007-b978-4543-a8a0-9ee0abccdf0a" providerId="ADAL" clId="{B8B649C5-C549-4FEB-BF49-7EEBAD02D5DE}" dt="2020-12-21T17:57:46.534" v="16678" actId="20577"/>
          <ac:spMkLst>
            <pc:docMk/>
            <pc:sldMk cId="1706827667" sldId="4521"/>
            <ac:spMk id="12" creationId="{42D9EC7C-4EC0-492B-9CDD-DE169B1F477B}"/>
          </ac:spMkLst>
        </pc:spChg>
        <pc:spChg chg="add del mod">
          <ac:chgData name="Chris Speller" userId="0a97f007-b978-4543-a8a0-9ee0abccdf0a" providerId="ADAL" clId="{B8B649C5-C549-4FEB-BF49-7EEBAD02D5DE}" dt="2020-12-21T17:57:18.916" v="16646"/>
          <ac:spMkLst>
            <pc:docMk/>
            <pc:sldMk cId="1706827667" sldId="4521"/>
            <ac:spMk id="13" creationId="{6560E055-F3D3-4421-976D-D4549F5788BC}"/>
          </ac:spMkLst>
        </pc:spChg>
        <pc:inkChg chg="del">
          <ac:chgData name="Chris Speller" userId="0a97f007-b978-4543-a8a0-9ee0abccdf0a" providerId="ADAL" clId="{B8B649C5-C549-4FEB-BF49-7EEBAD02D5DE}" dt="2020-12-21T17:55:58.124" v="16611" actId="478"/>
          <ac:inkMkLst>
            <pc:docMk/>
            <pc:sldMk cId="1706827667" sldId="4521"/>
            <ac:inkMk id="2" creationId="{1DCCBE10-5514-4B97-9B1D-F270BCE9DB64}"/>
          </ac:inkMkLst>
        </pc:inkChg>
      </pc:sldChg>
      <pc:sldChg chg="addSp delSp modSp add mod delAnim modAnim">
        <pc:chgData name="Chris Speller" userId="0a97f007-b978-4543-a8a0-9ee0abccdf0a" providerId="ADAL" clId="{B8B649C5-C549-4FEB-BF49-7EEBAD02D5DE}" dt="2020-12-21T16:11:56.327" v="15525" actId="478"/>
        <pc:sldMkLst>
          <pc:docMk/>
          <pc:sldMk cId="864481998" sldId="4522"/>
        </pc:sldMkLst>
        <pc:spChg chg="add mod">
          <ac:chgData name="Chris Speller" userId="0a97f007-b978-4543-a8a0-9ee0abccdf0a" providerId="ADAL" clId="{B8B649C5-C549-4FEB-BF49-7EEBAD02D5DE}" dt="2020-12-21T16:11:46.746" v="15523" actId="6549"/>
          <ac:spMkLst>
            <pc:docMk/>
            <pc:sldMk cId="864481998" sldId="4522"/>
            <ac:spMk id="13" creationId="{81DB7AE3-F2AF-45B1-8B8B-7D4A04FA9533}"/>
          </ac:spMkLst>
        </pc:spChg>
        <pc:picChg chg="del mod">
          <ac:chgData name="Chris Speller" userId="0a97f007-b978-4543-a8a0-9ee0abccdf0a" providerId="ADAL" clId="{B8B649C5-C549-4FEB-BF49-7EEBAD02D5DE}" dt="2020-12-21T16:11:52.447" v="15524" actId="478"/>
          <ac:picMkLst>
            <pc:docMk/>
            <pc:sldMk cId="864481998" sldId="4522"/>
            <ac:picMk id="3" creationId="{03891867-5C75-4E98-9F09-C5A3D75F6E92}"/>
          </ac:picMkLst>
        </pc:picChg>
        <pc:picChg chg="del">
          <ac:chgData name="Chris Speller" userId="0a97f007-b978-4543-a8a0-9ee0abccdf0a" providerId="ADAL" clId="{B8B649C5-C549-4FEB-BF49-7EEBAD02D5DE}" dt="2020-12-21T16:11:56.327" v="15525" actId="478"/>
          <ac:picMkLst>
            <pc:docMk/>
            <pc:sldMk cId="864481998" sldId="4522"/>
            <ac:picMk id="12" creationId="{2D1D0C3E-741A-4AA1-9502-B43FAE1ACA0A}"/>
          </ac:picMkLst>
        </pc:picChg>
      </pc:sldChg>
      <pc:sldChg chg="addSp delSp modSp add mod delAnim modAnim">
        <pc:chgData name="Chris Speller" userId="0a97f007-b978-4543-a8a0-9ee0abccdf0a" providerId="ADAL" clId="{B8B649C5-C549-4FEB-BF49-7EEBAD02D5DE}" dt="2020-12-21T23:48:04.668" v="24311" actId="478"/>
        <pc:sldMkLst>
          <pc:docMk/>
          <pc:sldMk cId="3936606956" sldId="4523"/>
        </pc:sldMkLst>
        <pc:spChg chg="mod">
          <ac:chgData name="Chris Speller" userId="0a97f007-b978-4543-a8a0-9ee0abccdf0a" providerId="ADAL" clId="{B8B649C5-C549-4FEB-BF49-7EEBAD02D5DE}" dt="2020-12-21T23:47:59.599" v="24310" actId="20577"/>
          <ac:spMkLst>
            <pc:docMk/>
            <pc:sldMk cId="3936606956" sldId="4523"/>
            <ac:spMk id="10" creationId="{00000000-0000-0000-0000-000000000000}"/>
          </ac:spMkLst>
        </pc:spChg>
        <pc:spChg chg="mod">
          <ac:chgData name="Chris Speller" userId="0a97f007-b978-4543-a8a0-9ee0abccdf0a" providerId="ADAL" clId="{B8B649C5-C549-4FEB-BF49-7EEBAD02D5DE}" dt="2020-12-21T23:47:22.080" v="24301" actId="113"/>
          <ac:spMkLst>
            <pc:docMk/>
            <pc:sldMk cId="3936606956" sldId="4523"/>
            <ac:spMk id="11" creationId="{8E8498FE-22C5-4A1B-AA8D-26CEB58B8375}"/>
          </ac:spMkLst>
        </pc:spChg>
        <pc:spChg chg="add mod">
          <ac:chgData name="Chris Speller" userId="0a97f007-b978-4543-a8a0-9ee0abccdf0a" providerId="ADAL" clId="{B8B649C5-C549-4FEB-BF49-7EEBAD02D5DE}" dt="2020-12-21T23:45:29.667" v="24297" actId="1076"/>
          <ac:spMkLst>
            <pc:docMk/>
            <pc:sldMk cId="3936606956" sldId="4523"/>
            <ac:spMk id="12" creationId="{674093E5-77FE-44F9-ADE1-8DFEA0A83B3F}"/>
          </ac:spMkLst>
        </pc:spChg>
        <pc:picChg chg="del">
          <ac:chgData name="Chris Speller" userId="0a97f007-b978-4543-a8a0-9ee0abccdf0a" providerId="ADAL" clId="{B8B649C5-C549-4FEB-BF49-7EEBAD02D5DE}" dt="2020-12-21T23:45:35.158" v="24298" actId="478"/>
          <ac:picMkLst>
            <pc:docMk/>
            <pc:sldMk cId="3936606956" sldId="4523"/>
            <ac:picMk id="13" creationId="{BAB12D45-7E02-4F29-B306-57B4AA4721AC}"/>
          </ac:picMkLst>
        </pc:picChg>
        <pc:inkChg chg="del mod">
          <ac:chgData name="Chris Speller" userId="0a97f007-b978-4543-a8a0-9ee0abccdf0a" providerId="ADAL" clId="{B8B649C5-C549-4FEB-BF49-7EEBAD02D5DE}" dt="2020-12-21T23:48:04.668" v="24311" actId="478"/>
          <ac:inkMkLst>
            <pc:docMk/>
            <pc:sldMk cId="3936606956" sldId="4523"/>
            <ac:inkMk id="2" creationId="{3C3ACE76-317C-4CB0-930C-4A548B7B87FF}"/>
          </ac:inkMkLst>
        </pc:inkChg>
      </pc:sldChg>
      <pc:sldChg chg="modSp add mod">
        <pc:chgData name="Chris Speller" userId="0a97f007-b978-4543-a8a0-9ee0abccdf0a" providerId="ADAL" clId="{B8B649C5-C549-4FEB-BF49-7EEBAD02D5DE}" dt="2020-12-20T23:13:17.404" v="7487" actId="2711"/>
        <pc:sldMkLst>
          <pc:docMk/>
          <pc:sldMk cId="162314883" sldId="4524"/>
        </pc:sldMkLst>
        <pc:spChg chg="mod">
          <ac:chgData name="Chris Speller" userId="0a97f007-b978-4543-a8a0-9ee0abccdf0a" providerId="ADAL" clId="{B8B649C5-C549-4FEB-BF49-7EEBAD02D5DE}" dt="2020-12-20T23:13:14.771" v="7486" actId="2711"/>
          <ac:spMkLst>
            <pc:docMk/>
            <pc:sldMk cId="162314883" sldId="4524"/>
            <ac:spMk id="10" creationId="{00000000-0000-0000-0000-000000000000}"/>
          </ac:spMkLst>
        </pc:spChg>
        <pc:spChg chg="mod">
          <ac:chgData name="Chris Speller" userId="0a97f007-b978-4543-a8a0-9ee0abccdf0a" providerId="ADAL" clId="{B8B649C5-C549-4FEB-BF49-7EEBAD02D5DE}" dt="2020-12-20T23:13:17.404" v="7487" actId="2711"/>
          <ac:spMkLst>
            <pc:docMk/>
            <pc:sldMk cId="162314883" sldId="4524"/>
            <ac:spMk id="11" creationId="{00000000-0000-0000-0000-000000000000}"/>
          </ac:spMkLst>
        </pc:spChg>
        <pc:spChg chg="mod">
          <ac:chgData name="Chris Speller" userId="0a97f007-b978-4543-a8a0-9ee0abccdf0a" providerId="ADAL" clId="{B8B649C5-C549-4FEB-BF49-7EEBAD02D5DE}" dt="2020-12-20T22:29:09.083" v="6343" actId="20577"/>
          <ac:spMkLst>
            <pc:docMk/>
            <pc:sldMk cId="162314883" sldId="4524"/>
            <ac:spMk id="12" creationId="{FEDA1F6C-08D0-4179-B4E6-945CF5F1BE86}"/>
          </ac:spMkLst>
        </pc:spChg>
      </pc:sldChg>
      <pc:sldChg chg="modSp add modAnim">
        <pc:chgData name="Chris Speller" userId="0a97f007-b978-4543-a8a0-9ee0abccdf0a" providerId="ADAL" clId="{B8B649C5-C549-4FEB-BF49-7EEBAD02D5DE}" dt="2020-12-20T23:13:10.539" v="7485" actId="2711"/>
        <pc:sldMkLst>
          <pc:docMk/>
          <pc:sldMk cId="3641800714" sldId="4525"/>
        </pc:sldMkLst>
        <pc:spChg chg="mod">
          <ac:chgData name="Chris Speller" userId="0a97f007-b978-4543-a8a0-9ee0abccdf0a" providerId="ADAL" clId="{B8B649C5-C549-4FEB-BF49-7EEBAD02D5DE}" dt="2020-12-20T23:13:07.244" v="7484" actId="2711"/>
          <ac:spMkLst>
            <pc:docMk/>
            <pc:sldMk cId="3641800714" sldId="4525"/>
            <ac:spMk id="10" creationId="{00000000-0000-0000-0000-000000000000}"/>
          </ac:spMkLst>
        </pc:spChg>
        <pc:spChg chg="mod">
          <ac:chgData name="Chris Speller" userId="0a97f007-b978-4543-a8a0-9ee0abccdf0a" providerId="ADAL" clId="{B8B649C5-C549-4FEB-BF49-7EEBAD02D5DE}" dt="2020-12-20T23:13:10.539" v="7485" actId="2711"/>
          <ac:spMkLst>
            <pc:docMk/>
            <pc:sldMk cId="3641800714" sldId="4525"/>
            <ac:spMk id="11" creationId="{00000000-0000-0000-0000-000000000000}"/>
          </ac:spMkLst>
        </pc:spChg>
        <pc:spChg chg="mod">
          <ac:chgData name="Chris Speller" userId="0a97f007-b978-4543-a8a0-9ee0abccdf0a" providerId="ADAL" clId="{B8B649C5-C549-4FEB-BF49-7EEBAD02D5DE}" dt="2020-12-20T22:31:03.283" v="6441" actId="20577"/>
          <ac:spMkLst>
            <pc:docMk/>
            <pc:sldMk cId="3641800714" sldId="4525"/>
            <ac:spMk id="12" creationId="{FEDA1F6C-08D0-4179-B4E6-945CF5F1BE86}"/>
          </ac:spMkLst>
        </pc:spChg>
      </pc:sldChg>
      <pc:sldChg chg="modSp add del mod">
        <pc:chgData name="Chris Speller" userId="0a97f007-b978-4543-a8a0-9ee0abccdf0a" providerId="ADAL" clId="{B8B649C5-C549-4FEB-BF49-7EEBAD02D5DE}" dt="2020-12-20T22:31:45.352" v="6448" actId="47"/>
        <pc:sldMkLst>
          <pc:docMk/>
          <pc:sldMk cId="2080662451" sldId="4526"/>
        </pc:sldMkLst>
        <pc:spChg chg="mod">
          <ac:chgData name="Chris Speller" userId="0a97f007-b978-4543-a8a0-9ee0abccdf0a" providerId="ADAL" clId="{B8B649C5-C549-4FEB-BF49-7EEBAD02D5DE}" dt="2020-12-20T22:31:39.559" v="6446" actId="20577"/>
          <ac:spMkLst>
            <pc:docMk/>
            <pc:sldMk cId="2080662451" sldId="4526"/>
            <ac:spMk id="10" creationId="{00000000-0000-0000-0000-000000000000}"/>
          </ac:spMkLst>
        </pc:spChg>
      </pc:sldChg>
      <pc:sldChg chg="modSp add mod">
        <pc:chgData name="Chris Speller" userId="0a97f007-b978-4543-a8a0-9ee0abccdf0a" providerId="ADAL" clId="{B8B649C5-C549-4FEB-BF49-7EEBAD02D5DE}" dt="2020-12-20T23:13:03.011" v="7483" actId="2711"/>
        <pc:sldMkLst>
          <pc:docMk/>
          <pc:sldMk cId="430668102" sldId="4527"/>
        </pc:sldMkLst>
        <pc:spChg chg="mod">
          <ac:chgData name="Chris Speller" userId="0a97f007-b978-4543-a8a0-9ee0abccdf0a" providerId="ADAL" clId="{B8B649C5-C549-4FEB-BF49-7EEBAD02D5DE}" dt="2020-12-20T23:12:59.858" v="7482" actId="2711"/>
          <ac:spMkLst>
            <pc:docMk/>
            <pc:sldMk cId="430668102" sldId="4527"/>
            <ac:spMk id="10" creationId="{00000000-0000-0000-0000-000000000000}"/>
          </ac:spMkLst>
        </pc:spChg>
        <pc:spChg chg="mod">
          <ac:chgData name="Chris Speller" userId="0a97f007-b978-4543-a8a0-9ee0abccdf0a" providerId="ADAL" clId="{B8B649C5-C549-4FEB-BF49-7EEBAD02D5DE}" dt="2020-12-20T23:13:03.011" v="7483" actId="2711"/>
          <ac:spMkLst>
            <pc:docMk/>
            <pc:sldMk cId="430668102" sldId="4527"/>
            <ac:spMk id="11" creationId="{00000000-0000-0000-0000-000000000000}"/>
          </ac:spMkLst>
        </pc:spChg>
        <pc:spChg chg="mod">
          <ac:chgData name="Chris Speller" userId="0a97f007-b978-4543-a8a0-9ee0abccdf0a" providerId="ADAL" clId="{B8B649C5-C549-4FEB-BF49-7EEBAD02D5DE}" dt="2020-12-20T22:33:14.409" v="6485" actId="20577"/>
          <ac:spMkLst>
            <pc:docMk/>
            <pc:sldMk cId="430668102" sldId="4527"/>
            <ac:spMk id="12" creationId="{FEDA1F6C-08D0-4179-B4E6-945CF5F1BE86}"/>
          </ac:spMkLst>
        </pc:spChg>
      </pc:sldChg>
      <pc:sldChg chg="modSp add mod modAnim">
        <pc:chgData name="Chris Speller" userId="0a97f007-b978-4543-a8a0-9ee0abccdf0a" providerId="ADAL" clId="{B8B649C5-C549-4FEB-BF49-7EEBAD02D5DE}" dt="2020-12-20T23:12:56.027" v="7481" actId="2711"/>
        <pc:sldMkLst>
          <pc:docMk/>
          <pc:sldMk cId="3068144040" sldId="4528"/>
        </pc:sldMkLst>
        <pc:spChg chg="mod">
          <ac:chgData name="Chris Speller" userId="0a97f007-b978-4543-a8a0-9ee0abccdf0a" providerId="ADAL" clId="{B8B649C5-C549-4FEB-BF49-7EEBAD02D5DE}" dt="2020-12-20T23:12:52.838" v="7480" actId="2711"/>
          <ac:spMkLst>
            <pc:docMk/>
            <pc:sldMk cId="3068144040" sldId="4528"/>
            <ac:spMk id="10" creationId="{00000000-0000-0000-0000-000000000000}"/>
          </ac:spMkLst>
        </pc:spChg>
        <pc:spChg chg="mod">
          <ac:chgData name="Chris Speller" userId="0a97f007-b978-4543-a8a0-9ee0abccdf0a" providerId="ADAL" clId="{B8B649C5-C549-4FEB-BF49-7EEBAD02D5DE}" dt="2020-12-20T23:12:56.027" v="7481" actId="2711"/>
          <ac:spMkLst>
            <pc:docMk/>
            <pc:sldMk cId="3068144040" sldId="4528"/>
            <ac:spMk id="11" creationId="{00000000-0000-0000-0000-000000000000}"/>
          </ac:spMkLst>
        </pc:spChg>
        <pc:spChg chg="mod">
          <ac:chgData name="Chris Speller" userId="0a97f007-b978-4543-a8a0-9ee0abccdf0a" providerId="ADAL" clId="{B8B649C5-C549-4FEB-BF49-7EEBAD02D5DE}" dt="2020-12-20T22:34:50.115" v="6527" actId="20577"/>
          <ac:spMkLst>
            <pc:docMk/>
            <pc:sldMk cId="3068144040" sldId="4528"/>
            <ac:spMk id="12" creationId="{FEDA1F6C-08D0-4179-B4E6-945CF5F1BE86}"/>
          </ac:spMkLst>
        </pc:spChg>
      </pc:sldChg>
      <pc:sldChg chg="add del">
        <pc:chgData name="Chris Speller" userId="0a97f007-b978-4543-a8a0-9ee0abccdf0a" providerId="ADAL" clId="{B8B649C5-C549-4FEB-BF49-7EEBAD02D5DE}" dt="2020-12-20T22:37:29.325" v="6558" actId="47"/>
        <pc:sldMkLst>
          <pc:docMk/>
          <pc:sldMk cId="1611949308" sldId="4529"/>
        </pc:sldMkLst>
      </pc:sldChg>
      <pc:sldChg chg="modSp add mod">
        <pc:chgData name="Chris Speller" userId="0a97f007-b978-4543-a8a0-9ee0abccdf0a" providerId="ADAL" clId="{B8B649C5-C549-4FEB-BF49-7EEBAD02D5DE}" dt="2020-12-20T23:12:49.110" v="7479" actId="2711"/>
        <pc:sldMkLst>
          <pc:docMk/>
          <pc:sldMk cId="1201448274" sldId="4530"/>
        </pc:sldMkLst>
        <pc:spChg chg="mod">
          <ac:chgData name="Chris Speller" userId="0a97f007-b978-4543-a8a0-9ee0abccdf0a" providerId="ADAL" clId="{B8B649C5-C549-4FEB-BF49-7EEBAD02D5DE}" dt="2020-12-20T23:12:45.836" v="7478" actId="2711"/>
          <ac:spMkLst>
            <pc:docMk/>
            <pc:sldMk cId="1201448274" sldId="4530"/>
            <ac:spMk id="10" creationId="{00000000-0000-0000-0000-000000000000}"/>
          </ac:spMkLst>
        </pc:spChg>
        <pc:spChg chg="mod">
          <ac:chgData name="Chris Speller" userId="0a97f007-b978-4543-a8a0-9ee0abccdf0a" providerId="ADAL" clId="{B8B649C5-C549-4FEB-BF49-7EEBAD02D5DE}" dt="2020-12-20T23:12:49.110" v="7479" actId="2711"/>
          <ac:spMkLst>
            <pc:docMk/>
            <pc:sldMk cId="1201448274" sldId="4530"/>
            <ac:spMk id="11" creationId="{00000000-0000-0000-0000-000000000000}"/>
          </ac:spMkLst>
        </pc:spChg>
        <pc:spChg chg="mod">
          <ac:chgData name="Chris Speller" userId="0a97f007-b978-4543-a8a0-9ee0abccdf0a" providerId="ADAL" clId="{B8B649C5-C549-4FEB-BF49-7EEBAD02D5DE}" dt="2020-12-20T22:38:45.365" v="6573" actId="20577"/>
          <ac:spMkLst>
            <pc:docMk/>
            <pc:sldMk cId="1201448274" sldId="4530"/>
            <ac:spMk id="12" creationId="{FEDA1F6C-08D0-4179-B4E6-945CF5F1BE86}"/>
          </ac:spMkLst>
        </pc:spChg>
      </pc:sldChg>
      <pc:sldChg chg="modSp add mod modAnim">
        <pc:chgData name="Chris Speller" userId="0a97f007-b978-4543-a8a0-9ee0abccdf0a" providerId="ADAL" clId="{B8B649C5-C549-4FEB-BF49-7EEBAD02D5DE}" dt="2020-12-20T23:12:40.842" v="7477" actId="2711"/>
        <pc:sldMkLst>
          <pc:docMk/>
          <pc:sldMk cId="3304127777" sldId="4531"/>
        </pc:sldMkLst>
        <pc:spChg chg="mod">
          <ac:chgData name="Chris Speller" userId="0a97f007-b978-4543-a8a0-9ee0abccdf0a" providerId="ADAL" clId="{B8B649C5-C549-4FEB-BF49-7EEBAD02D5DE}" dt="2020-12-20T23:12:37.734" v="7476" actId="2711"/>
          <ac:spMkLst>
            <pc:docMk/>
            <pc:sldMk cId="3304127777" sldId="4531"/>
            <ac:spMk id="10" creationId="{00000000-0000-0000-0000-000000000000}"/>
          </ac:spMkLst>
        </pc:spChg>
        <pc:spChg chg="mod">
          <ac:chgData name="Chris Speller" userId="0a97f007-b978-4543-a8a0-9ee0abccdf0a" providerId="ADAL" clId="{B8B649C5-C549-4FEB-BF49-7EEBAD02D5DE}" dt="2020-12-20T23:12:40.842" v="7477" actId="2711"/>
          <ac:spMkLst>
            <pc:docMk/>
            <pc:sldMk cId="3304127777" sldId="4531"/>
            <ac:spMk id="11" creationId="{00000000-0000-0000-0000-000000000000}"/>
          </ac:spMkLst>
        </pc:spChg>
        <pc:spChg chg="mod">
          <ac:chgData name="Chris Speller" userId="0a97f007-b978-4543-a8a0-9ee0abccdf0a" providerId="ADAL" clId="{B8B649C5-C549-4FEB-BF49-7EEBAD02D5DE}" dt="2020-12-20T22:40:03.688" v="6644" actId="20577"/>
          <ac:spMkLst>
            <pc:docMk/>
            <pc:sldMk cId="3304127777" sldId="4531"/>
            <ac:spMk id="12" creationId="{FEDA1F6C-08D0-4179-B4E6-945CF5F1BE86}"/>
          </ac:spMkLst>
        </pc:spChg>
      </pc:sldChg>
      <pc:sldChg chg="modSp add mod modAnim">
        <pc:chgData name="Chris Speller" userId="0a97f007-b978-4543-a8a0-9ee0abccdf0a" providerId="ADAL" clId="{B8B649C5-C549-4FEB-BF49-7EEBAD02D5DE}" dt="2020-12-20T23:12:33.443" v="7475" actId="2711"/>
        <pc:sldMkLst>
          <pc:docMk/>
          <pc:sldMk cId="1353591398" sldId="4532"/>
        </pc:sldMkLst>
        <pc:spChg chg="mod">
          <ac:chgData name="Chris Speller" userId="0a97f007-b978-4543-a8a0-9ee0abccdf0a" providerId="ADAL" clId="{B8B649C5-C549-4FEB-BF49-7EEBAD02D5DE}" dt="2020-12-20T23:12:30.773" v="7474" actId="2711"/>
          <ac:spMkLst>
            <pc:docMk/>
            <pc:sldMk cId="1353591398" sldId="4532"/>
            <ac:spMk id="10" creationId="{00000000-0000-0000-0000-000000000000}"/>
          </ac:spMkLst>
        </pc:spChg>
        <pc:spChg chg="mod">
          <ac:chgData name="Chris Speller" userId="0a97f007-b978-4543-a8a0-9ee0abccdf0a" providerId="ADAL" clId="{B8B649C5-C549-4FEB-BF49-7EEBAD02D5DE}" dt="2020-12-20T23:12:33.443" v="7475" actId="2711"/>
          <ac:spMkLst>
            <pc:docMk/>
            <pc:sldMk cId="1353591398" sldId="4532"/>
            <ac:spMk id="11" creationId="{00000000-0000-0000-0000-000000000000}"/>
          </ac:spMkLst>
        </pc:spChg>
        <pc:spChg chg="mod">
          <ac:chgData name="Chris Speller" userId="0a97f007-b978-4543-a8a0-9ee0abccdf0a" providerId="ADAL" clId="{B8B649C5-C549-4FEB-BF49-7EEBAD02D5DE}" dt="2020-12-20T22:45:10.504" v="6762" actId="20577"/>
          <ac:spMkLst>
            <pc:docMk/>
            <pc:sldMk cId="1353591398" sldId="4532"/>
            <ac:spMk id="12" creationId="{FEDA1F6C-08D0-4179-B4E6-945CF5F1BE86}"/>
          </ac:spMkLst>
        </pc:spChg>
      </pc:sldChg>
      <pc:sldChg chg="modSp add mod">
        <pc:chgData name="Chris Speller" userId="0a97f007-b978-4543-a8a0-9ee0abccdf0a" providerId="ADAL" clId="{B8B649C5-C549-4FEB-BF49-7EEBAD02D5DE}" dt="2020-12-20T23:12:26.719" v="7473" actId="404"/>
        <pc:sldMkLst>
          <pc:docMk/>
          <pc:sldMk cId="767070580" sldId="4533"/>
        </pc:sldMkLst>
        <pc:spChg chg="mod">
          <ac:chgData name="Chris Speller" userId="0a97f007-b978-4543-a8a0-9ee0abccdf0a" providerId="ADAL" clId="{B8B649C5-C549-4FEB-BF49-7EEBAD02D5DE}" dt="2020-12-20T23:12:22.310" v="7471" actId="404"/>
          <ac:spMkLst>
            <pc:docMk/>
            <pc:sldMk cId="767070580" sldId="4533"/>
            <ac:spMk id="10" creationId="{00000000-0000-0000-0000-000000000000}"/>
          </ac:spMkLst>
        </pc:spChg>
        <pc:spChg chg="mod">
          <ac:chgData name="Chris Speller" userId="0a97f007-b978-4543-a8a0-9ee0abccdf0a" providerId="ADAL" clId="{B8B649C5-C549-4FEB-BF49-7EEBAD02D5DE}" dt="2020-12-20T23:12:26.719" v="7473" actId="404"/>
          <ac:spMkLst>
            <pc:docMk/>
            <pc:sldMk cId="767070580" sldId="4533"/>
            <ac:spMk id="11" creationId="{00000000-0000-0000-0000-000000000000}"/>
          </ac:spMkLst>
        </pc:spChg>
        <pc:spChg chg="mod">
          <ac:chgData name="Chris Speller" userId="0a97f007-b978-4543-a8a0-9ee0abccdf0a" providerId="ADAL" clId="{B8B649C5-C549-4FEB-BF49-7EEBAD02D5DE}" dt="2020-12-20T22:51:49.594" v="6891" actId="20577"/>
          <ac:spMkLst>
            <pc:docMk/>
            <pc:sldMk cId="767070580" sldId="4533"/>
            <ac:spMk id="12" creationId="{FEDA1F6C-08D0-4179-B4E6-945CF5F1BE86}"/>
          </ac:spMkLst>
        </pc:spChg>
      </pc:sldChg>
      <pc:sldChg chg="modSp add mod">
        <pc:chgData name="Chris Speller" userId="0a97f007-b978-4543-a8a0-9ee0abccdf0a" providerId="ADAL" clId="{B8B649C5-C549-4FEB-BF49-7EEBAD02D5DE}" dt="2020-12-20T22:59:11.810" v="7155" actId="20577"/>
        <pc:sldMkLst>
          <pc:docMk/>
          <pc:sldMk cId="1418794456" sldId="4534"/>
        </pc:sldMkLst>
        <pc:spChg chg="mod">
          <ac:chgData name="Chris Speller" userId="0a97f007-b978-4543-a8a0-9ee0abccdf0a" providerId="ADAL" clId="{B8B649C5-C549-4FEB-BF49-7EEBAD02D5DE}" dt="2020-12-20T22:59:11.810" v="7155" actId="20577"/>
          <ac:spMkLst>
            <pc:docMk/>
            <pc:sldMk cId="1418794456" sldId="4534"/>
            <ac:spMk id="10" creationId="{00000000-0000-0000-0000-000000000000}"/>
          </ac:spMkLst>
        </pc:spChg>
        <pc:spChg chg="mod">
          <ac:chgData name="Chris Speller" userId="0a97f007-b978-4543-a8a0-9ee0abccdf0a" providerId="ADAL" clId="{B8B649C5-C549-4FEB-BF49-7EEBAD02D5DE}" dt="2020-12-20T22:56:01.388" v="7128"/>
          <ac:spMkLst>
            <pc:docMk/>
            <pc:sldMk cId="1418794456" sldId="4534"/>
            <ac:spMk id="11" creationId="{00000000-0000-0000-0000-000000000000}"/>
          </ac:spMkLst>
        </pc:spChg>
        <pc:spChg chg="mod">
          <ac:chgData name="Chris Speller" userId="0a97f007-b978-4543-a8a0-9ee0abccdf0a" providerId="ADAL" clId="{B8B649C5-C549-4FEB-BF49-7EEBAD02D5DE}" dt="2020-12-20T22:56:16.487" v="7142" actId="1076"/>
          <ac:spMkLst>
            <pc:docMk/>
            <pc:sldMk cId="1418794456" sldId="4534"/>
            <ac:spMk id="12" creationId="{FEDA1F6C-08D0-4179-B4E6-945CF5F1BE86}"/>
          </ac:spMkLst>
        </pc:spChg>
      </pc:sldChg>
      <pc:sldChg chg="add del">
        <pc:chgData name="Chris Speller" userId="0a97f007-b978-4543-a8a0-9ee0abccdf0a" providerId="ADAL" clId="{B8B649C5-C549-4FEB-BF49-7EEBAD02D5DE}" dt="2020-12-20T22:52:20.661" v="6893"/>
        <pc:sldMkLst>
          <pc:docMk/>
          <pc:sldMk cId="3252863080" sldId="4534"/>
        </pc:sldMkLst>
      </pc:sldChg>
      <pc:sldChg chg="add del">
        <pc:chgData name="Chris Speller" userId="0a97f007-b978-4543-a8a0-9ee0abccdf0a" providerId="ADAL" clId="{B8B649C5-C549-4FEB-BF49-7EEBAD02D5DE}" dt="2020-12-20T22:59:42.193" v="7157"/>
        <pc:sldMkLst>
          <pc:docMk/>
          <pc:sldMk cId="2323361934" sldId="4535"/>
        </pc:sldMkLst>
      </pc:sldChg>
      <pc:sldChg chg="modSp add">
        <pc:chgData name="Chris Speller" userId="0a97f007-b978-4543-a8a0-9ee0abccdf0a" providerId="ADAL" clId="{B8B649C5-C549-4FEB-BF49-7EEBAD02D5DE}" dt="2020-12-20T23:12:07.053" v="7469" actId="2711"/>
        <pc:sldMkLst>
          <pc:docMk/>
          <pc:sldMk cId="3343605041" sldId="4535"/>
        </pc:sldMkLst>
        <pc:spChg chg="mod">
          <ac:chgData name="Chris Speller" userId="0a97f007-b978-4543-a8a0-9ee0abccdf0a" providerId="ADAL" clId="{B8B649C5-C549-4FEB-BF49-7EEBAD02D5DE}" dt="2020-12-20T23:12:03.196" v="7468" actId="2711"/>
          <ac:spMkLst>
            <pc:docMk/>
            <pc:sldMk cId="3343605041" sldId="4535"/>
            <ac:spMk id="10" creationId="{00000000-0000-0000-0000-000000000000}"/>
          </ac:spMkLst>
        </pc:spChg>
        <pc:spChg chg="mod">
          <ac:chgData name="Chris Speller" userId="0a97f007-b978-4543-a8a0-9ee0abccdf0a" providerId="ADAL" clId="{B8B649C5-C549-4FEB-BF49-7EEBAD02D5DE}" dt="2020-12-20T23:12:07.053" v="7469" actId="2711"/>
          <ac:spMkLst>
            <pc:docMk/>
            <pc:sldMk cId="3343605041" sldId="4535"/>
            <ac:spMk id="11" creationId="{00000000-0000-0000-0000-000000000000}"/>
          </ac:spMkLst>
        </pc:spChg>
        <pc:spChg chg="mod">
          <ac:chgData name="Chris Speller" userId="0a97f007-b978-4543-a8a0-9ee0abccdf0a" providerId="ADAL" clId="{B8B649C5-C549-4FEB-BF49-7EEBAD02D5DE}" dt="2020-12-20T23:00:42.213" v="7183" actId="20577"/>
          <ac:spMkLst>
            <pc:docMk/>
            <pc:sldMk cId="3343605041" sldId="4535"/>
            <ac:spMk id="12" creationId="{FEDA1F6C-08D0-4179-B4E6-945CF5F1BE86}"/>
          </ac:spMkLst>
        </pc:spChg>
      </pc:sldChg>
      <pc:sldChg chg="modSp add">
        <pc:chgData name="Chris Speller" userId="0a97f007-b978-4543-a8a0-9ee0abccdf0a" providerId="ADAL" clId="{B8B649C5-C549-4FEB-BF49-7EEBAD02D5DE}" dt="2020-12-20T23:11:58.427" v="7467" actId="2711"/>
        <pc:sldMkLst>
          <pc:docMk/>
          <pc:sldMk cId="3989641810" sldId="4536"/>
        </pc:sldMkLst>
        <pc:spChg chg="mod">
          <ac:chgData name="Chris Speller" userId="0a97f007-b978-4543-a8a0-9ee0abccdf0a" providerId="ADAL" clId="{B8B649C5-C549-4FEB-BF49-7EEBAD02D5DE}" dt="2020-12-20T23:11:55.261" v="7466" actId="2711"/>
          <ac:spMkLst>
            <pc:docMk/>
            <pc:sldMk cId="3989641810" sldId="4536"/>
            <ac:spMk id="10" creationId="{00000000-0000-0000-0000-000000000000}"/>
          </ac:spMkLst>
        </pc:spChg>
        <pc:spChg chg="mod">
          <ac:chgData name="Chris Speller" userId="0a97f007-b978-4543-a8a0-9ee0abccdf0a" providerId="ADAL" clId="{B8B649C5-C549-4FEB-BF49-7EEBAD02D5DE}" dt="2020-12-20T23:11:58.427" v="7467" actId="2711"/>
          <ac:spMkLst>
            <pc:docMk/>
            <pc:sldMk cId="3989641810" sldId="4536"/>
            <ac:spMk id="11" creationId="{00000000-0000-0000-0000-000000000000}"/>
          </ac:spMkLst>
        </pc:spChg>
        <pc:spChg chg="mod">
          <ac:chgData name="Chris Speller" userId="0a97f007-b978-4543-a8a0-9ee0abccdf0a" providerId="ADAL" clId="{B8B649C5-C549-4FEB-BF49-7EEBAD02D5DE}" dt="2020-12-20T23:01:07.136" v="7195" actId="20577"/>
          <ac:spMkLst>
            <pc:docMk/>
            <pc:sldMk cId="3989641810" sldId="4536"/>
            <ac:spMk id="12" creationId="{FEDA1F6C-08D0-4179-B4E6-945CF5F1BE86}"/>
          </ac:spMkLst>
        </pc:spChg>
      </pc:sldChg>
      <pc:sldChg chg="modSp add mod">
        <pc:chgData name="Chris Speller" userId="0a97f007-b978-4543-a8a0-9ee0abccdf0a" providerId="ADAL" clId="{B8B649C5-C549-4FEB-BF49-7EEBAD02D5DE}" dt="2020-12-20T23:11:50.618" v="7465" actId="2711"/>
        <pc:sldMkLst>
          <pc:docMk/>
          <pc:sldMk cId="324072873" sldId="4537"/>
        </pc:sldMkLst>
        <pc:spChg chg="mod">
          <ac:chgData name="Chris Speller" userId="0a97f007-b978-4543-a8a0-9ee0abccdf0a" providerId="ADAL" clId="{B8B649C5-C549-4FEB-BF49-7EEBAD02D5DE}" dt="2020-12-20T23:11:48.037" v="7464" actId="2711"/>
          <ac:spMkLst>
            <pc:docMk/>
            <pc:sldMk cId="324072873" sldId="4537"/>
            <ac:spMk id="10" creationId="{00000000-0000-0000-0000-000000000000}"/>
          </ac:spMkLst>
        </pc:spChg>
        <pc:spChg chg="mod">
          <ac:chgData name="Chris Speller" userId="0a97f007-b978-4543-a8a0-9ee0abccdf0a" providerId="ADAL" clId="{B8B649C5-C549-4FEB-BF49-7EEBAD02D5DE}" dt="2020-12-20T23:11:50.618" v="7465" actId="2711"/>
          <ac:spMkLst>
            <pc:docMk/>
            <pc:sldMk cId="324072873" sldId="4537"/>
            <ac:spMk id="11" creationId="{00000000-0000-0000-0000-000000000000}"/>
          </ac:spMkLst>
        </pc:spChg>
      </pc:sldChg>
      <pc:sldChg chg="modSp add">
        <pc:chgData name="Chris Speller" userId="0a97f007-b978-4543-a8a0-9ee0abccdf0a" providerId="ADAL" clId="{B8B649C5-C549-4FEB-BF49-7EEBAD02D5DE}" dt="2020-12-20T23:11:44.251" v="7463" actId="2711"/>
        <pc:sldMkLst>
          <pc:docMk/>
          <pc:sldMk cId="2942092640" sldId="4538"/>
        </pc:sldMkLst>
        <pc:spChg chg="mod">
          <ac:chgData name="Chris Speller" userId="0a97f007-b978-4543-a8a0-9ee0abccdf0a" providerId="ADAL" clId="{B8B649C5-C549-4FEB-BF49-7EEBAD02D5DE}" dt="2020-12-20T23:11:40.781" v="7462" actId="2711"/>
          <ac:spMkLst>
            <pc:docMk/>
            <pc:sldMk cId="2942092640" sldId="4538"/>
            <ac:spMk id="10" creationId="{00000000-0000-0000-0000-000000000000}"/>
          </ac:spMkLst>
        </pc:spChg>
        <pc:spChg chg="mod">
          <ac:chgData name="Chris Speller" userId="0a97f007-b978-4543-a8a0-9ee0abccdf0a" providerId="ADAL" clId="{B8B649C5-C549-4FEB-BF49-7EEBAD02D5DE}" dt="2020-12-20T23:11:44.251" v="7463" actId="2711"/>
          <ac:spMkLst>
            <pc:docMk/>
            <pc:sldMk cId="2942092640" sldId="4538"/>
            <ac:spMk id="11" creationId="{00000000-0000-0000-0000-000000000000}"/>
          </ac:spMkLst>
        </pc:spChg>
      </pc:sldChg>
      <pc:sldChg chg="modSp add mod modAnim">
        <pc:chgData name="Chris Speller" userId="0a97f007-b978-4543-a8a0-9ee0abccdf0a" providerId="ADAL" clId="{B8B649C5-C549-4FEB-BF49-7EEBAD02D5DE}" dt="2020-12-20T23:33:28.548" v="7895" actId="20577"/>
        <pc:sldMkLst>
          <pc:docMk/>
          <pc:sldMk cId="1786563480" sldId="4539"/>
        </pc:sldMkLst>
        <pc:spChg chg="mod">
          <ac:chgData name="Chris Speller" userId="0a97f007-b978-4543-a8a0-9ee0abccdf0a" providerId="ADAL" clId="{B8B649C5-C549-4FEB-BF49-7EEBAD02D5DE}" dt="2020-12-20T23:11:36.240" v="7461" actId="2711"/>
          <ac:spMkLst>
            <pc:docMk/>
            <pc:sldMk cId="1786563480" sldId="4539"/>
            <ac:spMk id="10" creationId="{00000000-0000-0000-0000-000000000000}"/>
          </ac:spMkLst>
        </pc:spChg>
        <pc:spChg chg="mod">
          <ac:chgData name="Chris Speller" userId="0a97f007-b978-4543-a8a0-9ee0abccdf0a" providerId="ADAL" clId="{B8B649C5-C549-4FEB-BF49-7EEBAD02D5DE}" dt="2020-12-20T23:33:19.963" v="7882" actId="20577"/>
          <ac:spMkLst>
            <pc:docMk/>
            <pc:sldMk cId="1786563480" sldId="4539"/>
            <ac:spMk id="11" creationId="{00000000-0000-0000-0000-000000000000}"/>
          </ac:spMkLst>
        </pc:spChg>
        <pc:spChg chg="mod">
          <ac:chgData name="Chris Speller" userId="0a97f007-b978-4543-a8a0-9ee0abccdf0a" providerId="ADAL" clId="{B8B649C5-C549-4FEB-BF49-7EEBAD02D5DE}" dt="2020-12-20T23:33:28.548" v="7895" actId="20577"/>
          <ac:spMkLst>
            <pc:docMk/>
            <pc:sldMk cId="1786563480" sldId="4539"/>
            <ac:spMk id="12" creationId="{FEDA1F6C-08D0-4179-B4E6-945CF5F1BE86}"/>
          </ac:spMkLst>
        </pc:spChg>
      </pc:sldChg>
      <pc:sldChg chg="modSp add mod">
        <pc:chgData name="Chris Speller" userId="0a97f007-b978-4543-a8a0-9ee0abccdf0a" providerId="ADAL" clId="{B8B649C5-C549-4FEB-BF49-7EEBAD02D5DE}" dt="2020-12-20T23:47:31.626" v="8008" actId="20577"/>
        <pc:sldMkLst>
          <pc:docMk/>
          <pc:sldMk cId="2138088082" sldId="4540"/>
        </pc:sldMkLst>
        <pc:spChg chg="mod">
          <ac:chgData name="Chris Speller" userId="0a97f007-b978-4543-a8a0-9ee0abccdf0a" providerId="ADAL" clId="{B8B649C5-C549-4FEB-BF49-7EEBAD02D5DE}" dt="2020-12-20T23:47:31.626" v="8008" actId="20577"/>
          <ac:spMkLst>
            <pc:docMk/>
            <pc:sldMk cId="2138088082" sldId="4540"/>
            <ac:spMk id="10" creationId="{00000000-0000-0000-0000-000000000000}"/>
          </ac:spMkLst>
        </pc:spChg>
        <pc:spChg chg="mod">
          <ac:chgData name="Chris Speller" userId="0a97f007-b978-4543-a8a0-9ee0abccdf0a" providerId="ADAL" clId="{B8B649C5-C549-4FEB-BF49-7EEBAD02D5DE}" dt="2020-12-20T23:36:46.243" v="7985"/>
          <ac:spMkLst>
            <pc:docMk/>
            <pc:sldMk cId="2138088082" sldId="4540"/>
            <ac:spMk id="11" creationId="{00000000-0000-0000-0000-000000000000}"/>
          </ac:spMkLst>
        </pc:spChg>
        <pc:spChg chg="mod">
          <ac:chgData name="Chris Speller" userId="0a97f007-b978-4543-a8a0-9ee0abccdf0a" providerId="ADAL" clId="{B8B649C5-C549-4FEB-BF49-7EEBAD02D5DE}" dt="2020-12-20T23:36:52.047" v="7990" actId="20577"/>
          <ac:spMkLst>
            <pc:docMk/>
            <pc:sldMk cId="2138088082" sldId="4540"/>
            <ac:spMk id="12" creationId="{FEDA1F6C-08D0-4179-B4E6-945CF5F1BE86}"/>
          </ac:spMkLst>
        </pc:spChg>
      </pc:sldChg>
      <pc:sldChg chg="add del">
        <pc:chgData name="Chris Speller" userId="0a97f007-b978-4543-a8a0-9ee0abccdf0a" providerId="ADAL" clId="{B8B649C5-C549-4FEB-BF49-7EEBAD02D5DE}" dt="2020-12-20T23:10:22.844" v="7357"/>
        <pc:sldMkLst>
          <pc:docMk/>
          <pc:sldMk cId="4083503152" sldId="4540"/>
        </pc:sldMkLst>
      </pc:sldChg>
      <pc:sldChg chg="modSp add mod modAnim">
        <pc:chgData name="Chris Speller" userId="0a97f007-b978-4543-a8a0-9ee0abccdf0a" providerId="ADAL" clId="{B8B649C5-C549-4FEB-BF49-7EEBAD02D5DE}" dt="2020-12-21T09:19:19.039" v="8370" actId="2711"/>
        <pc:sldMkLst>
          <pc:docMk/>
          <pc:sldMk cId="1185784097" sldId="4541"/>
        </pc:sldMkLst>
        <pc:spChg chg="mod">
          <ac:chgData name="Chris Speller" userId="0a97f007-b978-4543-a8a0-9ee0abccdf0a" providerId="ADAL" clId="{B8B649C5-C549-4FEB-BF49-7EEBAD02D5DE}" dt="2020-12-21T09:14:02.895" v="8176" actId="2711"/>
          <ac:spMkLst>
            <pc:docMk/>
            <pc:sldMk cId="1185784097" sldId="4541"/>
            <ac:spMk id="10" creationId="{00000000-0000-0000-0000-000000000000}"/>
          </ac:spMkLst>
        </pc:spChg>
        <pc:spChg chg="mod">
          <ac:chgData name="Chris Speller" userId="0a97f007-b978-4543-a8a0-9ee0abccdf0a" providerId="ADAL" clId="{B8B649C5-C549-4FEB-BF49-7EEBAD02D5DE}" dt="2020-12-21T09:14:07.608" v="8177" actId="2711"/>
          <ac:spMkLst>
            <pc:docMk/>
            <pc:sldMk cId="1185784097" sldId="4541"/>
            <ac:spMk id="11" creationId="{00000000-0000-0000-0000-000000000000}"/>
          </ac:spMkLst>
        </pc:spChg>
        <pc:spChg chg="mod">
          <ac:chgData name="Chris Speller" userId="0a97f007-b978-4543-a8a0-9ee0abccdf0a" providerId="ADAL" clId="{B8B649C5-C549-4FEB-BF49-7EEBAD02D5DE}" dt="2020-12-21T09:19:19.039" v="8370" actId="2711"/>
          <ac:spMkLst>
            <pc:docMk/>
            <pc:sldMk cId="1185784097" sldId="4541"/>
            <ac:spMk id="12" creationId="{FEDA1F6C-08D0-4179-B4E6-945CF5F1BE86}"/>
          </ac:spMkLst>
        </pc:spChg>
      </pc:sldChg>
      <pc:sldChg chg="modSp add mod modAnim">
        <pc:chgData name="Chris Speller" userId="0a97f007-b978-4543-a8a0-9ee0abccdf0a" providerId="ADAL" clId="{B8B649C5-C549-4FEB-BF49-7EEBAD02D5DE}" dt="2020-12-21T09:14:22.076" v="8181" actId="2711"/>
        <pc:sldMkLst>
          <pc:docMk/>
          <pc:sldMk cId="2042301552" sldId="4542"/>
        </pc:sldMkLst>
        <pc:spChg chg="mod">
          <ac:chgData name="Chris Speller" userId="0a97f007-b978-4543-a8a0-9ee0abccdf0a" providerId="ADAL" clId="{B8B649C5-C549-4FEB-BF49-7EEBAD02D5DE}" dt="2020-12-21T09:13:55.430" v="8174" actId="2711"/>
          <ac:spMkLst>
            <pc:docMk/>
            <pc:sldMk cId="2042301552" sldId="4542"/>
            <ac:spMk id="10" creationId="{00000000-0000-0000-0000-000000000000}"/>
          </ac:spMkLst>
        </pc:spChg>
        <pc:spChg chg="mod">
          <ac:chgData name="Chris Speller" userId="0a97f007-b978-4543-a8a0-9ee0abccdf0a" providerId="ADAL" clId="{B8B649C5-C549-4FEB-BF49-7EEBAD02D5DE}" dt="2020-12-21T09:14:22.076" v="8181" actId="2711"/>
          <ac:spMkLst>
            <pc:docMk/>
            <pc:sldMk cId="2042301552" sldId="4542"/>
            <ac:spMk id="11" creationId="{00000000-0000-0000-0000-000000000000}"/>
          </ac:spMkLst>
        </pc:spChg>
        <pc:spChg chg="mod">
          <ac:chgData name="Chris Speller" userId="0a97f007-b978-4543-a8a0-9ee0abccdf0a" providerId="ADAL" clId="{B8B649C5-C549-4FEB-BF49-7EEBAD02D5DE}" dt="2020-12-21T09:07:37.906" v="8098" actId="20577"/>
          <ac:spMkLst>
            <pc:docMk/>
            <pc:sldMk cId="2042301552" sldId="4542"/>
            <ac:spMk id="12" creationId="{FEDA1F6C-08D0-4179-B4E6-945CF5F1BE86}"/>
          </ac:spMkLst>
        </pc:spChg>
      </pc:sldChg>
      <pc:sldChg chg="modSp add mod modAnim">
        <pc:chgData name="Chris Speller" userId="0a97f007-b978-4543-a8a0-9ee0abccdf0a" providerId="ADAL" clId="{B8B649C5-C549-4FEB-BF49-7EEBAD02D5DE}" dt="2020-12-21T09:14:16.575" v="8180" actId="404"/>
        <pc:sldMkLst>
          <pc:docMk/>
          <pc:sldMk cId="1367160984" sldId="4543"/>
        </pc:sldMkLst>
        <pc:spChg chg="mod">
          <ac:chgData name="Chris Speller" userId="0a97f007-b978-4543-a8a0-9ee0abccdf0a" providerId="ADAL" clId="{B8B649C5-C549-4FEB-BF49-7EEBAD02D5DE}" dt="2020-12-21T09:14:12.050" v="8178" actId="404"/>
          <ac:spMkLst>
            <pc:docMk/>
            <pc:sldMk cId="1367160984" sldId="4543"/>
            <ac:spMk id="10" creationId="{00000000-0000-0000-0000-000000000000}"/>
          </ac:spMkLst>
        </pc:spChg>
        <pc:spChg chg="mod">
          <ac:chgData name="Chris Speller" userId="0a97f007-b978-4543-a8a0-9ee0abccdf0a" providerId="ADAL" clId="{B8B649C5-C549-4FEB-BF49-7EEBAD02D5DE}" dt="2020-12-21T09:14:16.575" v="8180" actId="404"/>
          <ac:spMkLst>
            <pc:docMk/>
            <pc:sldMk cId="1367160984" sldId="4543"/>
            <ac:spMk id="11" creationId="{00000000-0000-0000-0000-000000000000}"/>
          </ac:spMkLst>
        </pc:spChg>
        <pc:spChg chg="mod">
          <ac:chgData name="Chris Speller" userId="0a97f007-b978-4543-a8a0-9ee0abccdf0a" providerId="ADAL" clId="{B8B649C5-C549-4FEB-BF49-7EEBAD02D5DE}" dt="2020-12-21T09:11:46.811" v="8147" actId="1076"/>
          <ac:spMkLst>
            <pc:docMk/>
            <pc:sldMk cId="1367160984" sldId="4543"/>
            <ac:spMk id="12" creationId="{FEDA1F6C-08D0-4179-B4E6-945CF5F1BE86}"/>
          </ac:spMkLst>
        </pc:spChg>
      </pc:sldChg>
      <pc:sldChg chg="modSp add mod">
        <pc:chgData name="Chris Speller" userId="0a97f007-b978-4543-a8a0-9ee0abccdf0a" providerId="ADAL" clId="{B8B649C5-C549-4FEB-BF49-7EEBAD02D5DE}" dt="2020-12-21T09:17:59.361" v="8349" actId="20577"/>
        <pc:sldMkLst>
          <pc:docMk/>
          <pc:sldMk cId="4146199885" sldId="4544"/>
        </pc:sldMkLst>
        <pc:spChg chg="mod">
          <ac:chgData name="Chris Speller" userId="0a97f007-b978-4543-a8a0-9ee0abccdf0a" providerId="ADAL" clId="{B8B649C5-C549-4FEB-BF49-7EEBAD02D5DE}" dt="2020-12-21T09:17:59.361" v="8349" actId="20577"/>
          <ac:spMkLst>
            <pc:docMk/>
            <pc:sldMk cId="4146199885" sldId="4544"/>
            <ac:spMk id="10" creationId="{00000000-0000-0000-0000-000000000000}"/>
          </ac:spMkLst>
        </pc:spChg>
        <pc:spChg chg="mod">
          <ac:chgData name="Chris Speller" userId="0a97f007-b978-4543-a8a0-9ee0abccdf0a" providerId="ADAL" clId="{B8B649C5-C549-4FEB-BF49-7EEBAD02D5DE}" dt="2020-12-21T09:15:49.171" v="8334"/>
          <ac:spMkLst>
            <pc:docMk/>
            <pc:sldMk cId="4146199885" sldId="4544"/>
            <ac:spMk id="11" creationId="{00000000-0000-0000-0000-000000000000}"/>
          </ac:spMkLst>
        </pc:spChg>
        <pc:spChg chg="mod">
          <ac:chgData name="Chris Speller" userId="0a97f007-b978-4543-a8a0-9ee0abccdf0a" providerId="ADAL" clId="{B8B649C5-C549-4FEB-BF49-7EEBAD02D5DE}" dt="2020-12-21T09:16:00.214" v="8346" actId="20577"/>
          <ac:spMkLst>
            <pc:docMk/>
            <pc:sldMk cId="4146199885" sldId="4544"/>
            <ac:spMk id="12" creationId="{FEDA1F6C-08D0-4179-B4E6-945CF5F1BE86}"/>
          </ac:spMkLst>
        </pc:spChg>
      </pc:sldChg>
      <pc:sldChg chg="modSp add mod modAnim">
        <pc:chgData name="Chris Speller" userId="0a97f007-b978-4543-a8a0-9ee0abccdf0a" providerId="ADAL" clId="{B8B649C5-C549-4FEB-BF49-7EEBAD02D5DE}" dt="2020-12-21T09:20:23.029" v="8399" actId="20577"/>
        <pc:sldMkLst>
          <pc:docMk/>
          <pc:sldMk cId="2996557775" sldId="4545"/>
        </pc:sldMkLst>
        <pc:spChg chg="mod">
          <ac:chgData name="Chris Speller" userId="0a97f007-b978-4543-a8a0-9ee0abccdf0a" providerId="ADAL" clId="{B8B649C5-C549-4FEB-BF49-7EEBAD02D5DE}" dt="2020-12-21T09:20:23.029" v="8399" actId="20577"/>
          <ac:spMkLst>
            <pc:docMk/>
            <pc:sldMk cId="2996557775" sldId="4545"/>
            <ac:spMk id="10" creationId="{00000000-0000-0000-0000-000000000000}"/>
          </ac:spMkLst>
        </pc:spChg>
        <pc:spChg chg="mod">
          <ac:chgData name="Chris Speller" userId="0a97f007-b978-4543-a8a0-9ee0abccdf0a" providerId="ADAL" clId="{B8B649C5-C549-4FEB-BF49-7EEBAD02D5DE}" dt="2020-12-21T09:18:53.942" v="8361" actId="404"/>
          <ac:spMkLst>
            <pc:docMk/>
            <pc:sldMk cId="2996557775" sldId="4545"/>
            <ac:spMk id="11" creationId="{00000000-0000-0000-0000-000000000000}"/>
          </ac:spMkLst>
        </pc:spChg>
        <pc:spChg chg="mod">
          <ac:chgData name="Chris Speller" userId="0a97f007-b978-4543-a8a0-9ee0abccdf0a" providerId="ADAL" clId="{B8B649C5-C549-4FEB-BF49-7EEBAD02D5DE}" dt="2020-12-21T09:20:06.071" v="8391" actId="20577"/>
          <ac:spMkLst>
            <pc:docMk/>
            <pc:sldMk cId="2996557775" sldId="4545"/>
            <ac:spMk id="12" creationId="{FEDA1F6C-08D0-4179-B4E6-945CF5F1BE86}"/>
          </ac:spMkLst>
        </pc:spChg>
      </pc:sldChg>
      <pc:sldChg chg="modSp add mod modAnim">
        <pc:chgData name="Chris Speller" userId="0a97f007-b978-4543-a8a0-9ee0abccdf0a" providerId="ADAL" clId="{B8B649C5-C549-4FEB-BF49-7EEBAD02D5DE}" dt="2020-12-21T09:21:37.762" v="8440" actId="20577"/>
        <pc:sldMkLst>
          <pc:docMk/>
          <pc:sldMk cId="3772858602" sldId="4546"/>
        </pc:sldMkLst>
        <pc:spChg chg="mod">
          <ac:chgData name="Chris Speller" userId="0a97f007-b978-4543-a8a0-9ee0abccdf0a" providerId="ADAL" clId="{B8B649C5-C549-4FEB-BF49-7EEBAD02D5DE}" dt="2020-12-21T09:21:37.762" v="8440" actId="20577"/>
          <ac:spMkLst>
            <pc:docMk/>
            <pc:sldMk cId="3772858602" sldId="4546"/>
            <ac:spMk id="10" creationId="{00000000-0000-0000-0000-000000000000}"/>
          </ac:spMkLst>
        </pc:spChg>
        <pc:spChg chg="mod">
          <ac:chgData name="Chris Speller" userId="0a97f007-b978-4543-a8a0-9ee0abccdf0a" providerId="ADAL" clId="{B8B649C5-C549-4FEB-BF49-7EEBAD02D5DE}" dt="2020-12-21T09:21:00.443" v="8410" actId="403"/>
          <ac:spMkLst>
            <pc:docMk/>
            <pc:sldMk cId="3772858602" sldId="4546"/>
            <ac:spMk id="11" creationId="{00000000-0000-0000-0000-000000000000}"/>
          </ac:spMkLst>
        </pc:spChg>
        <pc:spChg chg="mod">
          <ac:chgData name="Chris Speller" userId="0a97f007-b978-4543-a8a0-9ee0abccdf0a" providerId="ADAL" clId="{B8B649C5-C549-4FEB-BF49-7EEBAD02D5DE}" dt="2020-12-21T09:21:25.147" v="8437" actId="122"/>
          <ac:spMkLst>
            <pc:docMk/>
            <pc:sldMk cId="3772858602" sldId="4546"/>
            <ac:spMk id="12" creationId="{FEDA1F6C-08D0-4179-B4E6-945CF5F1BE86}"/>
          </ac:spMkLst>
        </pc:spChg>
      </pc:sldChg>
      <pc:sldChg chg="modSp add mod">
        <pc:chgData name="Chris Speller" userId="0a97f007-b978-4543-a8a0-9ee0abccdf0a" providerId="ADAL" clId="{B8B649C5-C549-4FEB-BF49-7EEBAD02D5DE}" dt="2020-12-21T09:25:12.867" v="8499" actId="122"/>
        <pc:sldMkLst>
          <pc:docMk/>
          <pc:sldMk cId="3965021405" sldId="4547"/>
        </pc:sldMkLst>
        <pc:spChg chg="mod">
          <ac:chgData name="Chris Speller" userId="0a97f007-b978-4543-a8a0-9ee0abccdf0a" providerId="ADAL" clId="{B8B649C5-C549-4FEB-BF49-7EEBAD02D5DE}" dt="2020-12-21T09:24:33.629" v="8482" actId="20577"/>
          <ac:spMkLst>
            <pc:docMk/>
            <pc:sldMk cId="3965021405" sldId="4547"/>
            <ac:spMk id="10" creationId="{00000000-0000-0000-0000-000000000000}"/>
          </ac:spMkLst>
        </pc:spChg>
        <pc:spChg chg="mod">
          <ac:chgData name="Chris Speller" userId="0a97f007-b978-4543-a8a0-9ee0abccdf0a" providerId="ADAL" clId="{B8B649C5-C549-4FEB-BF49-7EEBAD02D5DE}" dt="2020-12-21T09:24:41.075" v="8483" actId="20577"/>
          <ac:spMkLst>
            <pc:docMk/>
            <pc:sldMk cId="3965021405" sldId="4547"/>
            <ac:spMk id="11" creationId="{00000000-0000-0000-0000-000000000000}"/>
          </ac:spMkLst>
        </pc:spChg>
        <pc:spChg chg="mod">
          <ac:chgData name="Chris Speller" userId="0a97f007-b978-4543-a8a0-9ee0abccdf0a" providerId="ADAL" clId="{B8B649C5-C549-4FEB-BF49-7EEBAD02D5DE}" dt="2020-12-21T09:25:12.867" v="8499" actId="122"/>
          <ac:spMkLst>
            <pc:docMk/>
            <pc:sldMk cId="3965021405" sldId="4547"/>
            <ac:spMk id="12" creationId="{FEDA1F6C-08D0-4179-B4E6-945CF5F1BE86}"/>
          </ac:spMkLst>
        </pc:spChg>
      </pc:sldChg>
      <pc:sldChg chg="modSp add">
        <pc:chgData name="Chris Speller" userId="0a97f007-b978-4543-a8a0-9ee0abccdf0a" providerId="ADAL" clId="{B8B649C5-C549-4FEB-BF49-7EEBAD02D5DE}" dt="2020-12-21T09:26:45.251" v="8532" actId="20577"/>
        <pc:sldMkLst>
          <pc:docMk/>
          <pc:sldMk cId="2238517172" sldId="4548"/>
        </pc:sldMkLst>
        <pc:spChg chg="mod">
          <ac:chgData name="Chris Speller" userId="0a97f007-b978-4543-a8a0-9ee0abccdf0a" providerId="ADAL" clId="{B8B649C5-C549-4FEB-BF49-7EEBAD02D5DE}" dt="2020-12-21T09:26:45.251" v="8532" actId="20577"/>
          <ac:spMkLst>
            <pc:docMk/>
            <pc:sldMk cId="2238517172" sldId="4548"/>
            <ac:spMk id="10" creationId="{00000000-0000-0000-0000-000000000000}"/>
          </ac:spMkLst>
        </pc:spChg>
        <pc:spChg chg="mod">
          <ac:chgData name="Chris Speller" userId="0a97f007-b978-4543-a8a0-9ee0abccdf0a" providerId="ADAL" clId="{B8B649C5-C549-4FEB-BF49-7EEBAD02D5DE}" dt="2020-12-21T09:25:42.952" v="8515"/>
          <ac:spMkLst>
            <pc:docMk/>
            <pc:sldMk cId="2238517172" sldId="4548"/>
            <ac:spMk id="11" creationId="{00000000-0000-0000-0000-000000000000}"/>
          </ac:spMkLst>
        </pc:spChg>
        <pc:spChg chg="mod">
          <ac:chgData name="Chris Speller" userId="0a97f007-b978-4543-a8a0-9ee0abccdf0a" providerId="ADAL" clId="{B8B649C5-C549-4FEB-BF49-7EEBAD02D5DE}" dt="2020-12-21T09:26:04.490" v="8523" actId="20577"/>
          <ac:spMkLst>
            <pc:docMk/>
            <pc:sldMk cId="2238517172" sldId="4548"/>
            <ac:spMk id="12" creationId="{FEDA1F6C-08D0-4179-B4E6-945CF5F1BE86}"/>
          </ac:spMkLst>
        </pc:spChg>
      </pc:sldChg>
      <pc:sldChg chg="modSp add mod">
        <pc:chgData name="Chris Speller" userId="0a97f007-b978-4543-a8a0-9ee0abccdf0a" providerId="ADAL" clId="{B8B649C5-C549-4FEB-BF49-7EEBAD02D5DE}" dt="2020-12-21T09:37:55.344" v="8718" actId="20577"/>
        <pc:sldMkLst>
          <pc:docMk/>
          <pc:sldMk cId="1037951282" sldId="4549"/>
        </pc:sldMkLst>
        <pc:spChg chg="mod">
          <ac:chgData name="Chris Speller" userId="0a97f007-b978-4543-a8a0-9ee0abccdf0a" providerId="ADAL" clId="{B8B649C5-C549-4FEB-BF49-7EEBAD02D5DE}" dt="2020-12-21T09:37:55.344" v="8718" actId="20577"/>
          <ac:spMkLst>
            <pc:docMk/>
            <pc:sldMk cId="1037951282" sldId="4549"/>
            <ac:spMk id="10" creationId="{00000000-0000-0000-0000-000000000000}"/>
          </ac:spMkLst>
        </pc:spChg>
        <pc:spChg chg="mod">
          <ac:chgData name="Chris Speller" userId="0a97f007-b978-4543-a8a0-9ee0abccdf0a" providerId="ADAL" clId="{B8B649C5-C549-4FEB-BF49-7EEBAD02D5DE}" dt="2020-12-21T09:29:08.819" v="8675"/>
          <ac:spMkLst>
            <pc:docMk/>
            <pc:sldMk cId="1037951282" sldId="4549"/>
            <ac:spMk id="11" creationId="{00000000-0000-0000-0000-000000000000}"/>
          </ac:spMkLst>
        </pc:spChg>
        <pc:spChg chg="mod">
          <ac:chgData name="Chris Speller" userId="0a97f007-b978-4543-a8a0-9ee0abccdf0a" providerId="ADAL" clId="{B8B649C5-C549-4FEB-BF49-7EEBAD02D5DE}" dt="2020-12-21T09:32:54.819" v="8709" actId="1076"/>
          <ac:spMkLst>
            <pc:docMk/>
            <pc:sldMk cId="1037951282" sldId="4549"/>
            <ac:spMk id="12" creationId="{FEDA1F6C-08D0-4179-B4E6-945CF5F1BE86}"/>
          </ac:spMkLst>
        </pc:spChg>
      </pc:sldChg>
      <pc:sldChg chg="modSp add mod ord modAnim">
        <pc:chgData name="Chris Speller" userId="0a97f007-b978-4543-a8a0-9ee0abccdf0a" providerId="ADAL" clId="{B8B649C5-C549-4FEB-BF49-7EEBAD02D5DE}" dt="2020-12-21T10:06:36.821" v="9517" actId="2711"/>
        <pc:sldMkLst>
          <pc:docMk/>
          <pc:sldMk cId="1889302795" sldId="4550"/>
        </pc:sldMkLst>
        <pc:spChg chg="mod">
          <ac:chgData name="Chris Speller" userId="0a97f007-b978-4543-a8a0-9ee0abccdf0a" providerId="ADAL" clId="{B8B649C5-C549-4FEB-BF49-7EEBAD02D5DE}" dt="2020-12-21T10:06:33.822" v="9516" actId="2711"/>
          <ac:spMkLst>
            <pc:docMk/>
            <pc:sldMk cId="1889302795" sldId="4550"/>
            <ac:spMk id="10" creationId="{00000000-0000-0000-0000-000000000000}"/>
          </ac:spMkLst>
        </pc:spChg>
        <pc:spChg chg="mod">
          <ac:chgData name="Chris Speller" userId="0a97f007-b978-4543-a8a0-9ee0abccdf0a" providerId="ADAL" clId="{B8B649C5-C549-4FEB-BF49-7EEBAD02D5DE}" dt="2020-12-21T10:06:36.821" v="9517" actId="2711"/>
          <ac:spMkLst>
            <pc:docMk/>
            <pc:sldMk cId="1889302795" sldId="4550"/>
            <ac:spMk id="11" creationId="{00000000-0000-0000-0000-000000000000}"/>
          </ac:spMkLst>
        </pc:spChg>
        <pc:spChg chg="mod">
          <ac:chgData name="Chris Speller" userId="0a97f007-b978-4543-a8a0-9ee0abccdf0a" providerId="ADAL" clId="{B8B649C5-C549-4FEB-BF49-7EEBAD02D5DE}" dt="2020-12-21T09:39:33.794" v="8754" actId="20577"/>
          <ac:spMkLst>
            <pc:docMk/>
            <pc:sldMk cId="1889302795" sldId="4550"/>
            <ac:spMk id="12" creationId="{FEDA1F6C-08D0-4179-B4E6-945CF5F1BE86}"/>
          </ac:spMkLst>
        </pc:spChg>
      </pc:sldChg>
      <pc:sldChg chg="modSp add mod ord modAnim addCm delCm">
        <pc:chgData name="Chris Speller" userId="0a97f007-b978-4543-a8a0-9ee0abccdf0a" providerId="ADAL" clId="{B8B649C5-C549-4FEB-BF49-7EEBAD02D5DE}" dt="2020-12-21T09:51:51.665" v="9106" actId="20577"/>
        <pc:sldMkLst>
          <pc:docMk/>
          <pc:sldMk cId="3233431659" sldId="4551"/>
        </pc:sldMkLst>
        <pc:spChg chg="mod">
          <ac:chgData name="Chris Speller" userId="0a97f007-b978-4543-a8a0-9ee0abccdf0a" providerId="ADAL" clId="{B8B649C5-C549-4FEB-BF49-7EEBAD02D5DE}" dt="2020-12-21T09:51:51.665" v="9106" actId="20577"/>
          <ac:spMkLst>
            <pc:docMk/>
            <pc:sldMk cId="3233431659" sldId="4551"/>
            <ac:spMk id="10" creationId="{00000000-0000-0000-0000-000000000000}"/>
          </ac:spMkLst>
        </pc:spChg>
        <pc:spChg chg="mod">
          <ac:chgData name="Chris Speller" userId="0a97f007-b978-4543-a8a0-9ee0abccdf0a" providerId="ADAL" clId="{B8B649C5-C549-4FEB-BF49-7EEBAD02D5DE}" dt="2020-12-21T09:50:55.995" v="9085" actId="20577"/>
          <ac:spMkLst>
            <pc:docMk/>
            <pc:sldMk cId="3233431659" sldId="4551"/>
            <ac:spMk id="11" creationId="{00000000-0000-0000-0000-000000000000}"/>
          </ac:spMkLst>
        </pc:spChg>
        <pc:spChg chg="mod">
          <ac:chgData name="Chris Speller" userId="0a97f007-b978-4543-a8a0-9ee0abccdf0a" providerId="ADAL" clId="{B8B649C5-C549-4FEB-BF49-7EEBAD02D5DE}" dt="2020-12-21T09:51:40.253" v="9098" actId="20577"/>
          <ac:spMkLst>
            <pc:docMk/>
            <pc:sldMk cId="3233431659" sldId="4551"/>
            <ac:spMk id="12" creationId="{FEDA1F6C-08D0-4179-B4E6-945CF5F1BE86}"/>
          </ac:spMkLst>
        </pc:spChg>
      </pc:sldChg>
      <pc:sldChg chg="modSp add mod modAnim">
        <pc:chgData name="Chris Speller" userId="0a97f007-b978-4543-a8a0-9ee0abccdf0a" providerId="ADAL" clId="{B8B649C5-C549-4FEB-BF49-7EEBAD02D5DE}" dt="2020-12-21T09:55:03.453" v="9292" actId="20577"/>
        <pc:sldMkLst>
          <pc:docMk/>
          <pc:sldMk cId="2518799859" sldId="4552"/>
        </pc:sldMkLst>
        <pc:spChg chg="mod">
          <ac:chgData name="Chris Speller" userId="0a97f007-b978-4543-a8a0-9ee0abccdf0a" providerId="ADAL" clId="{B8B649C5-C549-4FEB-BF49-7EEBAD02D5DE}" dt="2020-12-21T09:55:03.453" v="9292" actId="20577"/>
          <ac:spMkLst>
            <pc:docMk/>
            <pc:sldMk cId="2518799859" sldId="4552"/>
            <ac:spMk id="10" creationId="{00000000-0000-0000-0000-000000000000}"/>
          </ac:spMkLst>
        </pc:spChg>
        <pc:spChg chg="mod">
          <ac:chgData name="Chris Speller" userId="0a97f007-b978-4543-a8a0-9ee0abccdf0a" providerId="ADAL" clId="{B8B649C5-C549-4FEB-BF49-7EEBAD02D5DE}" dt="2020-12-21T09:53:53.947" v="9246"/>
          <ac:spMkLst>
            <pc:docMk/>
            <pc:sldMk cId="2518799859" sldId="4552"/>
            <ac:spMk id="11" creationId="{00000000-0000-0000-0000-000000000000}"/>
          </ac:spMkLst>
        </pc:spChg>
        <pc:spChg chg="mod">
          <ac:chgData name="Chris Speller" userId="0a97f007-b978-4543-a8a0-9ee0abccdf0a" providerId="ADAL" clId="{B8B649C5-C549-4FEB-BF49-7EEBAD02D5DE}" dt="2020-12-21T09:54:32.979" v="9281" actId="20577"/>
          <ac:spMkLst>
            <pc:docMk/>
            <pc:sldMk cId="2518799859" sldId="4552"/>
            <ac:spMk id="12" creationId="{FEDA1F6C-08D0-4179-B4E6-945CF5F1BE86}"/>
          </ac:spMkLst>
        </pc:spChg>
      </pc:sldChg>
      <pc:sldChg chg="modSp add mod modAnim">
        <pc:chgData name="Chris Speller" userId="0a97f007-b978-4543-a8a0-9ee0abccdf0a" providerId="ADAL" clId="{B8B649C5-C549-4FEB-BF49-7EEBAD02D5DE}" dt="2020-12-21T10:06:28.582" v="9515" actId="2711"/>
        <pc:sldMkLst>
          <pc:docMk/>
          <pc:sldMk cId="2519555058" sldId="4553"/>
        </pc:sldMkLst>
        <pc:spChg chg="mod">
          <ac:chgData name="Chris Speller" userId="0a97f007-b978-4543-a8a0-9ee0abccdf0a" providerId="ADAL" clId="{B8B649C5-C549-4FEB-BF49-7EEBAD02D5DE}" dt="2020-12-21T10:06:25.519" v="9514" actId="2711"/>
          <ac:spMkLst>
            <pc:docMk/>
            <pc:sldMk cId="2519555058" sldId="4553"/>
            <ac:spMk id="10" creationId="{00000000-0000-0000-0000-000000000000}"/>
          </ac:spMkLst>
        </pc:spChg>
        <pc:spChg chg="mod">
          <ac:chgData name="Chris Speller" userId="0a97f007-b978-4543-a8a0-9ee0abccdf0a" providerId="ADAL" clId="{B8B649C5-C549-4FEB-BF49-7EEBAD02D5DE}" dt="2020-12-21T10:06:28.582" v="9515" actId="2711"/>
          <ac:spMkLst>
            <pc:docMk/>
            <pc:sldMk cId="2519555058" sldId="4553"/>
            <ac:spMk id="11" creationId="{00000000-0000-0000-0000-000000000000}"/>
          </ac:spMkLst>
        </pc:spChg>
        <pc:spChg chg="mod">
          <ac:chgData name="Chris Speller" userId="0a97f007-b978-4543-a8a0-9ee0abccdf0a" providerId="ADAL" clId="{B8B649C5-C549-4FEB-BF49-7EEBAD02D5DE}" dt="2020-12-21T10:06:10.440" v="9513" actId="20577"/>
          <ac:spMkLst>
            <pc:docMk/>
            <pc:sldMk cId="2519555058" sldId="4553"/>
            <ac:spMk id="12" creationId="{FEDA1F6C-08D0-4179-B4E6-945CF5F1BE86}"/>
          </ac:spMkLst>
        </pc:spChg>
      </pc:sldChg>
      <pc:sldChg chg="modSp add">
        <pc:chgData name="Chris Speller" userId="0a97f007-b978-4543-a8a0-9ee0abccdf0a" providerId="ADAL" clId="{B8B649C5-C549-4FEB-BF49-7EEBAD02D5DE}" dt="2020-12-21T10:06:52.345" v="9519" actId="2711"/>
        <pc:sldMkLst>
          <pc:docMk/>
          <pc:sldMk cId="3670170700" sldId="4554"/>
        </pc:sldMkLst>
        <pc:spChg chg="mod">
          <ac:chgData name="Chris Speller" userId="0a97f007-b978-4543-a8a0-9ee0abccdf0a" providerId="ADAL" clId="{B8B649C5-C549-4FEB-BF49-7EEBAD02D5DE}" dt="2020-12-21T10:06:49.139" v="9518" actId="2711"/>
          <ac:spMkLst>
            <pc:docMk/>
            <pc:sldMk cId="3670170700" sldId="4554"/>
            <ac:spMk id="10" creationId="{00000000-0000-0000-0000-000000000000}"/>
          </ac:spMkLst>
        </pc:spChg>
        <pc:spChg chg="mod">
          <ac:chgData name="Chris Speller" userId="0a97f007-b978-4543-a8a0-9ee0abccdf0a" providerId="ADAL" clId="{B8B649C5-C549-4FEB-BF49-7EEBAD02D5DE}" dt="2020-12-21T10:06:52.345" v="9519" actId="2711"/>
          <ac:spMkLst>
            <pc:docMk/>
            <pc:sldMk cId="3670170700" sldId="4554"/>
            <ac:spMk id="11" creationId="{00000000-0000-0000-0000-000000000000}"/>
          </ac:spMkLst>
        </pc:spChg>
      </pc:sldChg>
      <pc:sldChg chg="modSp add mod">
        <pc:chgData name="Chris Speller" userId="0a97f007-b978-4543-a8a0-9ee0abccdf0a" providerId="ADAL" clId="{B8B649C5-C549-4FEB-BF49-7EEBAD02D5DE}" dt="2020-12-21T10:09:28.622" v="9577" actId="20577"/>
        <pc:sldMkLst>
          <pc:docMk/>
          <pc:sldMk cId="407343145" sldId="4555"/>
        </pc:sldMkLst>
        <pc:spChg chg="mod">
          <ac:chgData name="Chris Speller" userId="0a97f007-b978-4543-a8a0-9ee0abccdf0a" providerId="ADAL" clId="{B8B649C5-C549-4FEB-BF49-7EEBAD02D5DE}" dt="2020-12-21T10:08:04.575" v="9564" actId="20577"/>
          <ac:spMkLst>
            <pc:docMk/>
            <pc:sldMk cId="407343145" sldId="4555"/>
            <ac:spMk id="10" creationId="{00000000-0000-0000-0000-000000000000}"/>
          </ac:spMkLst>
        </pc:spChg>
        <pc:spChg chg="mod">
          <ac:chgData name="Chris Speller" userId="0a97f007-b978-4543-a8a0-9ee0abccdf0a" providerId="ADAL" clId="{B8B649C5-C549-4FEB-BF49-7EEBAD02D5DE}" dt="2020-12-21T10:08:21.381" v="9571" actId="20577"/>
          <ac:spMkLst>
            <pc:docMk/>
            <pc:sldMk cId="407343145" sldId="4555"/>
            <ac:spMk id="11" creationId="{00000000-0000-0000-0000-000000000000}"/>
          </ac:spMkLst>
        </pc:spChg>
        <pc:spChg chg="mod">
          <ac:chgData name="Chris Speller" userId="0a97f007-b978-4543-a8a0-9ee0abccdf0a" providerId="ADAL" clId="{B8B649C5-C549-4FEB-BF49-7EEBAD02D5DE}" dt="2020-12-21T10:09:28.622" v="9577" actId="20577"/>
          <ac:spMkLst>
            <pc:docMk/>
            <pc:sldMk cId="407343145" sldId="4555"/>
            <ac:spMk id="12" creationId="{FEDA1F6C-08D0-4179-B4E6-945CF5F1BE86}"/>
          </ac:spMkLst>
        </pc:spChg>
      </pc:sldChg>
      <pc:sldChg chg="modSp add mod modAnim">
        <pc:chgData name="Chris Speller" userId="0a97f007-b978-4543-a8a0-9ee0abccdf0a" providerId="ADAL" clId="{B8B649C5-C549-4FEB-BF49-7EEBAD02D5DE}" dt="2020-12-21T10:24:58.686" v="9798" actId="20577"/>
        <pc:sldMkLst>
          <pc:docMk/>
          <pc:sldMk cId="2711923444" sldId="4556"/>
        </pc:sldMkLst>
        <pc:spChg chg="mod">
          <ac:chgData name="Chris Speller" userId="0a97f007-b978-4543-a8a0-9ee0abccdf0a" providerId="ADAL" clId="{B8B649C5-C549-4FEB-BF49-7EEBAD02D5DE}" dt="2020-12-21T10:23:41.274" v="9750" actId="20577"/>
          <ac:spMkLst>
            <pc:docMk/>
            <pc:sldMk cId="2711923444" sldId="4556"/>
            <ac:spMk id="10" creationId="{00000000-0000-0000-0000-000000000000}"/>
          </ac:spMkLst>
        </pc:spChg>
        <pc:spChg chg="mod">
          <ac:chgData name="Chris Speller" userId="0a97f007-b978-4543-a8a0-9ee0abccdf0a" providerId="ADAL" clId="{B8B649C5-C549-4FEB-BF49-7EEBAD02D5DE}" dt="2020-12-21T10:24:05.259" v="9756" actId="20577"/>
          <ac:spMkLst>
            <pc:docMk/>
            <pc:sldMk cId="2711923444" sldId="4556"/>
            <ac:spMk id="11" creationId="{00000000-0000-0000-0000-000000000000}"/>
          </ac:spMkLst>
        </pc:spChg>
        <pc:spChg chg="mod">
          <ac:chgData name="Chris Speller" userId="0a97f007-b978-4543-a8a0-9ee0abccdf0a" providerId="ADAL" clId="{B8B649C5-C549-4FEB-BF49-7EEBAD02D5DE}" dt="2020-12-21T10:24:58.686" v="9798" actId="20577"/>
          <ac:spMkLst>
            <pc:docMk/>
            <pc:sldMk cId="2711923444" sldId="4556"/>
            <ac:spMk id="12" creationId="{FEDA1F6C-08D0-4179-B4E6-945CF5F1BE86}"/>
          </ac:spMkLst>
        </pc:spChg>
      </pc:sldChg>
      <pc:sldChg chg="modSp add mod modAnim">
        <pc:chgData name="Chris Speller" userId="0a97f007-b978-4543-a8a0-9ee0abccdf0a" providerId="ADAL" clId="{B8B649C5-C549-4FEB-BF49-7EEBAD02D5DE}" dt="2020-12-21T10:29:36.608" v="9980" actId="1076"/>
        <pc:sldMkLst>
          <pc:docMk/>
          <pc:sldMk cId="3934475735" sldId="4557"/>
        </pc:sldMkLst>
        <pc:spChg chg="mod">
          <ac:chgData name="Chris Speller" userId="0a97f007-b978-4543-a8a0-9ee0abccdf0a" providerId="ADAL" clId="{B8B649C5-C549-4FEB-BF49-7EEBAD02D5DE}" dt="2020-12-21T10:29:01.840" v="9956" actId="20577"/>
          <ac:spMkLst>
            <pc:docMk/>
            <pc:sldMk cId="3934475735" sldId="4557"/>
            <ac:spMk id="10" creationId="{00000000-0000-0000-0000-000000000000}"/>
          </ac:spMkLst>
        </pc:spChg>
        <pc:spChg chg="mod">
          <ac:chgData name="Chris Speller" userId="0a97f007-b978-4543-a8a0-9ee0abccdf0a" providerId="ADAL" clId="{B8B649C5-C549-4FEB-BF49-7EEBAD02D5DE}" dt="2020-12-21T10:29:03.803" v="9957" actId="20577"/>
          <ac:spMkLst>
            <pc:docMk/>
            <pc:sldMk cId="3934475735" sldId="4557"/>
            <ac:spMk id="11" creationId="{00000000-0000-0000-0000-000000000000}"/>
          </ac:spMkLst>
        </pc:spChg>
        <pc:spChg chg="mod">
          <ac:chgData name="Chris Speller" userId="0a97f007-b978-4543-a8a0-9ee0abccdf0a" providerId="ADAL" clId="{B8B649C5-C549-4FEB-BF49-7EEBAD02D5DE}" dt="2020-12-21T10:29:36.608" v="9980" actId="1076"/>
          <ac:spMkLst>
            <pc:docMk/>
            <pc:sldMk cId="3934475735" sldId="4557"/>
            <ac:spMk id="12" creationId="{FEDA1F6C-08D0-4179-B4E6-945CF5F1BE86}"/>
          </ac:spMkLst>
        </pc:spChg>
      </pc:sldChg>
      <pc:sldChg chg="modSp add mod">
        <pc:chgData name="Chris Speller" userId="0a97f007-b978-4543-a8a0-9ee0abccdf0a" providerId="ADAL" clId="{B8B649C5-C549-4FEB-BF49-7EEBAD02D5DE}" dt="2020-12-21T10:29:30.701" v="9978" actId="1076"/>
        <pc:sldMkLst>
          <pc:docMk/>
          <pc:sldMk cId="3525744109" sldId="4558"/>
        </pc:sldMkLst>
        <pc:spChg chg="mod">
          <ac:chgData name="Chris Speller" userId="0a97f007-b978-4543-a8a0-9ee0abccdf0a" providerId="ADAL" clId="{B8B649C5-C549-4FEB-BF49-7EEBAD02D5DE}" dt="2020-12-21T10:28:56.004" v="9955" actId="20577"/>
          <ac:spMkLst>
            <pc:docMk/>
            <pc:sldMk cId="3525744109" sldId="4558"/>
            <ac:spMk id="10" creationId="{00000000-0000-0000-0000-000000000000}"/>
          </ac:spMkLst>
        </pc:spChg>
        <pc:spChg chg="mod">
          <ac:chgData name="Chris Speller" userId="0a97f007-b978-4543-a8a0-9ee0abccdf0a" providerId="ADAL" clId="{B8B649C5-C549-4FEB-BF49-7EEBAD02D5DE}" dt="2020-12-21T10:29:22.727" v="9971" actId="20577"/>
          <ac:spMkLst>
            <pc:docMk/>
            <pc:sldMk cId="3525744109" sldId="4558"/>
            <ac:spMk id="11" creationId="{00000000-0000-0000-0000-000000000000}"/>
          </ac:spMkLst>
        </pc:spChg>
        <pc:spChg chg="mod">
          <ac:chgData name="Chris Speller" userId="0a97f007-b978-4543-a8a0-9ee0abccdf0a" providerId="ADAL" clId="{B8B649C5-C549-4FEB-BF49-7EEBAD02D5DE}" dt="2020-12-21T10:29:30.701" v="9978" actId="1076"/>
          <ac:spMkLst>
            <pc:docMk/>
            <pc:sldMk cId="3525744109" sldId="4558"/>
            <ac:spMk id="12" creationId="{FEDA1F6C-08D0-4179-B4E6-945CF5F1BE86}"/>
          </ac:spMkLst>
        </pc:spChg>
      </pc:sldChg>
      <pc:sldChg chg="modSp add mod ord">
        <pc:chgData name="Chris Speller" userId="0a97f007-b978-4543-a8a0-9ee0abccdf0a" providerId="ADAL" clId="{B8B649C5-C549-4FEB-BF49-7EEBAD02D5DE}" dt="2020-12-21T10:35:03.250" v="10158" actId="20577"/>
        <pc:sldMkLst>
          <pc:docMk/>
          <pc:sldMk cId="3894392143" sldId="4559"/>
        </pc:sldMkLst>
        <pc:spChg chg="mod">
          <ac:chgData name="Chris Speller" userId="0a97f007-b978-4543-a8a0-9ee0abccdf0a" providerId="ADAL" clId="{B8B649C5-C549-4FEB-BF49-7EEBAD02D5DE}" dt="2020-12-21T10:35:03.250" v="10158" actId="20577"/>
          <ac:spMkLst>
            <pc:docMk/>
            <pc:sldMk cId="3894392143" sldId="4559"/>
            <ac:spMk id="10" creationId="{00000000-0000-0000-0000-000000000000}"/>
          </ac:spMkLst>
        </pc:spChg>
        <pc:spChg chg="mod">
          <ac:chgData name="Chris Speller" userId="0a97f007-b978-4543-a8a0-9ee0abccdf0a" providerId="ADAL" clId="{B8B649C5-C549-4FEB-BF49-7EEBAD02D5DE}" dt="2020-12-21T10:33:47.144" v="10117"/>
          <ac:spMkLst>
            <pc:docMk/>
            <pc:sldMk cId="3894392143" sldId="4559"/>
            <ac:spMk id="11" creationId="{00000000-0000-0000-0000-000000000000}"/>
          </ac:spMkLst>
        </pc:spChg>
        <pc:spChg chg="mod">
          <ac:chgData name="Chris Speller" userId="0a97f007-b978-4543-a8a0-9ee0abccdf0a" providerId="ADAL" clId="{B8B649C5-C549-4FEB-BF49-7EEBAD02D5DE}" dt="2020-12-21T10:34:50.488" v="10154" actId="20577"/>
          <ac:spMkLst>
            <pc:docMk/>
            <pc:sldMk cId="3894392143" sldId="4559"/>
            <ac:spMk id="12" creationId="{FEDA1F6C-08D0-4179-B4E6-945CF5F1BE86}"/>
          </ac:spMkLst>
        </pc:spChg>
      </pc:sldChg>
      <pc:sldChg chg="modSp add mod modAnim">
        <pc:chgData name="Chris Speller" userId="0a97f007-b978-4543-a8a0-9ee0abccdf0a" providerId="ADAL" clId="{B8B649C5-C549-4FEB-BF49-7EEBAD02D5DE}" dt="2020-12-21T10:36:34.845" v="10232" actId="20577"/>
        <pc:sldMkLst>
          <pc:docMk/>
          <pc:sldMk cId="4221386615" sldId="4560"/>
        </pc:sldMkLst>
        <pc:spChg chg="mod">
          <ac:chgData name="Chris Speller" userId="0a97f007-b978-4543-a8a0-9ee0abccdf0a" providerId="ADAL" clId="{B8B649C5-C549-4FEB-BF49-7EEBAD02D5DE}" dt="2020-12-21T10:36:12.293" v="10220" actId="20577"/>
          <ac:spMkLst>
            <pc:docMk/>
            <pc:sldMk cId="4221386615" sldId="4560"/>
            <ac:spMk id="10" creationId="{00000000-0000-0000-0000-000000000000}"/>
          </ac:spMkLst>
        </pc:spChg>
        <pc:spChg chg="mod">
          <ac:chgData name="Chris Speller" userId="0a97f007-b978-4543-a8a0-9ee0abccdf0a" providerId="ADAL" clId="{B8B649C5-C549-4FEB-BF49-7EEBAD02D5DE}" dt="2020-12-21T10:36:10.294" v="10219" actId="20577"/>
          <ac:spMkLst>
            <pc:docMk/>
            <pc:sldMk cId="4221386615" sldId="4560"/>
            <ac:spMk id="11" creationId="{00000000-0000-0000-0000-000000000000}"/>
          </ac:spMkLst>
        </pc:spChg>
        <pc:spChg chg="mod">
          <ac:chgData name="Chris Speller" userId="0a97f007-b978-4543-a8a0-9ee0abccdf0a" providerId="ADAL" clId="{B8B649C5-C549-4FEB-BF49-7EEBAD02D5DE}" dt="2020-12-21T10:36:34.845" v="10232" actId="20577"/>
          <ac:spMkLst>
            <pc:docMk/>
            <pc:sldMk cId="4221386615" sldId="4560"/>
            <ac:spMk id="12" creationId="{FEDA1F6C-08D0-4179-B4E6-945CF5F1BE86}"/>
          </ac:spMkLst>
        </pc:spChg>
      </pc:sldChg>
      <pc:sldChg chg="modSp add">
        <pc:chgData name="Chris Speller" userId="0a97f007-b978-4543-a8a0-9ee0abccdf0a" providerId="ADAL" clId="{B8B649C5-C549-4FEB-BF49-7EEBAD02D5DE}" dt="2020-12-21T10:37:20.014" v="10247" actId="20577"/>
        <pc:sldMkLst>
          <pc:docMk/>
          <pc:sldMk cId="236408922" sldId="4561"/>
        </pc:sldMkLst>
        <pc:spChg chg="mod">
          <ac:chgData name="Chris Speller" userId="0a97f007-b978-4543-a8a0-9ee0abccdf0a" providerId="ADAL" clId="{B8B649C5-C549-4FEB-BF49-7EEBAD02D5DE}" dt="2020-12-21T10:37:09.727" v="10240" actId="20577"/>
          <ac:spMkLst>
            <pc:docMk/>
            <pc:sldMk cId="236408922" sldId="4561"/>
            <ac:spMk id="10" creationId="{00000000-0000-0000-0000-000000000000}"/>
          </ac:spMkLst>
        </pc:spChg>
        <pc:spChg chg="mod">
          <ac:chgData name="Chris Speller" userId="0a97f007-b978-4543-a8a0-9ee0abccdf0a" providerId="ADAL" clId="{B8B649C5-C549-4FEB-BF49-7EEBAD02D5DE}" dt="2020-12-21T10:37:13.274" v="10241"/>
          <ac:spMkLst>
            <pc:docMk/>
            <pc:sldMk cId="236408922" sldId="4561"/>
            <ac:spMk id="11" creationId="{00000000-0000-0000-0000-000000000000}"/>
          </ac:spMkLst>
        </pc:spChg>
        <pc:spChg chg="mod">
          <ac:chgData name="Chris Speller" userId="0a97f007-b978-4543-a8a0-9ee0abccdf0a" providerId="ADAL" clId="{B8B649C5-C549-4FEB-BF49-7EEBAD02D5DE}" dt="2020-12-21T10:37:20.014" v="10247" actId="20577"/>
          <ac:spMkLst>
            <pc:docMk/>
            <pc:sldMk cId="236408922" sldId="4561"/>
            <ac:spMk id="12" creationId="{FEDA1F6C-08D0-4179-B4E6-945CF5F1BE86}"/>
          </ac:spMkLst>
        </pc:spChg>
      </pc:sldChg>
      <pc:sldChg chg="modSp add mod modAnim">
        <pc:chgData name="Chris Speller" userId="0a97f007-b978-4543-a8a0-9ee0abccdf0a" providerId="ADAL" clId="{B8B649C5-C549-4FEB-BF49-7EEBAD02D5DE}" dt="2020-12-21T10:41:38.341" v="10347" actId="20577"/>
        <pc:sldMkLst>
          <pc:docMk/>
          <pc:sldMk cId="1453675502" sldId="4562"/>
        </pc:sldMkLst>
        <pc:spChg chg="mod">
          <ac:chgData name="Chris Speller" userId="0a97f007-b978-4543-a8a0-9ee0abccdf0a" providerId="ADAL" clId="{B8B649C5-C549-4FEB-BF49-7EEBAD02D5DE}" dt="2020-12-21T10:40:29.479" v="10336" actId="20577"/>
          <ac:spMkLst>
            <pc:docMk/>
            <pc:sldMk cId="1453675502" sldId="4562"/>
            <ac:spMk id="10" creationId="{00000000-0000-0000-0000-000000000000}"/>
          </ac:spMkLst>
        </pc:spChg>
        <pc:spChg chg="mod">
          <ac:chgData name="Chris Speller" userId="0a97f007-b978-4543-a8a0-9ee0abccdf0a" providerId="ADAL" clId="{B8B649C5-C549-4FEB-BF49-7EEBAD02D5DE}" dt="2020-12-21T10:38:59.259" v="10317"/>
          <ac:spMkLst>
            <pc:docMk/>
            <pc:sldMk cId="1453675502" sldId="4562"/>
            <ac:spMk id="11" creationId="{00000000-0000-0000-0000-000000000000}"/>
          </ac:spMkLst>
        </pc:spChg>
        <pc:spChg chg="mod">
          <ac:chgData name="Chris Speller" userId="0a97f007-b978-4543-a8a0-9ee0abccdf0a" providerId="ADAL" clId="{B8B649C5-C549-4FEB-BF49-7EEBAD02D5DE}" dt="2020-12-21T10:41:38.341" v="10347" actId="20577"/>
          <ac:spMkLst>
            <pc:docMk/>
            <pc:sldMk cId="1453675502" sldId="4562"/>
            <ac:spMk id="12" creationId="{FEDA1F6C-08D0-4179-B4E6-945CF5F1BE86}"/>
          </ac:spMkLst>
        </pc:spChg>
      </pc:sldChg>
      <pc:sldChg chg="modSp add mod">
        <pc:chgData name="Chris Speller" userId="0a97f007-b978-4543-a8a0-9ee0abccdf0a" providerId="ADAL" clId="{B8B649C5-C549-4FEB-BF49-7EEBAD02D5DE}" dt="2020-12-21T10:47:11.051" v="10478" actId="20577"/>
        <pc:sldMkLst>
          <pc:docMk/>
          <pc:sldMk cId="418480896" sldId="4563"/>
        </pc:sldMkLst>
        <pc:spChg chg="mod">
          <ac:chgData name="Chris Speller" userId="0a97f007-b978-4543-a8a0-9ee0abccdf0a" providerId="ADAL" clId="{B8B649C5-C549-4FEB-BF49-7EEBAD02D5DE}" dt="2020-12-21T10:47:11.051" v="10478" actId="20577"/>
          <ac:spMkLst>
            <pc:docMk/>
            <pc:sldMk cId="418480896" sldId="4563"/>
            <ac:spMk id="10" creationId="{00000000-0000-0000-0000-000000000000}"/>
          </ac:spMkLst>
        </pc:spChg>
        <pc:spChg chg="mod">
          <ac:chgData name="Chris Speller" userId="0a97f007-b978-4543-a8a0-9ee0abccdf0a" providerId="ADAL" clId="{B8B649C5-C549-4FEB-BF49-7EEBAD02D5DE}" dt="2020-12-21T10:47:08.245" v="10477" actId="20577"/>
          <ac:spMkLst>
            <pc:docMk/>
            <pc:sldMk cId="418480896" sldId="4563"/>
            <ac:spMk id="11" creationId="{00000000-0000-0000-0000-000000000000}"/>
          </ac:spMkLst>
        </pc:spChg>
        <pc:spChg chg="mod">
          <ac:chgData name="Chris Speller" userId="0a97f007-b978-4543-a8a0-9ee0abccdf0a" providerId="ADAL" clId="{B8B649C5-C549-4FEB-BF49-7EEBAD02D5DE}" dt="2020-12-21T10:44:05.376" v="10419" actId="20577"/>
          <ac:spMkLst>
            <pc:docMk/>
            <pc:sldMk cId="418480896" sldId="4563"/>
            <ac:spMk id="12" creationId="{FEDA1F6C-08D0-4179-B4E6-945CF5F1BE86}"/>
          </ac:spMkLst>
        </pc:spChg>
      </pc:sldChg>
      <pc:sldChg chg="modSp add">
        <pc:chgData name="Chris Speller" userId="0a97f007-b978-4543-a8a0-9ee0abccdf0a" providerId="ADAL" clId="{B8B649C5-C549-4FEB-BF49-7EEBAD02D5DE}" dt="2020-12-21T10:46:48.029" v="10466" actId="20577"/>
        <pc:sldMkLst>
          <pc:docMk/>
          <pc:sldMk cId="3588261864" sldId="4564"/>
        </pc:sldMkLst>
        <pc:spChg chg="mod">
          <ac:chgData name="Chris Speller" userId="0a97f007-b978-4543-a8a0-9ee0abccdf0a" providerId="ADAL" clId="{B8B649C5-C549-4FEB-BF49-7EEBAD02D5DE}" dt="2020-12-21T10:46:48.029" v="10466" actId="20577"/>
          <ac:spMkLst>
            <pc:docMk/>
            <pc:sldMk cId="3588261864" sldId="4564"/>
            <ac:spMk id="10" creationId="{00000000-0000-0000-0000-000000000000}"/>
          </ac:spMkLst>
        </pc:spChg>
        <pc:spChg chg="mod">
          <ac:chgData name="Chris Speller" userId="0a97f007-b978-4543-a8a0-9ee0abccdf0a" providerId="ADAL" clId="{B8B649C5-C549-4FEB-BF49-7EEBAD02D5DE}" dt="2020-12-21T10:45:43.888" v="10429"/>
          <ac:spMkLst>
            <pc:docMk/>
            <pc:sldMk cId="3588261864" sldId="4564"/>
            <ac:spMk id="11" creationId="{00000000-0000-0000-0000-000000000000}"/>
          </ac:spMkLst>
        </pc:spChg>
        <pc:spChg chg="mod">
          <ac:chgData name="Chris Speller" userId="0a97f007-b978-4543-a8a0-9ee0abccdf0a" providerId="ADAL" clId="{B8B649C5-C549-4FEB-BF49-7EEBAD02D5DE}" dt="2020-12-21T10:45:55.334" v="10450" actId="20577"/>
          <ac:spMkLst>
            <pc:docMk/>
            <pc:sldMk cId="3588261864" sldId="4564"/>
            <ac:spMk id="12" creationId="{FEDA1F6C-08D0-4179-B4E6-945CF5F1BE86}"/>
          </ac:spMkLst>
        </pc:spChg>
      </pc:sldChg>
      <pc:sldChg chg="modSp add">
        <pc:chgData name="Chris Speller" userId="0a97f007-b978-4543-a8a0-9ee0abccdf0a" providerId="ADAL" clId="{B8B649C5-C549-4FEB-BF49-7EEBAD02D5DE}" dt="2020-12-21T10:48:49.587" v="10652" actId="20577"/>
        <pc:sldMkLst>
          <pc:docMk/>
          <pc:sldMk cId="3628079707" sldId="4565"/>
        </pc:sldMkLst>
        <pc:spChg chg="mod">
          <ac:chgData name="Chris Speller" userId="0a97f007-b978-4543-a8a0-9ee0abccdf0a" providerId="ADAL" clId="{B8B649C5-C549-4FEB-BF49-7EEBAD02D5DE}" dt="2020-12-21T10:48:49.587" v="10652" actId="20577"/>
          <ac:spMkLst>
            <pc:docMk/>
            <pc:sldMk cId="3628079707" sldId="4565"/>
            <ac:spMk id="10" creationId="{00000000-0000-0000-0000-000000000000}"/>
          </ac:spMkLst>
        </pc:spChg>
        <pc:spChg chg="mod">
          <ac:chgData name="Chris Speller" userId="0a97f007-b978-4543-a8a0-9ee0abccdf0a" providerId="ADAL" clId="{B8B649C5-C549-4FEB-BF49-7EEBAD02D5DE}" dt="2020-12-21T10:48:27.341" v="10622"/>
          <ac:spMkLst>
            <pc:docMk/>
            <pc:sldMk cId="3628079707" sldId="4565"/>
            <ac:spMk id="11" creationId="{00000000-0000-0000-0000-000000000000}"/>
          </ac:spMkLst>
        </pc:spChg>
        <pc:spChg chg="mod">
          <ac:chgData name="Chris Speller" userId="0a97f007-b978-4543-a8a0-9ee0abccdf0a" providerId="ADAL" clId="{B8B649C5-C549-4FEB-BF49-7EEBAD02D5DE}" dt="2020-12-21T10:48:36.374" v="10643" actId="20577"/>
          <ac:spMkLst>
            <pc:docMk/>
            <pc:sldMk cId="3628079707" sldId="4565"/>
            <ac:spMk id="12" creationId="{FEDA1F6C-08D0-4179-B4E6-945CF5F1BE86}"/>
          </ac:spMkLst>
        </pc:spChg>
      </pc:sldChg>
      <pc:sldChg chg="modSp add">
        <pc:chgData name="Chris Speller" userId="0a97f007-b978-4543-a8a0-9ee0abccdf0a" providerId="ADAL" clId="{B8B649C5-C549-4FEB-BF49-7EEBAD02D5DE}" dt="2020-12-21T10:49:36.263" v="10691" actId="20577"/>
        <pc:sldMkLst>
          <pc:docMk/>
          <pc:sldMk cId="330628779" sldId="4566"/>
        </pc:sldMkLst>
        <pc:spChg chg="mod">
          <ac:chgData name="Chris Speller" userId="0a97f007-b978-4543-a8a0-9ee0abccdf0a" providerId="ADAL" clId="{B8B649C5-C549-4FEB-BF49-7EEBAD02D5DE}" dt="2020-12-21T10:49:17.252" v="10662" actId="20577"/>
          <ac:spMkLst>
            <pc:docMk/>
            <pc:sldMk cId="330628779" sldId="4566"/>
            <ac:spMk id="10" creationId="{00000000-0000-0000-0000-000000000000}"/>
          </ac:spMkLst>
        </pc:spChg>
        <pc:spChg chg="mod">
          <ac:chgData name="Chris Speller" userId="0a97f007-b978-4543-a8a0-9ee0abccdf0a" providerId="ADAL" clId="{B8B649C5-C549-4FEB-BF49-7EEBAD02D5DE}" dt="2020-12-21T10:49:28.072" v="10671" actId="20577"/>
          <ac:spMkLst>
            <pc:docMk/>
            <pc:sldMk cId="330628779" sldId="4566"/>
            <ac:spMk id="11" creationId="{00000000-0000-0000-0000-000000000000}"/>
          </ac:spMkLst>
        </pc:spChg>
        <pc:spChg chg="mod">
          <ac:chgData name="Chris Speller" userId="0a97f007-b978-4543-a8a0-9ee0abccdf0a" providerId="ADAL" clId="{B8B649C5-C549-4FEB-BF49-7EEBAD02D5DE}" dt="2020-12-21T10:49:36.263" v="10691" actId="20577"/>
          <ac:spMkLst>
            <pc:docMk/>
            <pc:sldMk cId="330628779" sldId="4566"/>
            <ac:spMk id="12" creationId="{FEDA1F6C-08D0-4179-B4E6-945CF5F1BE86}"/>
          </ac:spMkLst>
        </pc:spChg>
      </pc:sldChg>
      <pc:sldChg chg="modSp add mod">
        <pc:chgData name="Chris Speller" userId="0a97f007-b978-4543-a8a0-9ee0abccdf0a" providerId="ADAL" clId="{B8B649C5-C549-4FEB-BF49-7EEBAD02D5DE}" dt="2020-12-21T10:52:10.581" v="10791" actId="1076"/>
        <pc:sldMkLst>
          <pc:docMk/>
          <pc:sldMk cId="3717682161" sldId="4567"/>
        </pc:sldMkLst>
        <pc:spChg chg="mod">
          <ac:chgData name="Chris Speller" userId="0a97f007-b978-4543-a8a0-9ee0abccdf0a" providerId="ADAL" clId="{B8B649C5-C549-4FEB-BF49-7EEBAD02D5DE}" dt="2020-12-21T10:51:30.878" v="10763" actId="20577"/>
          <ac:spMkLst>
            <pc:docMk/>
            <pc:sldMk cId="3717682161" sldId="4567"/>
            <ac:spMk id="10" creationId="{00000000-0000-0000-0000-000000000000}"/>
          </ac:spMkLst>
        </pc:spChg>
        <pc:spChg chg="mod">
          <ac:chgData name="Chris Speller" userId="0a97f007-b978-4543-a8a0-9ee0abccdf0a" providerId="ADAL" clId="{B8B649C5-C549-4FEB-BF49-7EEBAD02D5DE}" dt="2020-12-21T10:50:54.740" v="10737"/>
          <ac:spMkLst>
            <pc:docMk/>
            <pc:sldMk cId="3717682161" sldId="4567"/>
            <ac:spMk id="11" creationId="{00000000-0000-0000-0000-000000000000}"/>
          </ac:spMkLst>
        </pc:spChg>
        <pc:spChg chg="mod">
          <ac:chgData name="Chris Speller" userId="0a97f007-b978-4543-a8a0-9ee0abccdf0a" providerId="ADAL" clId="{B8B649C5-C549-4FEB-BF49-7EEBAD02D5DE}" dt="2020-12-21T10:52:10.581" v="10791" actId="1076"/>
          <ac:spMkLst>
            <pc:docMk/>
            <pc:sldMk cId="3717682161" sldId="4567"/>
            <ac:spMk id="12" creationId="{FEDA1F6C-08D0-4179-B4E6-945CF5F1BE86}"/>
          </ac:spMkLst>
        </pc:spChg>
      </pc:sldChg>
      <pc:sldChg chg="addSp delSp modSp add mod modAnim">
        <pc:chgData name="Chris Speller" userId="0a97f007-b978-4543-a8a0-9ee0abccdf0a" providerId="ADAL" clId="{B8B649C5-C549-4FEB-BF49-7EEBAD02D5DE}" dt="2020-12-21T11:06:55.054" v="11487" actId="16959"/>
        <pc:sldMkLst>
          <pc:docMk/>
          <pc:sldMk cId="2533642093" sldId="4568"/>
        </pc:sldMkLst>
        <pc:spChg chg="mod">
          <ac:chgData name="Chris Speller" userId="0a97f007-b978-4543-a8a0-9ee0abccdf0a" providerId="ADAL" clId="{B8B649C5-C549-4FEB-BF49-7EEBAD02D5DE}" dt="2020-12-21T10:56:39.612" v="10868" actId="20577"/>
          <ac:spMkLst>
            <pc:docMk/>
            <pc:sldMk cId="2533642093" sldId="4568"/>
            <ac:spMk id="10" creationId="{00000000-0000-0000-0000-000000000000}"/>
          </ac:spMkLst>
        </pc:spChg>
        <pc:spChg chg="mod">
          <ac:chgData name="Chris Speller" userId="0a97f007-b978-4543-a8a0-9ee0abccdf0a" providerId="ADAL" clId="{B8B649C5-C549-4FEB-BF49-7EEBAD02D5DE}" dt="2020-12-21T10:58:00.731" v="10886" actId="20577"/>
          <ac:spMkLst>
            <pc:docMk/>
            <pc:sldMk cId="2533642093" sldId="4568"/>
            <ac:spMk id="11" creationId="{00000000-0000-0000-0000-000000000000}"/>
          </ac:spMkLst>
        </pc:spChg>
        <pc:spChg chg="mod">
          <ac:chgData name="Chris Speller" userId="0a97f007-b978-4543-a8a0-9ee0abccdf0a" providerId="ADAL" clId="{B8B649C5-C549-4FEB-BF49-7EEBAD02D5DE}" dt="2020-12-21T11:06:55.054" v="11487" actId="16959"/>
          <ac:spMkLst>
            <pc:docMk/>
            <pc:sldMk cId="2533642093" sldId="4568"/>
            <ac:spMk id="12" creationId="{FEDA1F6C-08D0-4179-B4E6-945CF5F1BE86}"/>
          </ac:spMkLst>
        </pc:spChg>
        <pc:picChg chg="add del mod">
          <ac:chgData name="Chris Speller" userId="0a97f007-b978-4543-a8a0-9ee0abccdf0a" providerId="ADAL" clId="{B8B649C5-C549-4FEB-BF49-7EEBAD02D5DE}" dt="2020-12-21T10:56:10.871" v="10862" actId="478"/>
          <ac:picMkLst>
            <pc:docMk/>
            <pc:sldMk cId="2533642093" sldId="4568"/>
            <ac:picMk id="3" creationId="{EDA9FF28-4E94-48A8-89C7-B1339BACBF94}"/>
          </ac:picMkLst>
        </pc:picChg>
        <pc:picChg chg="add mod modCrop">
          <ac:chgData name="Chris Speller" userId="0a97f007-b978-4543-a8a0-9ee0abccdf0a" providerId="ADAL" clId="{B8B649C5-C549-4FEB-BF49-7EEBAD02D5DE}" dt="2020-12-21T10:57:26.751" v="10872" actId="732"/>
          <ac:picMkLst>
            <pc:docMk/>
            <pc:sldMk cId="2533642093" sldId="4568"/>
            <ac:picMk id="7" creationId="{7F2DED21-0975-4C8D-9144-42DFE8F3AA15}"/>
          </ac:picMkLst>
        </pc:picChg>
        <pc:picChg chg="add mod">
          <ac:chgData name="Chris Speller" userId="0a97f007-b978-4543-a8a0-9ee0abccdf0a" providerId="ADAL" clId="{B8B649C5-C549-4FEB-BF49-7EEBAD02D5DE}" dt="2020-12-21T10:57:55.478" v="10884" actId="1076"/>
          <ac:picMkLst>
            <pc:docMk/>
            <pc:sldMk cId="2533642093" sldId="4568"/>
            <ac:picMk id="14" creationId="{A149E96B-28CC-4BAD-8117-866F7BF1659F}"/>
          </ac:picMkLst>
        </pc:picChg>
      </pc:sldChg>
      <pc:sldChg chg="modSp add del">
        <pc:chgData name="Chris Speller" userId="0a97f007-b978-4543-a8a0-9ee0abccdf0a" providerId="ADAL" clId="{B8B649C5-C549-4FEB-BF49-7EEBAD02D5DE}" dt="2020-12-21T11:05:08.579" v="11303" actId="47"/>
        <pc:sldMkLst>
          <pc:docMk/>
          <pc:sldMk cId="2128104038" sldId="4569"/>
        </pc:sldMkLst>
        <pc:spChg chg="mod">
          <ac:chgData name="Chris Speller" userId="0a97f007-b978-4543-a8a0-9ee0abccdf0a" providerId="ADAL" clId="{B8B649C5-C549-4FEB-BF49-7EEBAD02D5DE}" dt="2020-12-21T11:00:07.089" v="10962" actId="20577"/>
          <ac:spMkLst>
            <pc:docMk/>
            <pc:sldMk cId="2128104038" sldId="4569"/>
            <ac:spMk id="10" creationId="{00000000-0000-0000-0000-000000000000}"/>
          </ac:spMkLst>
        </pc:spChg>
        <pc:spChg chg="mod">
          <ac:chgData name="Chris Speller" userId="0a97f007-b978-4543-a8a0-9ee0abccdf0a" providerId="ADAL" clId="{B8B649C5-C549-4FEB-BF49-7EEBAD02D5DE}" dt="2020-12-21T10:58:16.565" v="10892" actId="20577"/>
          <ac:spMkLst>
            <pc:docMk/>
            <pc:sldMk cId="2128104038" sldId="4569"/>
            <ac:spMk id="11" creationId="{00000000-0000-0000-0000-000000000000}"/>
          </ac:spMkLst>
        </pc:spChg>
        <pc:spChg chg="mod">
          <ac:chgData name="Chris Speller" userId="0a97f007-b978-4543-a8a0-9ee0abccdf0a" providerId="ADAL" clId="{B8B649C5-C549-4FEB-BF49-7EEBAD02D5DE}" dt="2020-12-21T10:58:17.674" v="10893" actId="20577"/>
          <ac:spMkLst>
            <pc:docMk/>
            <pc:sldMk cId="2128104038" sldId="4569"/>
            <ac:spMk id="12" creationId="{FEDA1F6C-08D0-4179-B4E6-945CF5F1BE86}"/>
          </ac:spMkLst>
        </pc:spChg>
      </pc:sldChg>
      <pc:sldChg chg="modSp add mod">
        <pc:chgData name="Chris Speller" userId="0a97f007-b978-4543-a8a0-9ee0abccdf0a" providerId="ADAL" clId="{B8B649C5-C549-4FEB-BF49-7EEBAD02D5DE}" dt="2020-12-21T11:06:46.254" v="11485" actId="16959"/>
        <pc:sldMkLst>
          <pc:docMk/>
          <pc:sldMk cId="2528269258" sldId="4570"/>
        </pc:sldMkLst>
        <pc:spChg chg="mod">
          <ac:chgData name="Chris Speller" userId="0a97f007-b978-4543-a8a0-9ee0abccdf0a" providerId="ADAL" clId="{B8B649C5-C549-4FEB-BF49-7EEBAD02D5DE}" dt="2020-12-21T11:04:52.782" v="11301" actId="20577"/>
          <ac:spMkLst>
            <pc:docMk/>
            <pc:sldMk cId="2528269258" sldId="4570"/>
            <ac:spMk id="10" creationId="{00000000-0000-0000-0000-000000000000}"/>
          </ac:spMkLst>
        </pc:spChg>
        <pc:spChg chg="mod">
          <ac:chgData name="Chris Speller" userId="0a97f007-b978-4543-a8a0-9ee0abccdf0a" providerId="ADAL" clId="{B8B649C5-C549-4FEB-BF49-7EEBAD02D5DE}" dt="2020-12-21T11:01:41.462" v="11280"/>
          <ac:spMkLst>
            <pc:docMk/>
            <pc:sldMk cId="2528269258" sldId="4570"/>
            <ac:spMk id="11" creationId="{00000000-0000-0000-0000-000000000000}"/>
          </ac:spMkLst>
        </pc:spChg>
        <pc:spChg chg="mod">
          <ac:chgData name="Chris Speller" userId="0a97f007-b978-4543-a8a0-9ee0abccdf0a" providerId="ADAL" clId="{B8B649C5-C549-4FEB-BF49-7EEBAD02D5DE}" dt="2020-12-21T11:06:46.254" v="11485" actId="16959"/>
          <ac:spMkLst>
            <pc:docMk/>
            <pc:sldMk cId="2528269258" sldId="4570"/>
            <ac:spMk id="12" creationId="{FEDA1F6C-08D0-4179-B4E6-945CF5F1BE86}"/>
          </ac:spMkLst>
        </pc:spChg>
      </pc:sldChg>
      <pc:sldChg chg="modSp add mod modAnim">
        <pc:chgData name="Chris Speller" userId="0a97f007-b978-4543-a8a0-9ee0abccdf0a" providerId="ADAL" clId="{B8B649C5-C549-4FEB-BF49-7EEBAD02D5DE}" dt="2020-12-21T11:08:28.145" v="11489" actId="122"/>
        <pc:sldMkLst>
          <pc:docMk/>
          <pc:sldMk cId="3152532174" sldId="4571"/>
        </pc:sldMkLst>
        <pc:spChg chg="mod">
          <ac:chgData name="Chris Speller" userId="0a97f007-b978-4543-a8a0-9ee0abccdf0a" providerId="ADAL" clId="{B8B649C5-C549-4FEB-BF49-7EEBAD02D5DE}" dt="2020-12-21T11:08:26.116" v="11488" actId="122"/>
          <ac:spMkLst>
            <pc:docMk/>
            <pc:sldMk cId="3152532174" sldId="4571"/>
            <ac:spMk id="10" creationId="{00000000-0000-0000-0000-000000000000}"/>
          </ac:spMkLst>
        </pc:spChg>
        <pc:spChg chg="mod">
          <ac:chgData name="Chris Speller" userId="0a97f007-b978-4543-a8a0-9ee0abccdf0a" providerId="ADAL" clId="{B8B649C5-C549-4FEB-BF49-7EEBAD02D5DE}" dt="2020-12-21T11:08:28.145" v="11489" actId="122"/>
          <ac:spMkLst>
            <pc:docMk/>
            <pc:sldMk cId="3152532174" sldId="4571"/>
            <ac:spMk id="11" creationId="{00000000-0000-0000-0000-000000000000}"/>
          </ac:spMkLst>
        </pc:spChg>
        <pc:spChg chg="mod">
          <ac:chgData name="Chris Speller" userId="0a97f007-b978-4543-a8a0-9ee0abccdf0a" providerId="ADAL" clId="{B8B649C5-C549-4FEB-BF49-7EEBAD02D5DE}" dt="2020-12-21T11:06:33.497" v="11483" actId="16959"/>
          <ac:spMkLst>
            <pc:docMk/>
            <pc:sldMk cId="3152532174" sldId="4571"/>
            <ac:spMk id="12" creationId="{FEDA1F6C-08D0-4179-B4E6-945CF5F1BE86}"/>
          </ac:spMkLst>
        </pc:spChg>
      </pc:sldChg>
      <pc:sldChg chg="modSp add mod">
        <pc:chgData name="Chris Speller" userId="0a97f007-b978-4543-a8a0-9ee0abccdf0a" providerId="ADAL" clId="{B8B649C5-C549-4FEB-BF49-7EEBAD02D5DE}" dt="2020-12-21T11:14:19.691" v="11962" actId="20577"/>
        <pc:sldMkLst>
          <pc:docMk/>
          <pc:sldMk cId="1642714931" sldId="4572"/>
        </pc:sldMkLst>
        <pc:spChg chg="mod">
          <ac:chgData name="Chris Speller" userId="0a97f007-b978-4543-a8a0-9ee0abccdf0a" providerId="ADAL" clId="{B8B649C5-C549-4FEB-BF49-7EEBAD02D5DE}" dt="2020-12-21T11:14:17.011" v="11955" actId="20577"/>
          <ac:spMkLst>
            <pc:docMk/>
            <pc:sldMk cId="1642714931" sldId="4572"/>
            <ac:spMk id="10" creationId="{00000000-0000-0000-0000-000000000000}"/>
          </ac:spMkLst>
        </pc:spChg>
        <pc:spChg chg="mod">
          <ac:chgData name="Chris Speller" userId="0a97f007-b978-4543-a8a0-9ee0abccdf0a" providerId="ADAL" clId="{B8B649C5-C549-4FEB-BF49-7EEBAD02D5DE}" dt="2020-12-21T11:14:19.691" v="11962" actId="20577"/>
          <ac:spMkLst>
            <pc:docMk/>
            <pc:sldMk cId="1642714931" sldId="4572"/>
            <ac:spMk id="11" creationId="{00000000-0000-0000-0000-000000000000}"/>
          </ac:spMkLst>
        </pc:spChg>
        <pc:spChg chg="mod">
          <ac:chgData name="Chris Speller" userId="0a97f007-b978-4543-a8a0-9ee0abccdf0a" providerId="ADAL" clId="{B8B649C5-C549-4FEB-BF49-7EEBAD02D5DE}" dt="2020-12-21T11:12:33.759" v="11868" actId="16959"/>
          <ac:spMkLst>
            <pc:docMk/>
            <pc:sldMk cId="1642714931" sldId="4572"/>
            <ac:spMk id="12" creationId="{FEDA1F6C-08D0-4179-B4E6-945CF5F1BE86}"/>
          </ac:spMkLst>
        </pc:spChg>
      </pc:sldChg>
      <pc:sldChg chg="modSp add del mod modAnim">
        <pc:chgData name="Chris Speller" userId="0a97f007-b978-4543-a8a0-9ee0abccdf0a" providerId="ADAL" clId="{B8B649C5-C549-4FEB-BF49-7EEBAD02D5DE}" dt="2020-12-21T11:35:33.702" v="12197" actId="47"/>
        <pc:sldMkLst>
          <pc:docMk/>
          <pc:sldMk cId="2969491071" sldId="4573"/>
        </pc:sldMkLst>
        <pc:spChg chg="mod">
          <ac:chgData name="Chris Speller" userId="0a97f007-b978-4543-a8a0-9ee0abccdf0a" providerId="ADAL" clId="{B8B649C5-C549-4FEB-BF49-7EEBAD02D5DE}" dt="2020-12-21T11:11:21.892" v="11619" actId="20577"/>
          <ac:spMkLst>
            <pc:docMk/>
            <pc:sldMk cId="2969491071" sldId="4573"/>
            <ac:spMk id="10" creationId="{00000000-0000-0000-0000-000000000000}"/>
          </ac:spMkLst>
        </pc:spChg>
        <pc:spChg chg="mod">
          <ac:chgData name="Chris Speller" userId="0a97f007-b978-4543-a8a0-9ee0abccdf0a" providerId="ADAL" clId="{B8B649C5-C549-4FEB-BF49-7EEBAD02D5DE}" dt="2020-12-21T11:10:40.366" v="11603" actId="20577"/>
          <ac:spMkLst>
            <pc:docMk/>
            <pc:sldMk cId="2969491071" sldId="4573"/>
            <ac:spMk id="11" creationId="{00000000-0000-0000-0000-000000000000}"/>
          </ac:spMkLst>
        </pc:spChg>
        <pc:spChg chg="mod">
          <ac:chgData name="Chris Speller" userId="0a97f007-b978-4543-a8a0-9ee0abccdf0a" providerId="ADAL" clId="{B8B649C5-C549-4FEB-BF49-7EEBAD02D5DE}" dt="2020-12-21T11:10:34.325" v="11595" actId="20577"/>
          <ac:spMkLst>
            <pc:docMk/>
            <pc:sldMk cId="2969491071" sldId="4573"/>
            <ac:spMk id="12" creationId="{FEDA1F6C-08D0-4179-B4E6-945CF5F1BE86}"/>
          </ac:spMkLst>
        </pc:spChg>
      </pc:sldChg>
      <pc:sldChg chg="modSp add mod">
        <pc:chgData name="Chris Speller" userId="0a97f007-b978-4543-a8a0-9ee0abccdf0a" providerId="ADAL" clId="{B8B649C5-C549-4FEB-BF49-7EEBAD02D5DE}" dt="2020-12-21T11:19:34.513" v="12195" actId="20577"/>
        <pc:sldMkLst>
          <pc:docMk/>
          <pc:sldMk cId="3474301956" sldId="4574"/>
        </pc:sldMkLst>
        <pc:spChg chg="mod">
          <ac:chgData name="Chris Speller" userId="0a97f007-b978-4543-a8a0-9ee0abccdf0a" providerId="ADAL" clId="{B8B649C5-C549-4FEB-BF49-7EEBAD02D5DE}" dt="2020-12-21T11:19:34.513" v="12195" actId="20577"/>
          <ac:spMkLst>
            <pc:docMk/>
            <pc:sldMk cId="3474301956" sldId="4574"/>
            <ac:spMk id="10" creationId="{00000000-0000-0000-0000-000000000000}"/>
          </ac:spMkLst>
        </pc:spChg>
        <pc:spChg chg="mod">
          <ac:chgData name="Chris Speller" userId="0a97f007-b978-4543-a8a0-9ee0abccdf0a" providerId="ADAL" clId="{B8B649C5-C549-4FEB-BF49-7EEBAD02D5DE}" dt="2020-12-21T11:15:05.928" v="12170"/>
          <ac:spMkLst>
            <pc:docMk/>
            <pc:sldMk cId="3474301956" sldId="4574"/>
            <ac:spMk id="11" creationId="{00000000-0000-0000-0000-000000000000}"/>
          </ac:spMkLst>
        </pc:spChg>
        <pc:spChg chg="mod">
          <ac:chgData name="Chris Speller" userId="0a97f007-b978-4543-a8a0-9ee0abccdf0a" providerId="ADAL" clId="{B8B649C5-C549-4FEB-BF49-7EEBAD02D5DE}" dt="2020-12-21T11:15:14.162" v="12176" actId="20577"/>
          <ac:spMkLst>
            <pc:docMk/>
            <pc:sldMk cId="3474301956" sldId="4574"/>
            <ac:spMk id="12" creationId="{FEDA1F6C-08D0-4179-B4E6-945CF5F1BE86}"/>
          </ac:spMkLst>
        </pc:spChg>
      </pc:sldChg>
      <pc:sldChg chg="add">
        <pc:chgData name="Chris Speller" userId="0a97f007-b978-4543-a8a0-9ee0abccdf0a" providerId="ADAL" clId="{B8B649C5-C549-4FEB-BF49-7EEBAD02D5DE}" dt="2020-12-21T11:35:31.670" v="12196"/>
        <pc:sldMkLst>
          <pc:docMk/>
          <pc:sldMk cId="3035778860" sldId="4575"/>
        </pc:sldMkLst>
      </pc:sldChg>
      <pc:sldChg chg="modSp add">
        <pc:chgData name="Chris Speller" userId="0a97f007-b978-4543-a8a0-9ee0abccdf0a" providerId="ADAL" clId="{B8B649C5-C549-4FEB-BF49-7EEBAD02D5DE}" dt="2020-12-21T11:36:29.110" v="12258" actId="20577"/>
        <pc:sldMkLst>
          <pc:docMk/>
          <pc:sldMk cId="305240551" sldId="4576"/>
        </pc:sldMkLst>
        <pc:spChg chg="mod">
          <ac:chgData name="Chris Speller" userId="0a97f007-b978-4543-a8a0-9ee0abccdf0a" providerId="ADAL" clId="{B8B649C5-C549-4FEB-BF49-7EEBAD02D5DE}" dt="2020-12-21T11:36:29.110" v="12258" actId="20577"/>
          <ac:spMkLst>
            <pc:docMk/>
            <pc:sldMk cId="305240551" sldId="4576"/>
            <ac:spMk id="10" creationId="{00000000-0000-0000-0000-000000000000}"/>
          </ac:spMkLst>
        </pc:spChg>
        <pc:spChg chg="mod">
          <ac:chgData name="Chris Speller" userId="0a97f007-b978-4543-a8a0-9ee0abccdf0a" providerId="ADAL" clId="{B8B649C5-C549-4FEB-BF49-7EEBAD02D5DE}" dt="2020-12-21T11:36:14.526" v="12246"/>
          <ac:spMkLst>
            <pc:docMk/>
            <pc:sldMk cId="305240551" sldId="4576"/>
            <ac:spMk id="11" creationId="{00000000-0000-0000-0000-000000000000}"/>
          </ac:spMkLst>
        </pc:spChg>
        <pc:spChg chg="mod">
          <ac:chgData name="Chris Speller" userId="0a97f007-b978-4543-a8a0-9ee0abccdf0a" providerId="ADAL" clId="{B8B649C5-C549-4FEB-BF49-7EEBAD02D5DE}" dt="2020-12-21T11:36:22.801" v="12255" actId="20577"/>
          <ac:spMkLst>
            <pc:docMk/>
            <pc:sldMk cId="305240551" sldId="4576"/>
            <ac:spMk id="12" creationId="{FEDA1F6C-08D0-4179-B4E6-945CF5F1BE86}"/>
          </ac:spMkLst>
        </pc:spChg>
      </pc:sldChg>
      <pc:sldChg chg="modSp add">
        <pc:chgData name="Chris Speller" userId="0a97f007-b978-4543-a8a0-9ee0abccdf0a" providerId="ADAL" clId="{B8B649C5-C549-4FEB-BF49-7EEBAD02D5DE}" dt="2020-12-21T11:38:13.343" v="12299" actId="20577"/>
        <pc:sldMkLst>
          <pc:docMk/>
          <pc:sldMk cId="2622593686" sldId="4577"/>
        </pc:sldMkLst>
        <pc:spChg chg="mod">
          <ac:chgData name="Chris Speller" userId="0a97f007-b978-4543-a8a0-9ee0abccdf0a" providerId="ADAL" clId="{B8B649C5-C549-4FEB-BF49-7EEBAD02D5DE}" dt="2020-12-21T11:38:13.343" v="12299" actId="20577"/>
          <ac:spMkLst>
            <pc:docMk/>
            <pc:sldMk cId="2622593686" sldId="4577"/>
            <ac:spMk id="10" creationId="{00000000-0000-0000-0000-000000000000}"/>
          </ac:spMkLst>
        </pc:spChg>
        <pc:spChg chg="mod">
          <ac:chgData name="Chris Speller" userId="0a97f007-b978-4543-a8a0-9ee0abccdf0a" providerId="ADAL" clId="{B8B649C5-C549-4FEB-BF49-7EEBAD02D5DE}" dt="2020-12-21T11:37:37.922" v="12278"/>
          <ac:spMkLst>
            <pc:docMk/>
            <pc:sldMk cId="2622593686" sldId="4577"/>
            <ac:spMk id="11" creationId="{00000000-0000-0000-0000-000000000000}"/>
          </ac:spMkLst>
        </pc:spChg>
        <pc:spChg chg="mod">
          <ac:chgData name="Chris Speller" userId="0a97f007-b978-4543-a8a0-9ee0abccdf0a" providerId="ADAL" clId="{B8B649C5-C549-4FEB-BF49-7EEBAD02D5DE}" dt="2020-12-21T11:37:45.925" v="12288" actId="20577"/>
          <ac:spMkLst>
            <pc:docMk/>
            <pc:sldMk cId="2622593686" sldId="4577"/>
            <ac:spMk id="12" creationId="{FEDA1F6C-08D0-4179-B4E6-945CF5F1BE86}"/>
          </ac:spMkLst>
        </pc:spChg>
      </pc:sldChg>
      <pc:sldChg chg="modSp add modAnim">
        <pc:chgData name="Chris Speller" userId="0a97f007-b978-4543-a8a0-9ee0abccdf0a" providerId="ADAL" clId="{B8B649C5-C549-4FEB-BF49-7EEBAD02D5DE}" dt="2020-12-21T11:40:25.775" v="12383" actId="20577"/>
        <pc:sldMkLst>
          <pc:docMk/>
          <pc:sldMk cId="3799973764" sldId="4578"/>
        </pc:sldMkLst>
        <pc:spChg chg="mod">
          <ac:chgData name="Chris Speller" userId="0a97f007-b978-4543-a8a0-9ee0abccdf0a" providerId="ADAL" clId="{B8B649C5-C549-4FEB-BF49-7EEBAD02D5DE}" dt="2020-12-21T11:40:25.775" v="12383" actId="20577"/>
          <ac:spMkLst>
            <pc:docMk/>
            <pc:sldMk cId="3799973764" sldId="4578"/>
            <ac:spMk id="10" creationId="{00000000-0000-0000-0000-000000000000}"/>
          </ac:spMkLst>
        </pc:spChg>
        <pc:spChg chg="mod">
          <ac:chgData name="Chris Speller" userId="0a97f007-b978-4543-a8a0-9ee0abccdf0a" providerId="ADAL" clId="{B8B649C5-C549-4FEB-BF49-7EEBAD02D5DE}" dt="2020-12-21T11:39:15.185" v="12353"/>
          <ac:spMkLst>
            <pc:docMk/>
            <pc:sldMk cId="3799973764" sldId="4578"/>
            <ac:spMk id="11" creationId="{00000000-0000-0000-0000-000000000000}"/>
          </ac:spMkLst>
        </pc:spChg>
        <pc:spChg chg="mod">
          <ac:chgData name="Chris Speller" userId="0a97f007-b978-4543-a8a0-9ee0abccdf0a" providerId="ADAL" clId="{B8B649C5-C549-4FEB-BF49-7EEBAD02D5DE}" dt="2020-12-21T11:40:13.672" v="12380" actId="16959"/>
          <ac:spMkLst>
            <pc:docMk/>
            <pc:sldMk cId="3799973764" sldId="4578"/>
            <ac:spMk id="12" creationId="{FEDA1F6C-08D0-4179-B4E6-945CF5F1BE86}"/>
          </ac:spMkLst>
        </pc:spChg>
      </pc:sldChg>
      <pc:sldChg chg="modSp add mod">
        <pc:chgData name="Chris Speller" userId="0a97f007-b978-4543-a8a0-9ee0abccdf0a" providerId="ADAL" clId="{B8B649C5-C549-4FEB-BF49-7EEBAD02D5DE}" dt="2020-12-21T11:42:59.348" v="12677" actId="20577"/>
        <pc:sldMkLst>
          <pc:docMk/>
          <pc:sldMk cId="777721362" sldId="4579"/>
        </pc:sldMkLst>
        <pc:spChg chg="mod">
          <ac:chgData name="Chris Speller" userId="0a97f007-b978-4543-a8a0-9ee0abccdf0a" providerId="ADAL" clId="{B8B649C5-C549-4FEB-BF49-7EEBAD02D5DE}" dt="2020-12-21T11:42:59.348" v="12677" actId="20577"/>
          <ac:spMkLst>
            <pc:docMk/>
            <pc:sldMk cId="777721362" sldId="4579"/>
            <ac:spMk id="10" creationId="{00000000-0000-0000-0000-000000000000}"/>
          </ac:spMkLst>
        </pc:spChg>
        <pc:spChg chg="mod">
          <ac:chgData name="Chris Speller" userId="0a97f007-b978-4543-a8a0-9ee0abccdf0a" providerId="ADAL" clId="{B8B649C5-C549-4FEB-BF49-7EEBAD02D5DE}" dt="2020-12-21T11:42:00.907" v="12662"/>
          <ac:spMkLst>
            <pc:docMk/>
            <pc:sldMk cId="777721362" sldId="4579"/>
            <ac:spMk id="11" creationId="{00000000-0000-0000-0000-000000000000}"/>
          </ac:spMkLst>
        </pc:spChg>
        <pc:spChg chg="mod">
          <ac:chgData name="Chris Speller" userId="0a97f007-b978-4543-a8a0-9ee0abccdf0a" providerId="ADAL" clId="{B8B649C5-C549-4FEB-BF49-7EEBAD02D5DE}" dt="2020-12-21T11:42:26.285" v="12672" actId="16959"/>
          <ac:spMkLst>
            <pc:docMk/>
            <pc:sldMk cId="777721362" sldId="4579"/>
            <ac:spMk id="12" creationId="{FEDA1F6C-08D0-4179-B4E6-945CF5F1BE86}"/>
          </ac:spMkLst>
        </pc:spChg>
      </pc:sldChg>
      <pc:sldChg chg="modSp add">
        <pc:chgData name="Chris Speller" userId="0a97f007-b978-4543-a8a0-9ee0abccdf0a" providerId="ADAL" clId="{B8B649C5-C549-4FEB-BF49-7EEBAD02D5DE}" dt="2020-12-21T11:45:05.698" v="12759" actId="20577"/>
        <pc:sldMkLst>
          <pc:docMk/>
          <pc:sldMk cId="3248531856" sldId="4580"/>
        </pc:sldMkLst>
        <pc:spChg chg="mod">
          <ac:chgData name="Chris Speller" userId="0a97f007-b978-4543-a8a0-9ee0abccdf0a" providerId="ADAL" clId="{B8B649C5-C549-4FEB-BF49-7EEBAD02D5DE}" dt="2020-12-21T11:45:05.698" v="12759" actId="20577"/>
          <ac:spMkLst>
            <pc:docMk/>
            <pc:sldMk cId="3248531856" sldId="4580"/>
            <ac:spMk id="10" creationId="{00000000-0000-0000-0000-000000000000}"/>
          </ac:spMkLst>
        </pc:spChg>
        <pc:spChg chg="mod">
          <ac:chgData name="Chris Speller" userId="0a97f007-b978-4543-a8a0-9ee0abccdf0a" providerId="ADAL" clId="{B8B649C5-C549-4FEB-BF49-7EEBAD02D5DE}" dt="2020-12-21T11:44:26.376" v="12725"/>
          <ac:spMkLst>
            <pc:docMk/>
            <pc:sldMk cId="3248531856" sldId="4580"/>
            <ac:spMk id="11" creationId="{00000000-0000-0000-0000-000000000000}"/>
          </ac:spMkLst>
        </pc:spChg>
        <pc:spChg chg="mod">
          <ac:chgData name="Chris Speller" userId="0a97f007-b978-4543-a8a0-9ee0abccdf0a" providerId="ADAL" clId="{B8B649C5-C549-4FEB-BF49-7EEBAD02D5DE}" dt="2020-12-21T11:44:50.214" v="12754" actId="16959"/>
          <ac:spMkLst>
            <pc:docMk/>
            <pc:sldMk cId="3248531856" sldId="4580"/>
            <ac:spMk id="12" creationId="{FEDA1F6C-08D0-4179-B4E6-945CF5F1BE86}"/>
          </ac:spMkLst>
        </pc:spChg>
      </pc:sldChg>
      <pc:sldChg chg="modSp add">
        <pc:chgData name="Chris Speller" userId="0a97f007-b978-4543-a8a0-9ee0abccdf0a" providerId="ADAL" clId="{B8B649C5-C549-4FEB-BF49-7EEBAD02D5DE}" dt="2020-12-21T11:47:19.657" v="12818" actId="20577"/>
        <pc:sldMkLst>
          <pc:docMk/>
          <pc:sldMk cId="3750191309" sldId="4581"/>
        </pc:sldMkLst>
        <pc:spChg chg="mod">
          <ac:chgData name="Chris Speller" userId="0a97f007-b978-4543-a8a0-9ee0abccdf0a" providerId="ADAL" clId="{B8B649C5-C549-4FEB-BF49-7EEBAD02D5DE}" dt="2020-12-21T11:47:19.657" v="12818" actId="20577"/>
          <ac:spMkLst>
            <pc:docMk/>
            <pc:sldMk cId="3750191309" sldId="4581"/>
            <ac:spMk id="10" creationId="{00000000-0000-0000-0000-000000000000}"/>
          </ac:spMkLst>
        </pc:spChg>
        <pc:spChg chg="mod">
          <ac:chgData name="Chris Speller" userId="0a97f007-b978-4543-a8a0-9ee0abccdf0a" providerId="ADAL" clId="{B8B649C5-C549-4FEB-BF49-7EEBAD02D5DE}" dt="2020-12-21T11:46:30.907" v="12802"/>
          <ac:spMkLst>
            <pc:docMk/>
            <pc:sldMk cId="3750191309" sldId="4581"/>
            <ac:spMk id="11" creationId="{00000000-0000-0000-0000-000000000000}"/>
          </ac:spMkLst>
        </pc:spChg>
        <pc:spChg chg="mod">
          <ac:chgData name="Chris Speller" userId="0a97f007-b978-4543-a8a0-9ee0abccdf0a" providerId="ADAL" clId="{B8B649C5-C549-4FEB-BF49-7EEBAD02D5DE}" dt="2020-12-21T11:46:45.301" v="12813" actId="16959"/>
          <ac:spMkLst>
            <pc:docMk/>
            <pc:sldMk cId="3750191309" sldId="4581"/>
            <ac:spMk id="12" creationId="{FEDA1F6C-08D0-4179-B4E6-945CF5F1BE86}"/>
          </ac:spMkLst>
        </pc:spChg>
      </pc:sldChg>
      <pc:sldChg chg="modSp add">
        <pc:chgData name="Chris Speller" userId="0a97f007-b978-4543-a8a0-9ee0abccdf0a" providerId="ADAL" clId="{B8B649C5-C549-4FEB-BF49-7EEBAD02D5DE}" dt="2020-12-21T11:51:03.956" v="12831" actId="20577"/>
        <pc:sldMkLst>
          <pc:docMk/>
          <pc:sldMk cId="3504407388" sldId="4582"/>
        </pc:sldMkLst>
        <pc:spChg chg="mod">
          <ac:chgData name="Chris Speller" userId="0a97f007-b978-4543-a8a0-9ee0abccdf0a" providerId="ADAL" clId="{B8B649C5-C549-4FEB-BF49-7EEBAD02D5DE}" dt="2020-12-21T11:51:03.956" v="12831" actId="20577"/>
          <ac:spMkLst>
            <pc:docMk/>
            <pc:sldMk cId="3504407388" sldId="4582"/>
            <ac:spMk id="10" creationId="{00000000-0000-0000-0000-000000000000}"/>
          </ac:spMkLst>
        </pc:spChg>
        <pc:spChg chg="mod">
          <ac:chgData name="Chris Speller" userId="0a97f007-b978-4543-a8a0-9ee0abccdf0a" providerId="ADAL" clId="{B8B649C5-C549-4FEB-BF49-7EEBAD02D5DE}" dt="2020-12-21T11:48:25.935" v="12822"/>
          <ac:spMkLst>
            <pc:docMk/>
            <pc:sldMk cId="3504407388" sldId="4582"/>
            <ac:spMk id="11" creationId="{00000000-0000-0000-0000-000000000000}"/>
          </ac:spMkLst>
        </pc:spChg>
        <pc:spChg chg="mod">
          <ac:chgData name="Chris Speller" userId="0a97f007-b978-4543-a8a0-9ee0abccdf0a" providerId="ADAL" clId="{B8B649C5-C549-4FEB-BF49-7EEBAD02D5DE}" dt="2020-12-21T11:50:16.446" v="12830" actId="20577"/>
          <ac:spMkLst>
            <pc:docMk/>
            <pc:sldMk cId="3504407388" sldId="4582"/>
            <ac:spMk id="12" creationId="{FEDA1F6C-08D0-4179-B4E6-945CF5F1BE86}"/>
          </ac:spMkLst>
        </pc:spChg>
      </pc:sldChg>
      <pc:sldChg chg="modSp add mod">
        <pc:chgData name="Chris Speller" userId="0a97f007-b978-4543-a8a0-9ee0abccdf0a" providerId="ADAL" clId="{B8B649C5-C549-4FEB-BF49-7EEBAD02D5DE}" dt="2020-12-21T11:52:39.952" v="12846" actId="20577"/>
        <pc:sldMkLst>
          <pc:docMk/>
          <pc:sldMk cId="1999573417" sldId="4583"/>
        </pc:sldMkLst>
        <pc:spChg chg="mod">
          <ac:chgData name="Chris Speller" userId="0a97f007-b978-4543-a8a0-9ee0abccdf0a" providerId="ADAL" clId="{B8B649C5-C549-4FEB-BF49-7EEBAD02D5DE}" dt="2020-12-21T11:52:39.952" v="12846" actId="20577"/>
          <ac:spMkLst>
            <pc:docMk/>
            <pc:sldMk cId="1999573417" sldId="4583"/>
            <ac:spMk id="10" creationId="{00000000-0000-0000-0000-000000000000}"/>
          </ac:spMkLst>
        </pc:spChg>
        <pc:spChg chg="mod">
          <ac:chgData name="Chris Speller" userId="0a97f007-b978-4543-a8a0-9ee0abccdf0a" providerId="ADAL" clId="{B8B649C5-C549-4FEB-BF49-7EEBAD02D5DE}" dt="2020-12-21T11:51:46.579" v="12835"/>
          <ac:spMkLst>
            <pc:docMk/>
            <pc:sldMk cId="1999573417" sldId="4583"/>
            <ac:spMk id="11" creationId="{00000000-0000-0000-0000-000000000000}"/>
          </ac:spMkLst>
        </pc:spChg>
        <pc:spChg chg="mod">
          <ac:chgData name="Chris Speller" userId="0a97f007-b978-4543-a8a0-9ee0abccdf0a" providerId="ADAL" clId="{B8B649C5-C549-4FEB-BF49-7EEBAD02D5DE}" dt="2020-12-21T11:51:58.935" v="12843" actId="1076"/>
          <ac:spMkLst>
            <pc:docMk/>
            <pc:sldMk cId="1999573417" sldId="4583"/>
            <ac:spMk id="12" creationId="{FEDA1F6C-08D0-4179-B4E6-945CF5F1BE86}"/>
          </ac:spMkLst>
        </pc:spChg>
      </pc:sldChg>
      <pc:sldChg chg="modSp add mod modAnim">
        <pc:chgData name="Chris Speller" userId="0a97f007-b978-4543-a8a0-9ee0abccdf0a" providerId="ADAL" clId="{B8B649C5-C549-4FEB-BF49-7EEBAD02D5DE}" dt="2020-12-21T12:00:55.005" v="13072" actId="20577"/>
        <pc:sldMkLst>
          <pc:docMk/>
          <pc:sldMk cId="3786059081" sldId="4584"/>
        </pc:sldMkLst>
        <pc:spChg chg="mod">
          <ac:chgData name="Chris Speller" userId="0a97f007-b978-4543-a8a0-9ee0abccdf0a" providerId="ADAL" clId="{B8B649C5-C549-4FEB-BF49-7EEBAD02D5DE}" dt="2020-12-21T12:00:55.005" v="13072" actId="20577"/>
          <ac:spMkLst>
            <pc:docMk/>
            <pc:sldMk cId="3786059081" sldId="4584"/>
            <ac:spMk id="10" creationId="{00000000-0000-0000-0000-000000000000}"/>
          </ac:spMkLst>
        </pc:spChg>
        <pc:spChg chg="mod">
          <ac:chgData name="Chris Speller" userId="0a97f007-b978-4543-a8a0-9ee0abccdf0a" providerId="ADAL" clId="{B8B649C5-C549-4FEB-BF49-7EEBAD02D5DE}" dt="2020-12-21T11:57:17.049" v="12876" actId="404"/>
          <ac:spMkLst>
            <pc:docMk/>
            <pc:sldMk cId="3786059081" sldId="4584"/>
            <ac:spMk id="11" creationId="{00000000-0000-0000-0000-000000000000}"/>
          </ac:spMkLst>
        </pc:spChg>
        <pc:spChg chg="mod">
          <ac:chgData name="Chris Speller" userId="0a97f007-b978-4543-a8a0-9ee0abccdf0a" providerId="ADAL" clId="{B8B649C5-C549-4FEB-BF49-7EEBAD02D5DE}" dt="2020-12-21T11:58:28.905" v="13033" actId="20577"/>
          <ac:spMkLst>
            <pc:docMk/>
            <pc:sldMk cId="3786059081" sldId="4584"/>
            <ac:spMk id="12" creationId="{FEDA1F6C-08D0-4179-B4E6-945CF5F1BE86}"/>
          </ac:spMkLst>
        </pc:spChg>
      </pc:sldChg>
      <pc:sldChg chg="modSp add mod modAnim">
        <pc:chgData name="Chris Speller" userId="0a97f007-b978-4543-a8a0-9ee0abccdf0a" providerId="ADAL" clId="{B8B649C5-C549-4FEB-BF49-7EEBAD02D5DE}" dt="2020-12-21T13:57:29.991" v="13231" actId="20577"/>
        <pc:sldMkLst>
          <pc:docMk/>
          <pc:sldMk cId="1657687064" sldId="4585"/>
        </pc:sldMkLst>
        <pc:spChg chg="mod">
          <ac:chgData name="Chris Speller" userId="0a97f007-b978-4543-a8a0-9ee0abccdf0a" providerId="ADAL" clId="{B8B649C5-C549-4FEB-BF49-7EEBAD02D5DE}" dt="2020-12-21T13:56:46.134" v="13193" actId="6549"/>
          <ac:spMkLst>
            <pc:docMk/>
            <pc:sldMk cId="1657687064" sldId="4585"/>
            <ac:spMk id="10" creationId="{00000000-0000-0000-0000-000000000000}"/>
          </ac:spMkLst>
        </pc:spChg>
        <pc:spChg chg="mod">
          <ac:chgData name="Chris Speller" userId="0a97f007-b978-4543-a8a0-9ee0abccdf0a" providerId="ADAL" clId="{B8B649C5-C549-4FEB-BF49-7EEBAD02D5DE}" dt="2020-12-21T13:57:17.197" v="13216" actId="20577"/>
          <ac:spMkLst>
            <pc:docMk/>
            <pc:sldMk cId="1657687064" sldId="4585"/>
            <ac:spMk id="11" creationId="{00000000-0000-0000-0000-000000000000}"/>
          </ac:spMkLst>
        </pc:spChg>
        <pc:spChg chg="mod">
          <ac:chgData name="Chris Speller" userId="0a97f007-b978-4543-a8a0-9ee0abccdf0a" providerId="ADAL" clId="{B8B649C5-C549-4FEB-BF49-7EEBAD02D5DE}" dt="2020-12-21T13:57:29.991" v="13231" actId="20577"/>
          <ac:spMkLst>
            <pc:docMk/>
            <pc:sldMk cId="1657687064" sldId="4585"/>
            <ac:spMk id="12" creationId="{FEDA1F6C-08D0-4179-B4E6-945CF5F1BE86}"/>
          </ac:spMkLst>
        </pc:spChg>
      </pc:sldChg>
      <pc:sldChg chg="modSp add mod">
        <pc:chgData name="Chris Speller" userId="0a97f007-b978-4543-a8a0-9ee0abccdf0a" providerId="ADAL" clId="{B8B649C5-C549-4FEB-BF49-7EEBAD02D5DE}" dt="2020-12-21T14:03:41.431" v="13459" actId="20577"/>
        <pc:sldMkLst>
          <pc:docMk/>
          <pc:sldMk cId="4088117696" sldId="4586"/>
        </pc:sldMkLst>
        <pc:spChg chg="mod">
          <ac:chgData name="Chris Speller" userId="0a97f007-b978-4543-a8a0-9ee0abccdf0a" providerId="ADAL" clId="{B8B649C5-C549-4FEB-BF49-7EEBAD02D5DE}" dt="2020-12-21T14:03:41.431" v="13459" actId="20577"/>
          <ac:spMkLst>
            <pc:docMk/>
            <pc:sldMk cId="4088117696" sldId="4586"/>
            <ac:spMk id="10" creationId="{00000000-0000-0000-0000-000000000000}"/>
          </ac:spMkLst>
        </pc:spChg>
        <pc:spChg chg="mod">
          <ac:chgData name="Chris Speller" userId="0a97f007-b978-4543-a8a0-9ee0abccdf0a" providerId="ADAL" clId="{B8B649C5-C549-4FEB-BF49-7EEBAD02D5DE}" dt="2020-12-21T13:59:21.136" v="13281" actId="20577"/>
          <ac:spMkLst>
            <pc:docMk/>
            <pc:sldMk cId="4088117696" sldId="4586"/>
            <ac:spMk id="11" creationId="{00000000-0000-0000-0000-000000000000}"/>
          </ac:spMkLst>
        </pc:spChg>
        <pc:spChg chg="mod">
          <ac:chgData name="Chris Speller" userId="0a97f007-b978-4543-a8a0-9ee0abccdf0a" providerId="ADAL" clId="{B8B649C5-C549-4FEB-BF49-7EEBAD02D5DE}" dt="2020-12-21T13:59:17.521" v="13279" actId="20577"/>
          <ac:spMkLst>
            <pc:docMk/>
            <pc:sldMk cId="4088117696" sldId="4586"/>
            <ac:spMk id="12" creationId="{FEDA1F6C-08D0-4179-B4E6-945CF5F1BE86}"/>
          </ac:spMkLst>
        </pc:spChg>
      </pc:sldChg>
      <pc:sldChg chg="modSp add mod">
        <pc:chgData name="Chris Speller" userId="0a97f007-b978-4543-a8a0-9ee0abccdf0a" providerId="ADAL" clId="{B8B649C5-C549-4FEB-BF49-7EEBAD02D5DE}" dt="2020-12-21T14:03:19.943" v="13456" actId="20577"/>
        <pc:sldMkLst>
          <pc:docMk/>
          <pc:sldMk cId="203841692" sldId="4587"/>
        </pc:sldMkLst>
        <pc:spChg chg="mod">
          <ac:chgData name="Chris Speller" userId="0a97f007-b978-4543-a8a0-9ee0abccdf0a" providerId="ADAL" clId="{B8B649C5-C549-4FEB-BF49-7EEBAD02D5DE}" dt="2020-12-21T14:02:44.477" v="13406" actId="20577"/>
          <ac:spMkLst>
            <pc:docMk/>
            <pc:sldMk cId="203841692" sldId="4587"/>
            <ac:spMk id="10" creationId="{00000000-0000-0000-0000-000000000000}"/>
          </ac:spMkLst>
        </pc:spChg>
        <pc:spChg chg="mod">
          <ac:chgData name="Chris Speller" userId="0a97f007-b978-4543-a8a0-9ee0abccdf0a" providerId="ADAL" clId="{B8B649C5-C549-4FEB-BF49-7EEBAD02D5DE}" dt="2020-12-21T14:03:12.267" v="13422" actId="20577"/>
          <ac:spMkLst>
            <pc:docMk/>
            <pc:sldMk cId="203841692" sldId="4587"/>
            <ac:spMk id="11" creationId="{00000000-0000-0000-0000-000000000000}"/>
          </ac:spMkLst>
        </pc:spChg>
        <pc:spChg chg="mod">
          <ac:chgData name="Chris Speller" userId="0a97f007-b978-4543-a8a0-9ee0abccdf0a" providerId="ADAL" clId="{B8B649C5-C549-4FEB-BF49-7EEBAD02D5DE}" dt="2020-12-21T14:03:19.943" v="13456" actId="20577"/>
          <ac:spMkLst>
            <pc:docMk/>
            <pc:sldMk cId="203841692" sldId="4587"/>
            <ac:spMk id="12" creationId="{FEDA1F6C-08D0-4179-B4E6-945CF5F1BE86}"/>
          </ac:spMkLst>
        </pc:spChg>
      </pc:sldChg>
      <pc:sldChg chg="modSp add mod">
        <pc:chgData name="Chris Speller" userId="0a97f007-b978-4543-a8a0-9ee0abccdf0a" providerId="ADAL" clId="{B8B649C5-C549-4FEB-BF49-7EEBAD02D5DE}" dt="2020-12-21T14:09:09.732" v="13523" actId="20577"/>
        <pc:sldMkLst>
          <pc:docMk/>
          <pc:sldMk cId="2740311225" sldId="4588"/>
        </pc:sldMkLst>
        <pc:spChg chg="mod">
          <ac:chgData name="Chris Speller" userId="0a97f007-b978-4543-a8a0-9ee0abccdf0a" providerId="ADAL" clId="{B8B649C5-C549-4FEB-BF49-7EEBAD02D5DE}" dt="2020-12-21T14:09:09.732" v="13523" actId="20577"/>
          <ac:spMkLst>
            <pc:docMk/>
            <pc:sldMk cId="2740311225" sldId="4588"/>
            <ac:spMk id="10" creationId="{00000000-0000-0000-0000-000000000000}"/>
          </ac:spMkLst>
        </pc:spChg>
        <pc:spChg chg="mod">
          <ac:chgData name="Chris Speller" userId="0a97f007-b978-4543-a8a0-9ee0abccdf0a" providerId="ADAL" clId="{B8B649C5-C549-4FEB-BF49-7EEBAD02D5DE}" dt="2020-12-21T14:06:33.523" v="13511"/>
          <ac:spMkLst>
            <pc:docMk/>
            <pc:sldMk cId="2740311225" sldId="4588"/>
            <ac:spMk id="11" creationId="{00000000-0000-0000-0000-000000000000}"/>
          </ac:spMkLst>
        </pc:spChg>
        <pc:spChg chg="mod">
          <ac:chgData name="Chris Speller" userId="0a97f007-b978-4543-a8a0-9ee0abccdf0a" providerId="ADAL" clId="{B8B649C5-C549-4FEB-BF49-7EEBAD02D5DE}" dt="2020-12-21T14:06:36.264" v="13517" actId="20577"/>
          <ac:spMkLst>
            <pc:docMk/>
            <pc:sldMk cId="2740311225" sldId="4588"/>
            <ac:spMk id="12" creationId="{FEDA1F6C-08D0-4179-B4E6-945CF5F1BE86}"/>
          </ac:spMkLst>
        </pc:spChg>
      </pc:sldChg>
      <pc:sldChg chg="modSp add mod modAnim">
        <pc:chgData name="Chris Speller" userId="0a97f007-b978-4543-a8a0-9ee0abccdf0a" providerId="ADAL" clId="{B8B649C5-C549-4FEB-BF49-7EEBAD02D5DE}" dt="2020-12-21T14:11:20.379" v="13644" actId="207"/>
        <pc:sldMkLst>
          <pc:docMk/>
          <pc:sldMk cId="990977279" sldId="4589"/>
        </pc:sldMkLst>
        <pc:spChg chg="mod">
          <ac:chgData name="Chris Speller" userId="0a97f007-b978-4543-a8a0-9ee0abccdf0a" providerId="ADAL" clId="{B8B649C5-C549-4FEB-BF49-7EEBAD02D5DE}" dt="2020-12-21T14:10:08.413" v="13606" actId="20577"/>
          <ac:spMkLst>
            <pc:docMk/>
            <pc:sldMk cId="990977279" sldId="4589"/>
            <ac:spMk id="10" creationId="{00000000-0000-0000-0000-000000000000}"/>
          </ac:spMkLst>
        </pc:spChg>
        <pc:spChg chg="mod">
          <ac:chgData name="Chris Speller" userId="0a97f007-b978-4543-a8a0-9ee0abccdf0a" providerId="ADAL" clId="{B8B649C5-C549-4FEB-BF49-7EEBAD02D5DE}" dt="2020-12-21T14:10:15.345" v="13609" actId="20577"/>
          <ac:spMkLst>
            <pc:docMk/>
            <pc:sldMk cId="990977279" sldId="4589"/>
            <ac:spMk id="11" creationId="{00000000-0000-0000-0000-000000000000}"/>
          </ac:spMkLst>
        </pc:spChg>
        <pc:spChg chg="mod">
          <ac:chgData name="Chris Speller" userId="0a97f007-b978-4543-a8a0-9ee0abccdf0a" providerId="ADAL" clId="{B8B649C5-C549-4FEB-BF49-7EEBAD02D5DE}" dt="2020-12-21T14:11:20.379" v="13644" actId="207"/>
          <ac:spMkLst>
            <pc:docMk/>
            <pc:sldMk cId="990977279" sldId="4589"/>
            <ac:spMk id="12" creationId="{FEDA1F6C-08D0-4179-B4E6-945CF5F1BE86}"/>
          </ac:spMkLst>
        </pc:spChg>
      </pc:sldChg>
      <pc:sldChg chg="addSp delSp modSp add mod delAnim modAnim">
        <pc:chgData name="Chris Speller" userId="0a97f007-b978-4543-a8a0-9ee0abccdf0a" providerId="ADAL" clId="{B8B649C5-C549-4FEB-BF49-7EEBAD02D5DE}" dt="2020-12-21T14:18:33.952" v="14002"/>
        <pc:sldMkLst>
          <pc:docMk/>
          <pc:sldMk cId="1981162291" sldId="4590"/>
        </pc:sldMkLst>
        <pc:spChg chg="mod">
          <ac:chgData name="Chris Speller" userId="0a97f007-b978-4543-a8a0-9ee0abccdf0a" providerId="ADAL" clId="{B8B649C5-C549-4FEB-BF49-7EEBAD02D5DE}" dt="2020-12-21T14:12:48.787" v="13741" actId="20577"/>
          <ac:spMkLst>
            <pc:docMk/>
            <pc:sldMk cId="1981162291" sldId="4590"/>
            <ac:spMk id="10" creationId="{00000000-0000-0000-0000-000000000000}"/>
          </ac:spMkLst>
        </pc:spChg>
        <pc:spChg chg="mod">
          <ac:chgData name="Chris Speller" userId="0a97f007-b978-4543-a8a0-9ee0abccdf0a" providerId="ADAL" clId="{B8B649C5-C549-4FEB-BF49-7EEBAD02D5DE}" dt="2020-12-21T14:15:50.900" v="13908" actId="20577"/>
          <ac:spMkLst>
            <pc:docMk/>
            <pc:sldMk cId="1981162291" sldId="4590"/>
            <ac:spMk id="11" creationId="{00000000-0000-0000-0000-000000000000}"/>
          </ac:spMkLst>
        </pc:spChg>
        <pc:spChg chg="del mod">
          <ac:chgData name="Chris Speller" userId="0a97f007-b978-4543-a8a0-9ee0abccdf0a" providerId="ADAL" clId="{B8B649C5-C549-4FEB-BF49-7EEBAD02D5DE}" dt="2020-12-21T14:15:56.051" v="13910" actId="478"/>
          <ac:spMkLst>
            <pc:docMk/>
            <pc:sldMk cId="1981162291" sldId="4590"/>
            <ac:spMk id="12" creationId="{FEDA1F6C-08D0-4179-B4E6-945CF5F1BE86}"/>
          </ac:spMkLst>
        </pc:spChg>
        <pc:graphicFrameChg chg="add mod modGraphic">
          <ac:chgData name="Chris Speller" userId="0a97f007-b978-4543-a8a0-9ee0abccdf0a" providerId="ADAL" clId="{B8B649C5-C549-4FEB-BF49-7EEBAD02D5DE}" dt="2020-12-21T14:16:16.940" v="13916" actId="20577"/>
          <ac:graphicFrameMkLst>
            <pc:docMk/>
            <pc:sldMk cId="1981162291" sldId="4590"/>
            <ac:graphicFrameMk id="2" creationId="{7E9533FD-BAF5-4A8A-A338-41D586D20CDC}"/>
          </ac:graphicFrameMkLst>
        </pc:graphicFrameChg>
        <pc:graphicFrameChg chg="add mod">
          <ac:chgData name="Chris Speller" userId="0a97f007-b978-4543-a8a0-9ee0abccdf0a" providerId="ADAL" clId="{B8B649C5-C549-4FEB-BF49-7EEBAD02D5DE}" dt="2020-12-21T14:18:25.785" v="13998" actId="1076"/>
          <ac:graphicFrameMkLst>
            <pc:docMk/>
            <pc:sldMk cId="1981162291" sldId="4590"/>
            <ac:graphicFrameMk id="3" creationId="{5392C609-74E8-4445-846B-AF5806FF7F7E}"/>
          </ac:graphicFrameMkLst>
        </pc:graphicFrameChg>
        <pc:graphicFrameChg chg="add mod modGraphic">
          <ac:chgData name="Chris Speller" userId="0a97f007-b978-4543-a8a0-9ee0abccdf0a" providerId="ADAL" clId="{B8B649C5-C549-4FEB-BF49-7EEBAD02D5DE}" dt="2020-12-21T14:18:19.963" v="13996" actId="6549"/>
          <ac:graphicFrameMkLst>
            <pc:docMk/>
            <pc:sldMk cId="1981162291" sldId="4590"/>
            <ac:graphicFrameMk id="13" creationId="{ABC33E91-0CB8-45FF-A835-593E051C0B57}"/>
          </ac:graphicFrameMkLst>
        </pc:graphicFrameChg>
      </pc:sldChg>
      <pc:sldChg chg="modSp add mod modAnim">
        <pc:chgData name="Chris Speller" userId="0a97f007-b978-4543-a8a0-9ee0abccdf0a" providerId="ADAL" clId="{B8B649C5-C549-4FEB-BF49-7EEBAD02D5DE}" dt="2020-12-21T14:25:04.863" v="14206" actId="1076"/>
        <pc:sldMkLst>
          <pc:docMk/>
          <pc:sldMk cId="220313717" sldId="4591"/>
        </pc:sldMkLst>
        <pc:spChg chg="mod">
          <ac:chgData name="Chris Speller" userId="0a97f007-b978-4543-a8a0-9ee0abccdf0a" providerId="ADAL" clId="{B8B649C5-C549-4FEB-BF49-7EEBAD02D5DE}" dt="2020-12-21T14:23:50.492" v="14162" actId="20577"/>
          <ac:spMkLst>
            <pc:docMk/>
            <pc:sldMk cId="220313717" sldId="4591"/>
            <ac:spMk id="10" creationId="{00000000-0000-0000-0000-000000000000}"/>
          </ac:spMkLst>
        </pc:spChg>
        <pc:spChg chg="mod">
          <ac:chgData name="Chris Speller" userId="0a97f007-b978-4543-a8a0-9ee0abccdf0a" providerId="ADAL" clId="{B8B649C5-C549-4FEB-BF49-7EEBAD02D5DE}" dt="2020-12-21T14:24:07.070" v="14178" actId="20577"/>
          <ac:spMkLst>
            <pc:docMk/>
            <pc:sldMk cId="220313717" sldId="4591"/>
            <ac:spMk id="11" creationId="{00000000-0000-0000-0000-000000000000}"/>
          </ac:spMkLst>
        </pc:spChg>
        <pc:spChg chg="mod">
          <ac:chgData name="Chris Speller" userId="0a97f007-b978-4543-a8a0-9ee0abccdf0a" providerId="ADAL" clId="{B8B649C5-C549-4FEB-BF49-7EEBAD02D5DE}" dt="2020-12-21T14:25:04.863" v="14206" actId="1076"/>
          <ac:spMkLst>
            <pc:docMk/>
            <pc:sldMk cId="220313717" sldId="4591"/>
            <ac:spMk id="12" creationId="{FEDA1F6C-08D0-4179-B4E6-945CF5F1BE86}"/>
          </ac:spMkLst>
        </pc:spChg>
      </pc:sldChg>
      <pc:sldChg chg="modSp add mod">
        <pc:chgData name="Chris Speller" userId="0a97f007-b978-4543-a8a0-9ee0abccdf0a" providerId="ADAL" clId="{B8B649C5-C549-4FEB-BF49-7EEBAD02D5DE}" dt="2020-12-21T14:29:04.455" v="14316" actId="20577"/>
        <pc:sldMkLst>
          <pc:docMk/>
          <pc:sldMk cId="2982343416" sldId="4592"/>
        </pc:sldMkLst>
        <pc:spChg chg="mod">
          <ac:chgData name="Chris Speller" userId="0a97f007-b978-4543-a8a0-9ee0abccdf0a" providerId="ADAL" clId="{B8B649C5-C549-4FEB-BF49-7EEBAD02D5DE}" dt="2020-12-21T14:27:34.821" v="14286" actId="20577"/>
          <ac:spMkLst>
            <pc:docMk/>
            <pc:sldMk cId="2982343416" sldId="4592"/>
            <ac:spMk id="10" creationId="{00000000-0000-0000-0000-000000000000}"/>
          </ac:spMkLst>
        </pc:spChg>
        <pc:spChg chg="mod">
          <ac:chgData name="Chris Speller" userId="0a97f007-b978-4543-a8a0-9ee0abccdf0a" providerId="ADAL" clId="{B8B649C5-C549-4FEB-BF49-7EEBAD02D5DE}" dt="2020-12-21T14:27:55.120" v="14304" actId="20577"/>
          <ac:spMkLst>
            <pc:docMk/>
            <pc:sldMk cId="2982343416" sldId="4592"/>
            <ac:spMk id="11" creationId="{00000000-0000-0000-0000-000000000000}"/>
          </ac:spMkLst>
        </pc:spChg>
        <pc:spChg chg="mod">
          <ac:chgData name="Chris Speller" userId="0a97f007-b978-4543-a8a0-9ee0abccdf0a" providerId="ADAL" clId="{B8B649C5-C549-4FEB-BF49-7EEBAD02D5DE}" dt="2020-12-21T14:29:04.455" v="14316" actId="20577"/>
          <ac:spMkLst>
            <pc:docMk/>
            <pc:sldMk cId="2982343416" sldId="4592"/>
            <ac:spMk id="12" creationId="{FEDA1F6C-08D0-4179-B4E6-945CF5F1BE86}"/>
          </ac:spMkLst>
        </pc:spChg>
      </pc:sldChg>
      <pc:sldChg chg="modSp add mod modAnim">
        <pc:chgData name="Chris Speller" userId="0a97f007-b978-4543-a8a0-9ee0abccdf0a" providerId="ADAL" clId="{B8B649C5-C549-4FEB-BF49-7EEBAD02D5DE}" dt="2020-12-21T14:27:43.199" v="14301" actId="20577"/>
        <pc:sldMkLst>
          <pc:docMk/>
          <pc:sldMk cId="1460530352" sldId="4593"/>
        </pc:sldMkLst>
        <pc:spChg chg="mod">
          <ac:chgData name="Chris Speller" userId="0a97f007-b978-4543-a8a0-9ee0abccdf0a" providerId="ADAL" clId="{B8B649C5-C549-4FEB-BF49-7EEBAD02D5DE}" dt="2020-12-21T14:27:40.622" v="14296" actId="20577"/>
          <ac:spMkLst>
            <pc:docMk/>
            <pc:sldMk cId="1460530352" sldId="4593"/>
            <ac:spMk id="10" creationId="{00000000-0000-0000-0000-000000000000}"/>
          </ac:spMkLst>
        </pc:spChg>
        <pc:spChg chg="mod">
          <ac:chgData name="Chris Speller" userId="0a97f007-b978-4543-a8a0-9ee0abccdf0a" providerId="ADAL" clId="{B8B649C5-C549-4FEB-BF49-7EEBAD02D5DE}" dt="2020-12-21T14:27:43.199" v="14301" actId="20577"/>
          <ac:spMkLst>
            <pc:docMk/>
            <pc:sldMk cId="1460530352" sldId="4593"/>
            <ac:spMk id="11" creationId="{00000000-0000-0000-0000-000000000000}"/>
          </ac:spMkLst>
        </pc:spChg>
        <pc:spChg chg="mod">
          <ac:chgData name="Chris Speller" userId="0a97f007-b978-4543-a8a0-9ee0abccdf0a" providerId="ADAL" clId="{B8B649C5-C549-4FEB-BF49-7EEBAD02D5DE}" dt="2020-12-21T14:26:26.879" v="14240" actId="207"/>
          <ac:spMkLst>
            <pc:docMk/>
            <pc:sldMk cId="1460530352" sldId="4593"/>
            <ac:spMk id="12" creationId="{FEDA1F6C-08D0-4179-B4E6-945CF5F1BE86}"/>
          </ac:spMkLst>
        </pc:spChg>
      </pc:sldChg>
      <pc:sldChg chg="modSp add mod">
        <pc:chgData name="Chris Speller" userId="0a97f007-b978-4543-a8a0-9ee0abccdf0a" providerId="ADAL" clId="{B8B649C5-C549-4FEB-BF49-7EEBAD02D5DE}" dt="2020-12-21T14:30:09.525" v="14336" actId="6549"/>
        <pc:sldMkLst>
          <pc:docMk/>
          <pc:sldMk cId="2270021779" sldId="4594"/>
        </pc:sldMkLst>
        <pc:spChg chg="mod">
          <ac:chgData name="Chris Speller" userId="0a97f007-b978-4543-a8a0-9ee0abccdf0a" providerId="ADAL" clId="{B8B649C5-C549-4FEB-BF49-7EEBAD02D5DE}" dt="2020-12-21T14:29:44.706" v="14326" actId="20577"/>
          <ac:spMkLst>
            <pc:docMk/>
            <pc:sldMk cId="2270021779" sldId="4594"/>
            <ac:spMk id="10" creationId="{00000000-0000-0000-0000-000000000000}"/>
          </ac:spMkLst>
        </pc:spChg>
        <pc:spChg chg="mod">
          <ac:chgData name="Chris Speller" userId="0a97f007-b978-4543-a8a0-9ee0abccdf0a" providerId="ADAL" clId="{B8B649C5-C549-4FEB-BF49-7EEBAD02D5DE}" dt="2020-12-21T14:29:56.086" v="14329" actId="20577"/>
          <ac:spMkLst>
            <pc:docMk/>
            <pc:sldMk cId="2270021779" sldId="4594"/>
            <ac:spMk id="11" creationId="{00000000-0000-0000-0000-000000000000}"/>
          </ac:spMkLst>
        </pc:spChg>
        <pc:spChg chg="mod">
          <ac:chgData name="Chris Speller" userId="0a97f007-b978-4543-a8a0-9ee0abccdf0a" providerId="ADAL" clId="{B8B649C5-C549-4FEB-BF49-7EEBAD02D5DE}" dt="2020-12-21T14:30:09.525" v="14336" actId="6549"/>
          <ac:spMkLst>
            <pc:docMk/>
            <pc:sldMk cId="2270021779" sldId="4594"/>
            <ac:spMk id="12" creationId="{FEDA1F6C-08D0-4179-B4E6-945CF5F1BE86}"/>
          </ac:spMkLst>
        </pc:spChg>
      </pc:sldChg>
      <pc:sldChg chg="modSp add mod">
        <pc:chgData name="Chris Speller" userId="0a97f007-b978-4543-a8a0-9ee0abccdf0a" providerId="ADAL" clId="{B8B649C5-C549-4FEB-BF49-7EEBAD02D5DE}" dt="2020-12-21T14:32:04.582" v="14462" actId="20577"/>
        <pc:sldMkLst>
          <pc:docMk/>
          <pc:sldMk cId="1033592188" sldId="4595"/>
        </pc:sldMkLst>
        <pc:spChg chg="mod">
          <ac:chgData name="Chris Speller" userId="0a97f007-b978-4543-a8a0-9ee0abccdf0a" providerId="ADAL" clId="{B8B649C5-C549-4FEB-BF49-7EEBAD02D5DE}" dt="2020-12-21T14:32:04.582" v="14462" actId="20577"/>
          <ac:spMkLst>
            <pc:docMk/>
            <pc:sldMk cId="1033592188" sldId="4595"/>
            <ac:spMk id="10" creationId="{00000000-0000-0000-0000-000000000000}"/>
          </ac:spMkLst>
        </pc:spChg>
        <pc:spChg chg="mod">
          <ac:chgData name="Chris Speller" userId="0a97f007-b978-4543-a8a0-9ee0abccdf0a" providerId="ADAL" clId="{B8B649C5-C549-4FEB-BF49-7EEBAD02D5DE}" dt="2020-12-21T14:31:30.541" v="14427"/>
          <ac:spMkLst>
            <pc:docMk/>
            <pc:sldMk cId="1033592188" sldId="4595"/>
            <ac:spMk id="11" creationId="{00000000-0000-0000-0000-000000000000}"/>
          </ac:spMkLst>
        </pc:spChg>
        <pc:spChg chg="mod">
          <ac:chgData name="Chris Speller" userId="0a97f007-b978-4543-a8a0-9ee0abccdf0a" providerId="ADAL" clId="{B8B649C5-C549-4FEB-BF49-7EEBAD02D5DE}" dt="2020-12-21T14:31:51.963" v="14455" actId="20577"/>
          <ac:spMkLst>
            <pc:docMk/>
            <pc:sldMk cId="1033592188" sldId="4595"/>
            <ac:spMk id="12" creationId="{FEDA1F6C-08D0-4179-B4E6-945CF5F1BE86}"/>
          </ac:spMkLst>
        </pc:spChg>
      </pc:sldChg>
      <pc:sldChg chg="modSp add mod">
        <pc:chgData name="Chris Speller" userId="0a97f007-b978-4543-a8a0-9ee0abccdf0a" providerId="ADAL" clId="{B8B649C5-C549-4FEB-BF49-7EEBAD02D5DE}" dt="2020-12-21T14:37:30.636" v="14528" actId="20577"/>
        <pc:sldMkLst>
          <pc:docMk/>
          <pc:sldMk cId="511682428" sldId="4596"/>
        </pc:sldMkLst>
        <pc:spChg chg="mod">
          <ac:chgData name="Chris Speller" userId="0a97f007-b978-4543-a8a0-9ee0abccdf0a" providerId="ADAL" clId="{B8B649C5-C549-4FEB-BF49-7EEBAD02D5DE}" dt="2020-12-21T14:36:14.425" v="14478"/>
          <ac:spMkLst>
            <pc:docMk/>
            <pc:sldMk cId="511682428" sldId="4596"/>
            <ac:spMk id="10" creationId="{00000000-0000-0000-0000-000000000000}"/>
          </ac:spMkLst>
        </pc:spChg>
        <pc:spChg chg="mod">
          <ac:chgData name="Chris Speller" userId="0a97f007-b978-4543-a8a0-9ee0abccdf0a" providerId="ADAL" clId="{B8B649C5-C549-4FEB-BF49-7EEBAD02D5DE}" dt="2020-12-21T14:37:30.636" v="14528" actId="20577"/>
          <ac:spMkLst>
            <pc:docMk/>
            <pc:sldMk cId="511682428" sldId="4596"/>
            <ac:spMk id="11" creationId="{00000000-0000-0000-0000-000000000000}"/>
          </ac:spMkLst>
        </pc:spChg>
        <pc:spChg chg="mod">
          <ac:chgData name="Chris Speller" userId="0a97f007-b978-4543-a8a0-9ee0abccdf0a" providerId="ADAL" clId="{B8B649C5-C549-4FEB-BF49-7EEBAD02D5DE}" dt="2020-12-21T14:37:03.327" v="14504" actId="20577"/>
          <ac:spMkLst>
            <pc:docMk/>
            <pc:sldMk cId="511682428" sldId="4596"/>
            <ac:spMk id="12" creationId="{FEDA1F6C-08D0-4179-B4E6-945CF5F1BE86}"/>
          </ac:spMkLst>
        </pc:spChg>
      </pc:sldChg>
      <pc:sldChg chg="add del">
        <pc:chgData name="Chris Speller" userId="0a97f007-b978-4543-a8a0-9ee0abccdf0a" providerId="ADAL" clId="{B8B649C5-C549-4FEB-BF49-7EEBAD02D5DE}" dt="2020-12-21T14:34:56.785" v="14464"/>
        <pc:sldMkLst>
          <pc:docMk/>
          <pc:sldMk cId="2692489912" sldId="4596"/>
        </pc:sldMkLst>
      </pc:sldChg>
      <pc:sldChg chg="modSp add mod">
        <pc:chgData name="Chris Speller" userId="0a97f007-b978-4543-a8a0-9ee0abccdf0a" providerId="ADAL" clId="{B8B649C5-C549-4FEB-BF49-7EEBAD02D5DE}" dt="2020-12-21T14:42:20.599" v="14682" actId="20577"/>
        <pc:sldMkLst>
          <pc:docMk/>
          <pc:sldMk cId="1110435451" sldId="4597"/>
        </pc:sldMkLst>
        <pc:spChg chg="mod">
          <ac:chgData name="Chris Speller" userId="0a97f007-b978-4543-a8a0-9ee0abccdf0a" providerId="ADAL" clId="{B8B649C5-C549-4FEB-BF49-7EEBAD02D5DE}" dt="2020-12-21T14:42:20.599" v="14682" actId="20577"/>
          <ac:spMkLst>
            <pc:docMk/>
            <pc:sldMk cId="1110435451" sldId="4597"/>
            <ac:spMk id="10" creationId="{00000000-0000-0000-0000-000000000000}"/>
          </ac:spMkLst>
        </pc:spChg>
        <pc:spChg chg="mod">
          <ac:chgData name="Chris Speller" userId="0a97f007-b978-4543-a8a0-9ee0abccdf0a" providerId="ADAL" clId="{B8B649C5-C549-4FEB-BF49-7EEBAD02D5DE}" dt="2020-12-21T14:39:59.740" v="14641"/>
          <ac:spMkLst>
            <pc:docMk/>
            <pc:sldMk cId="1110435451" sldId="4597"/>
            <ac:spMk id="11" creationId="{00000000-0000-0000-0000-000000000000}"/>
          </ac:spMkLst>
        </pc:spChg>
        <pc:spChg chg="mod">
          <ac:chgData name="Chris Speller" userId="0a97f007-b978-4543-a8a0-9ee0abccdf0a" providerId="ADAL" clId="{B8B649C5-C549-4FEB-BF49-7EEBAD02D5DE}" dt="2020-12-21T14:40:33.611" v="14652" actId="20577"/>
          <ac:spMkLst>
            <pc:docMk/>
            <pc:sldMk cId="1110435451" sldId="4597"/>
            <ac:spMk id="12" creationId="{FEDA1F6C-08D0-4179-B4E6-945CF5F1BE86}"/>
          </ac:spMkLst>
        </pc:spChg>
      </pc:sldChg>
      <pc:sldChg chg="add del">
        <pc:chgData name="Chris Speller" userId="0a97f007-b978-4543-a8a0-9ee0abccdf0a" providerId="ADAL" clId="{B8B649C5-C549-4FEB-BF49-7EEBAD02D5DE}" dt="2020-12-21T14:38:26.297" v="14535"/>
        <pc:sldMkLst>
          <pc:docMk/>
          <pc:sldMk cId="2877062480" sldId="4598"/>
        </pc:sldMkLst>
      </pc:sldChg>
      <pc:sldChg chg="modSp add mod">
        <pc:chgData name="Chris Speller" userId="0a97f007-b978-4543-a8a0-9ee0abccdf0a" providerId="ADAL" clId="{B8B649C5-C549-4FEB-BF49-7EEBAD02D5DE}" dt="2020-12-21T15:43:33.210" v="14757" actId="6549"/>
        <pc:sldMkLst>
          <pc:docMk/>
          <pc:sldMk cId="3155062066" sldId="4598"/>
        </pc:sldMkLst>
        <pc:spChg chg="mod">
          <ac:chgData name="Chris Speller" userId="0a97f007-b978-4543-a8a0-9ee0abccdf0a" providerId="ADAL" clId="{B8B649C5-C549-4FEB-BF49-7EEBAD02D5DE}" dt="2020-12-21T15:43:33.210" v="14757" actId="6549"/>
          <ac:spMkLst>
            <pc:docMk/>
            <pc:sldMk cId="3155062066" sldId="4598"/>
            <ac:spMk id="10" creationId="{00000000-0000-0000-0000-000000000000}"/>
          </ac:spMkLst>
        </pc:spChg>
        <pc:spChg chg="mod">
          <ac:chgData name="Chris Speller" userId="0a97f007-b978-4543-a8a0-9ee0abccdf0a" providerId="ADAL" clId="{B8B649C5-C549-4FEB-BF49-7EEBAD02D5DE}" dt="2020-12-21T15:06:20.888" v="14743"/>
          <ac:spMkLst>
            <pc:docMk/>
            <pc:sldMk cId="3155062066" sldId="4598"/>
            <ac:spMk id="11" creationId="{00000000-0000-0000-0000-000000000000}"/>
          </ac:spMkLst>
        </pc:spChg>
        <pc:spChg chg="mod">
          <ac:chgData name="Chris Speller" userId="0a97f007-b978-4543-a8a0-9ee0abccdf0a" providerId="ADAL" clId="{B8B649C5-C549-4FEB-BF49-7EEBAD02D5DE}" dt="2020-12-21T15:06:27.179" v="14750" actId="20577"/>
          <ac:spMkLst>
            <pc:docMk/>
            <pc:sldMk cId="3155062066" sldId="4598"/>
            <ac:spMk id="12" creationId="{243D3520-A5EB-4DB7-95D1-13EDF7A8B3FC}"/>
          </ac:spMkLst>
        </pc:spChg>
      </pc:sldChg>
      <pc:sldChg chg="addSp delSp modSp add mod delAnim modAnim">
        <pc:chgData name="Chris Speller" userId="0a97f007-b978-4543-a8a0-9ee0abccdf0a" providerId="ADAL" clId="{B8B649C5-C549-4FEB-BF49-7EEBAD02D5DE}" dt="2020-12-21T17:03:18.937" v="15722" actId="478"/>
        <pc:sldMkLst>
          <pc:docMk/>
          <pc:sldMk cId="2890445474" sldId="4599"/>
        </pc:sldMkLst>
        <pc:spChg chg="mod">
          <ac:chgData name="Chris Speller" userId="0a97f007-b978-4543-a8a0-9ee0abccdf0a" providerId="ADAL" clId="{B8B649C5-C549-4FEB-BF49-7EEBAD02D5DE}" dt="2020-12-21T17:02:10.797" v="15577" actId="2711"/>
          <ac:spMkLst>
            <pc:docMk/>
            <pc:sldMk cId="2890445474" sldId="4599"/>
            <ac:spMk id="10" creationId="{00000000-0000-0000-0000-000000000000}"/>
          </ac:spMkLst>
        </pc:spChg>
        <pc:spChg chg="mod">
          <ac:chgData name="Chris Speller" userId="0a97f007-b978-4543-a8a0-9ee0abccdf0a" providerId="ADAL" clId="{B8B649C5-C549-4FEB-BF49-7EEBAD02D5DE}" dt="2020-12-21T17:02:34.032" v="15586" actId="20577"/>
          <ac:spMkLst>
            <pc:docMk/>
            <pc:sldMk cId="2890445474" sldId="4599"/>
            <ac:spMk id="11" creationId="{00000000-0000-0000-0000-000000000000}"/>
          </ac:spMkLst>
        </pc:spChg>
        <pc:spChg chg="mod">
          <ac:chgData name="Chris Speller" userId="0a97f007-b978-4543-a8a0-9ee0abccdf0a" providerId="ADAL" clId="{B8B649C5-C549-4FEB-BF49-7EEBAD02D5DE}" dt="2020-12-21T17:03:16.593" v="15721" actId="20577"/>
          <ac:spMkLst>
            <pc:docMk/>
            <pc:sldMk cId="2890445474" sldId="4599"/>
            <ac:spMk id="12" creationId="{FEDA1F6C-08D0-4179-B4E6-945CF5F1BE86}"/>
          </ac:spMkLst>
        </pc:spChg>
        <pc:picChg chg="add del mod">
          <ac:chgData name="Chris Speller" userId="0a97f007-b978-4543-a8a0-9ee0abccdf0a" providerId="ADAL" clId="{B8B649C5-C549-4FEB-BF49-7EEBAD02D5DE}" dt="2020-12-21T17:03:18.937" v="15722" actId="478"/>
          <ac:picMkLst>
            <pc:docMk/>
            <pc:sldMk cId="2890445474" sldId="4599"/>
            <ac:picMk id="13" creationId="{D61CD8F1-34F8-4572-8C8A-4634C6ADA2C9}"/>
          </ac:picMkLst>
        </pc:picChg>
      </pc:sldChg>
      <pc:sldChg chg="add del">
        <pc:chgData name="Chris Speller" userId="0a97f007-b978-4543-a8a0-9ee0abccdf0a" providerId="ADAL" clId="{B8B649C5-C549-4FEB-BF49-7EEBAD02D5DE}" dt="2020-12-21T17:31:20.328" v="15786" actId="47"/>
        <pc:sldMkLst>
          <pc:docMk/>
          <pc:sldMk cId="171864748" sldId="4600"/>
        </pc:sldMkLst>
      </pc:sldChg>
      <pc:sldChg chg="modSp add del mod modAnim">
        <pc:chgData name="Chris Speller" userId="0a97f007-b978-4543-a8a0-9ee0abccdf0a" providerId="ADAL" clId="{B8B649C5-C549-4FEB-BF49-7EEBAD02D5DE}" dt="2020-12-21T17:32:14.645" v="15795" actId="47"/>
        <pc:sldMkLst>
          <pc:docMk/>
          <pc:sldMk cId="3121992488" sldId="4601"/>
        </pc:sldMkLst>
        <pc:spChg chg="mod">
          <ac:chgData name="Chris Speller" userId="0a97f007-b978-4543-a8a0-9ee0abccdf0a" providerId="ADAL" clId="{B8B649C5-C549-4FEB-BF49-7EEBAD02D5DE}" dt="2020-12-21T17:06:20.492" v="15751" actId="20577"/>
          <ac:spMkLst>
            <pc:docMk/>
            <pc:sldMk cId="3121992488" sldId="4601"/>
            <ac:spMk id="10" creationId="{00000000-0000-0000-0000-000000000000}"/>
          </ac:spMkLst>
        </pc:spChg>
        <pc:spChg chg="mod">
          <ac:chgData name="Chris Speller" userId="0a97f007-b978-4543-a8a0-9ee0abccdf0a" providerId="ADAL" clId="{B8B649C5-C549-4FEB-BF49-7EEBAD02D5DE}" dt="2020-12-21T17:05:53.566" v="15740" actId="403"/>
          <ac:spMkLst>
            <pc:docMk/>
            <pc:sldMk cId="3121992488" sldId="4601"/>
            <ac:spMk id="11" creationId="{00000000-0000-0000-0000-000000000000}"/>
          </ac:spMkLst>
        </pc:spChg>
        <pc:spChg chg="mod">
          <ac:chgData name="Chris Speller" userId="0a97f007-b978-4543-a8a0-9ee0abccdf0a" providerId="ADAL" clId="{B8B649C5-C549-4FEB-BF49-7EEBAD02D5DE}" dt="2020-12-21T17:05:07.060" v="15738" actId="20577"/>
          <ac:spMkLst>
            <pc:docMk/>
            <pc:sldMk cId="3121992488" sldId="4601"/>
            <ac:spMk id="12" creationId="{FEDA1F6C-08D0-4179-B4E6-945CF5F1BE86}"/>
          </ac:spMkLst>
        </pc:spChg>
      </pc:sldChg>
      <pc:sldChg chg="modSp add">
        <pc:chgData name="Chris Speller" userId="0a97f007-b978-4543-a8a0-9ee0abccdf0a" providerId="ADAL" clId="{B8B649C5-C549-4FEB-BF49-7EEBAD02D5DE}" dt="2020-12-21T17:31:57.533" v="15794" actId="2711"/>
        <pc:sldMkLst>
          <pc:docMk/>
          <pc:sldMk cId="1893386363" sldId="4602"/>
        </pc:sldMkLst>
        <pc:spChg chg="mod">
          <ac:chgData name="Chris Speller" userId="0a97f007-b978-4543-a8a0-9ee0abccdf0a" providerId="ADAL" clId="{B8B649C5-C549-4FEB-BF49-7EEBAD02D5DE}" dt="2020-12-21T17:31:53.192" v="15793" actId="2711"/>
          <ac:spMkLst>
            <pc:docMk/>
            <pc:sldMk cId="1893386363" sldId="4602"/>
            <ac:spMk id="10" creationId="{00000000-0000-0000-0000-000000000000}"/>
          </ac:spMkLst>
        </pc:spChg>
        <pc:spChg chg="mod">
          <ac:chgData name="Chris Speller" userId="0a97f007-b978-4543-a8a0-9ee0abccdf0a" providerId="ADAL" clId="{B8B649C5-C549-4FEB-BF49-7EEBAD02D5DE}" dt="2020-12-21T17:31:57.533" v="15794" actId="2711"/>
          <ac:spMkLst>
            <pc:docMk/>
            <pc:sldMk cId="1893386363" sldId="4602"/>
            <ac:spMk id="11" creationId="{00000000-0000-0000-0000-000000000000}"/>
          </ac:spMkLst>
        </pc:spChg>
      </pc:sldChg>
      <pc:sldChg chg="modSp add mod">
        <pc:chgData name="Chris Speller" userId="0a97f007-b978-4543-a8a0-9ee0abccdf0a" providerId="ADAL" clId="{B8B649C5-C549-4FEB-BF49-7EEBAD02D5DE}" dt="2020-12-21T17:54:13.659" v="16610"/>
        <pc:sldMkLst>
          <pc:docMk/>
          <pc:sldMk cId="3028327906" sldId="4603"/>
        </pc:sldMkLst>
        <pc:spChg chg="mod">
          <ac:chgData name="Chris Speller" userId="0a97f007-b978-4543-a8a0-9ee0abccdf0a" providerId="ADAL" clId="{B8B649C5-C549-4FEB-BF49-7EEBAD02D5DE}" dt="2020-12-21T17:54:09.082" v="16609" actId="20577"/>
          <ac:spMkLst>
            <pc:docMk/>
            <pc:sldMk cId="3028327906" sldId="4603"/>
            <ac:spMk id="10" creationId="{00000000-0000-0000-0000-000000000000}"/>
          </ac:spMkLst>
        </pc:spChg>
        <pc:spChg chg="mod">
          <ac:chgData name="Chris Speller" userId="0a97f007-b978-4543-a8a0-9ee0abccdf0a" providerId="ADAL" clId="{B8B649C5-C549-4FEB-BF49-7EEBAD02D5DE}" dt="2020-12-21T17:54:13.659" v="16610"/>
          <ac:spMkLst>
            <pc:docMk/>
            <pc:sldMk cId="3028327906" sldId="4603"/>
            <ac:spMk id="11" creationId="{00000000-0000-0000-0000-000000000000}"/>
          </ac:spMkLst>
        </pc:spChg>
        <pc:spChg chg="mod">
          <ac:chgData name="Chris Speller" userId="0a97f007-b978-4543-a8a0-9ee0abccdf0a" providerId="ADAL" clId="{B8B649C5-C549-4FEB-BF49-7EEBAD02D5DE}" dt="2020-12-21T17:53:37.687" v="16474" actId="20577"/>
          <ac:spMkLst>
            <pc:docMk/>
            <pc:sldMk cId="3028327906" sldId="4603"/>
            <ac:spMk id="12" creationId="{22835BE3-44B6-4CBB-8958-996FD3749AC1}"/>
          </ac:spMkLst>
        </pc:spChg>
      </pc:sldChg>
      <pc:sldChg chg="modSp add mod">
        <pc:chgData name="Chris Speller" userId="0a97f007-b978-4543-a8a0-9ee0abccdf0a" providerId="ADAL" clId="{B8B649C5-C549-4FEB-BF49-7EEBAD02D5DE}" dt="2020-12-21T18:00:08.702" v="16722" actId="20577"/>
        <pc:sldMkLst>
          <pc:docMk/>
          <pc:sldMk cId="1813725875" sldId="4604"/>
        </pc:sldMkLst>
        <pc:spChg chg="mod">
          <ac:chgData name="Chris Speller" userId="0a97f007-b978-4543-a8a0-9ee0abccdf0a" providerId="ADAL" clId="{B8B649C5-C549-4FEB-BF49-7EEBAD02D5DE}" dt="2020-12-21T18:00:08.702" v="16722" actId="20577"/>
          <ac:spMkLst>
            <pc:docMk/>
            <pc:sldMk cId="1813725875" sldId="4604"/>
            <ac:spMk id="10" creationId="{00000000-0000-0000-0000-000000000000}"/>
          </ac:spMkLst>
        </pc:spChg>
        <pc:spChg chg="mod">
          <ac:chgData name="Chris Speller" userId="0a97f007-b978-4543-a8a0-9ee0abccdf0a" providerId="ADAL" clId="{B8B649C5-C549-4FEB-BF49-7EEBAD02D5DE}" dt="2020-12-21T17:59:57.206" v="16717" actId="20577"/>
          <ac:spMkLst>
            <pc:docMk/>
            <pc:sldMk cId="1813725875" sldId="4604"/>
            <ac:spMk id="11" creationId="{00000000-0000-0000-0000-000000000000}"/>
          </ac:spMkLst>
        </pc:spChg>
        <pc:spChg chg="mod">
          <ac:chgData name="Chris Speller" userId="0a97f007-b978-4543-a8a0-9ee0abccdf0a" providerId="ADAL" clId="{B8B649C5-C549-4FEB-BF49-7EEBAD02D5DE}" dt="2020-12-21T18:00:02.286" v="16719" actId="404"/>
          <ac:spMkLst>
            <pc:docMk/>
            <pc:sldMk cId="1813725875" sldId="4604"/>
            <ac:spMk id="12" creationId="{42D9EC7C-4EC0-492B-9CDD-DE169B1F477B}"/>
          </ac:spMkLst>
        </pc:spChg>
      </pc:sldChg>
      <pc:sldChg chg="modSp add mod modAnim">
        <pc:chgData name="Chris Speller" userId="0a97f007-b978-4543-a8a0-9ee0abccdf0a" providerId="ADAL" clId="{B8B649C5-C549-4FEB-BF49-7EEBAD02D5DE}" dt="2020-12-21T18:15:21.142" v="17200" actId="6549"/>
        <pc:sldMkLst>
          <pc:docMk/>
          <pc:sldMk cId="631374950" sldId="4605"/>
        </pc:sldMkLst>
        <pc:spChg chg="mod">
          <ac:chgData name="Chris Speller" userId="0a97f007-b978-4543-a8a0-9ee0abccdf0a" providerId="ADAL" clId="{B8B649C5-C549-4FEB-BF49-7EEBAD02D5DE}" dt="2020-12-21T18:14:03.253" v="17130" actId="20577"/>
          <ac:spMkLst>
            <pc:docMk/>
            <pc:sldMk cId="631374950" sldId="4605"/>
            <ac:spMk id="10" creationId="{00000000-0000-0000-0000-000000000000}"/>
          </ac:spMkLst>
        </pc:spChg>
        <pc:spChg chg="mod">
          <ac:chgData name="Chris Speller" userId="0a97f007-b978-4543-a8a0-9ee0abccdf0a" providerId="ADAL" clId="{B8B649C5-C549-4FEB-BF49-7EEBAD02D5DE}" dt="2020-12-21T18:15:00.460" v="17193" actId="20577"/>
          <ac:spMkLst>
            <pc:docMk/>
            <pc:sldMk cId="631374950" sldId="4605"/>
            <ac:spMk id="11" creationId="{00000000-0000-0000-0000-000000000000}"/>
          </ac:spMkLst>
        </pc:spChg>
        <pc:spChg chg="mod">
          <ac:chgData name="Chris Speller" userId="0a97f007-b978-4543-a8a0-9ee0abccdf0a" providerId="ADAL" clId="{B8B649C5-C549-4FEB-BF49-7EEBAD02D5DE}" dt="2020-12-21T18:15:21.142" v="17200" actId="6549"/>
          <ac:spMkLst>
            <pc:docMk/>
            <pc:sldMk cId="631374950" sldId="4605"/>
            <ac:spMk id="12" creationId="{752B9874-566D-425B-9B0C-D55C5C65E7A4}"/>
          </ac:spMkLst>
        </pc:spChg>
      </pc:sldChg>
      <pc:sldChg chg="add">
        <pc:chgData name="Chris Speller" userId="0a97f007-b978-4543-a8a0-9ee0abccdf0a" providerId="ADAL" clId="{B8B649C5-C549-4FEB-BF49-7EEBAD02D5DE}" dt="2020-12-21T18:15:23.977" v="17201"/>
        <pc:sldMkLst>
          <pc:docMk/>
          <pc:sldMk cId="3261515165" sldId="4606"/>
        </pc:sldMkLst>
      </pc:sldChg>
      <pc:sldChg chg="modSp add mod modAnim">
        <pc:chgData name="Chris Speller" userId="0a97f007-b978-4543-a8a0-9ee0abccdf0a" providerId="ADAL" clId="{B8B649C5-C549-4FEB-BF49-7EEBAD02D5DE}" dt="2020-12-21T18:21:38.795" v="17745" actId="20577"/>
        <pc:sldMkLst>
          <pc:docMk/>
          <pc:sldMk cId="963903603" sldId="4607"/>
        </pc:sldMkLst>
        <pc:spChg chg="mod">
          <ac:chgData name="Chris Speller" userId="0a97f007-b978-4543-a8a0-9ee0abccdf0a" providerId="ADAL" clId="{B8B649C5-C549-4FEB-BF49-7EEBAD02D5DE}" dt="2020-12-21T18:19:34.350" v="17482" actId="20577"/>
          <ac:spMkLst>
            <pc:docMk/>
            <pc:sldMk cId="963903603" sldId="4607"/>
            <ac:spMk id="10" creationId="{00000000-0000-0000-0000-000000000000}"/>
          </ac:spMkLst>
        </pc:spChg>
        <pc:spChg chg="mod">
          <ac:chgData name="Chris Speller" userId="0a97f007-b978-4543-a8a0-9ee0abccdf0a" providerId="ADAL" clId="{B8B649C5-C549-4FEB-BF49-7EEBAD02D5DE}" dt="2020-12-21T18:19:13.802" v="17461"/>
          <ac:spMkLst>
            <pc:docMk/>
            <pc:sldMk cId="963903603" sldId="4607"/>
            <ac:spMk id="11" creationId="{00000000-0000-0000-0000-000000000000}"/>
          </ac:spMkLst>
        </pc:spChg>
        <pc:spChg chg="mod">
          <ac:chgData name="Chris Speller" userId="0a97f007-b978-4543-a8a0-9ee0abccdf0a" providerId="ADAL" clId="{B8B649C5-C549-4FEB-BF49-7EEBAD02D5DE}" dt="2020-12-21T18:21:38.795" v="17745" actId="20577"/>
          <ac:spMkLst>
            <pc:docMk/>
            <pc:sldMk cId="963903603" sldId="4607"/>
            <ac:spMk id="12" creationId="{CFD4E4E2-5DAF-436D-95D6-3C413B8FFC53}"/>
          </ac:spMkLst>
        </pc:spChg>
      </pc:sldChg>
      <pc:sldChg chg="modSp add mod">
        <pc:chgData name="Chris Speller" userId="0a97f007-b978-4543-a8a0-9ee0abccdf0a" providerId="ADAL" clId="{B8B649C5-C549-4FEB-BF49-7EEBAD02D5DE}" dt="2020-12-21T18:27:12.454" v="18143" actId="20577"/>
        <pc:sldMkLst>
          <pc:docMk/>
          <pc:sldMk cId="1143502693" sldId="4608"/>
        </pc:sldMkLst>
        <pc:spChg chg="mod">
          <ac:chgData name="Chris Speller" userId="0a97f007-b978-4543-a8a0-9ee0abccdf0a" providerId="ADAL" clId="{B8B649C5-C549-4FEB-BF49-7EEBAD02D5DE}" dt="2020-12-21T18:27:12.454" v="18143" actId="20577"/>
          <ac:spMkLst>
            <pc:docMk/>
            <pc:sldMk cId="1143502693" sldId="4608"/>
            <ac:spMk id="10" creationId="{00000000-0000-0000-0000-000000000000}"/>
          </ac:spMkLst>
        </pc:spChg>
        <pc:spChg chg="mod">
          <ac:chgData name="Chris Speller" userId="0a97f007-b978-4543-a8a0-9ee0abccdf0a" providerId="ADAL" clId="{B8B649C5-C549-4FEB-BF49-7EEBAD02D5DE}" dt="2020-12-21T18:24:42.413" v="18116" actId="403"/>
          <ac:spMkLst>
            <pc:docMk/>
            <pc:sldMk cId="1143502693" sldId="4608"/>
            <ac:spMk id="11" creationId="{00000000-0000-0000-0000-000000000000}"/>
          </ac:spMkLst>
        </pc:spChg>
        <pc:spChg chg="mod">
          <ac:chgData name="Chris Speller" userId="0a97f007-b978-4543-a8a0-9ee0abccdf0a" providerId="ADAL" clId="{B8B649C5-C549-4FEB-BF49-7EEBAD02D5DE}" dt="2020-12-21T18:24:53.147" v="18129" actId="20577"/>
          <ac:spMkLst>
            <pc:docMk/>
            <pc:sldMk cId="1143502693" sldId="4608"/>
            <ac:spMk id="12" creationId="{CFD4E4E2-5DAF-436D-95D6-3C413B8FFC53}"/>
          </ac:spMkLst>
        </pc:spChg>
      </pc:sldChg>
      <pc:sldChg chg="modSp add mod modAnim">
        <pc:chgData name="Chris Speller" userId="0a97f007-b978-4543-a8a0-9ee0abccdf0a" providerId="ADAL" clId="{B8B649C5-C549-4FEB-BF49-7EEBAD02D5DE}" dt="2020-12-21T18:35:38.421" v="18375" actId="404"/>
        <pc:sldMkLst>
          <pc:docMk/>
          <pc:sldMk cId="1889298649" sldId="4609"/>
        </pc:sldMkLst>
        <pc:spChg chg="mod">
          <ac:chgData name="Chris Speller" userId="0a97f007-b978-4543-a8a0-9ee0abccdf0a" providerId="ADAL" clId="{B8B649C5-C549-4FEB-BF49-7EEBAD02D5DE}" dt="2020-12-21T18:34:48.400" v="18243" actId="20577"/>
          <ac:spMkLst>
            <pc:docMk/>
            <pc:sldMk cId="1889298649" sldId="4609"/>
            <ac:spMk id="10" creationId="{00000000-0000-0000-0000-000000000000}"/>
          </ac:spMkLst>
        </pc:spChg>
        <pc:spChg chg="mod">
          <ac:chgData name="Chris Speller" userId="0a97f007-b978-4543-a8a0-9ee0abccdf0a" providerId="ADAL" clId="{B8B649C5-C549-4FEB-BF49-7EEBAD02D5DE}" dt="2020-12-21T18:34:57.122" v="18246" actId="20577"/>
          <ac:spMkLst>
            <pc:docMk/>
            <pc:sldMk cId="1889298649" sldId="4609"/>
            <ac:spMk id="11" creationId="{00000000-0000-0000-0000-000000000000}"/>
          </ac:spMkLst>
        </pc:spChg>
        <pc:spChg chg="mod">
          <ac:chgData name="Chris Speller" userId="0a97f007-b978-4543-a8a0-9ee0abccdf0a" providerId="ADAL" clId="{B8B649C5-C549-4FEB-BF49-7EEBAD02D5DE}" dt="2020-12-21T18:35:38.421" v="18375" actId="404"/>
          <ac:spMkLst>
            <pc:docMk/>
            <pc:sldMk cId="1889298649" sldId="4609"/>
            <ac:spMk id="12" creationId="{CFD4E4E2-5DAF-436D-95D6-3C413B8FFC53}"/>
          </ac:spMkLst>
        </pc:spChg>
      </pc:sldChg>
      <pc:sldChg chg="modSp add mod">
        <pc:chgData name="Chris Speller" userId="0a97f007-b978-4543-a8a0-9ee0abccdf0a" providerId="ADAL" clId="{B8B649C5-C549-4FEB-BF49-7EEBAD02D5DE}" dt="2020-12-21T18:40:34.068" v="18659" actId="403"/>
        <pc:sldMkLst>
          <pc:docMk/>
          <pc:sldMk cId="2653519440" sldId="4610"/>
        </pc:sldMkLst>
        <pc:spChg chg="mod">
          <ac:chgData name="Chris Speller" userId="0a97f007-b978-4543-a8a0-9ee0abccdf0a" providerId="ADAL" clId="{B8B649C5-C549-4FEB-BF49-7EEBAD02D5DE}" dt="2020-12-21T18:40:28.436" v="18656" actId="2711"/>
          <ac:spMkLst>
            <pc:docMk/>
            <pc:sldMk cId="2653519440" sldId="4610"/>
            <ac:spMk id="10" creationId="{00000000-0000-0000-0000-000000000000}"/>
          </ac:spMkLst>
        </pc:spChg>
        <pc:spChg chg="mod">
          <ac:chgData name="Chris Speller" userId="0a97f007-b978-4543-a8a0-9ee0abccdf0a" providerId="ADAL" clId="{B8B649C5-C549-4FEB-BF49-7EEBAD02D5DE}" dt="2020-12-21T18:40:31.509" v="18657" actId="2711"/>
          <ac:spMkLst>
            <pc:docMk/>
            <pc:sldMk cId="2653519440" sldId="4610"/>
            <ac:spMk id="11" creationId="{00000000-0000-0000-0000-000000000000}"/>
          </ac:spMkLst>
        </pc:spChg>
        <pc:spChg chg="mod">
          <ac:chgData name="Chris Speller" userId="0a97f007-b978-4543-a8a0-9ee0abccdf0a" providerId="ADAL" clId="{B8B649C5-C549-4FEB-BF49-7EEBAD02D5DE}" dt="2020-12-21T18:40:34.068" v="18659" actId="403"/>
          <ac:spMkLst>
            <pc:docMk/>
            <pc:sldMk cId="2653519440" sldId="4610"/>
            <ac:spMk id="13" creationId="{14625303-26F6-424C-A186-49B1882CCBC0}"/>
          </ac:spMkLst>
        </pc:spChg>
      </pc:sldChg>
      <pc:sldChg chg="modSp add mod modAnim">
        <pc:chgData name="Chris Speller" userId="0a97f007-b978-4543-a8a0-9ee0abccdf0a" providerId="ADAL" clId="{B8B649C5-C549-4FEB-BF49-7EEBAD02D5DE}" dt="2020-12-21T18:54:05.491" v="19213"/>
        <pc:sldMkLst>
          <pc:docMk/>
          <pc:sldMk cId="3492745480" sldId="4611"/>
        </pc:sldMkLst>
        <pc:spChg chg="mod">
          <ac:chgData name="Chris Speller" userId="0a97f007-b978-4543-a8a0-9ee0abccdf0a" providerId="ADAL" clId="{B8B649C5-C549-4FEB-BF49-7EEBAD02D5DE}" dt="2020-12-21T18:54:05.491" v="19213"/>
          <ac:spMkLst>
            <pc:docMk/>
            <pc:sldMk cId="3492745480" sldId="4611"/>
            <ac:spMk id="10" creationId="{00000000-0000-0000-0000-000000000000}"/>
          </ac:spMkLst>
        </pc:spChg>
        <pc:spChg chg="mod">
          <ac:chgData name="Chris Speller" userId="0a97f007-b978-4543-a8a0-9ee0abccdf0a" providerId="ADAL" clId="{B8B649C5-C549-4FEB-BF49-7EEBAD02D5DE}" dt="2020-12-21T18:49:13.973" v="19043"/>
          <ac:spMkLst>
            <pc:docMk/>
            <pc:sldMk cId="3492745480" sldId="4611"/>
            <ac:spMk id="11" creationId="{279CC686-E163-40B2-A0E1-A3D6236929F4}"/>
          </ac:spMkLst>
        </pc:spChg>
        <pc:spChg chg="mod">
          <ac:chgData name="Chris Speller" userId="0a97f007-b978-4543-a8a0-9ee0abccdf0a" providerId="ADAL" clId="{B8B649C5-C549-4FEB-BF49-7EEBAD02D5DE}" dt="2020-12-21T18:51:43.802" v="19196" actId="207"/>
          <ac:spMkLst>
            <pc:docMk/>
            <pc:sldMk cId="3492745480" sldId="4611"/>
            <ac:spMk id="12" creationId="{849C1D19-CBD2-4E1B-B336-6D17411F33D9}"/>
          </ac:spMkLst>
        </pc:spChg>
      </pc:sldChg>
      <pc:sldChg chg="modSp add mod">
        <pc:chgData name="Chris Speller" userId="0a97f007-b978-4543-a8a0-9ee0abccdf0a" providerId="ADAL" clId="{B8B649C5-C549-4FEB-BF49-7EEBAD02D5DE}" dt="2020-12-21T18:58:10.084" v="19315" actId="20577"/>
        <pc:sldMkLst>
          <pc:docMk/>
          <pc:sldMk cId="3946941241" sldId="4612"/>
        </pc:sldMkLst>
        <pc:spChg chg="mod">
          <ac:chgData name="Chris Speller" userId="0a97f007-b978-4543-a8a0-9ee0abccdf0a" providerId="ADAL" clId="{B8B649C5-C549-4FEB-BF49-7EEBAD02D5DE}" dt="2020-12-21T18:57:32.631" v="19294" actId="20577"/>
          <ac:spMkLst>
            <pc:docMk/>
            <pc:sldMk cId="3946941241" sldId="4612"/>
            <ac:spMk id="10" creationId="{00000000-0000-0000-0000-000000000000}"/>
          </ac:spMkLst>
        </pc:spChg>
        <pc:spChg chg="mod">
          <ac:chgData name="Chris Speller" userId="0a97f007-b978-4543-a8a0-9ee0abccdf0a" providerId="ADAL" clId="{B8B649C5-C549-4FEB-BF49-7EEBAD02D5DE}" dt="2020-12-21T18:57:40.347" v="19297" actId="20577"/>
          <ac:spMkLst>
            <pc:docMk/>
            <pc:sldMk cId="3946941241" sldId="4612"/>
            <ac:spMk id="11" creationId="{8E8498FE-22C5-4A1B-AA8D-26CEB58B8375}"/>
          </ac:spMkLst>
        </pc:spChg>
        <pc:spChg chg="mod">
          <ac:chgData name="Chris Speller" userId="0a97f007-b978-4543-a8a0-9ee0abccdf0a" providerId="ADAL" clId="{B8B649C5-C549-4FEB-BF49-7EEBAD02D5DE}" dt="2020-12-21T18:58:10.084" v="19315" actId="20577"/>
          <ac:spMkLst>
            <pc:docMk/>
            <pc:sldMk cId="3946941241" sldId="4612"/>
            <ac:spMk id="13" creationId="{A6C5E012-4C27-4AF5-9D1B-3F536B164AB0}"/>
          </ac:spMkLst>
        </pc:spChg>
      </pc:sldChg>
      <pc:sldChg chg="addSp delSp modSp add mod delAnim modAnim">
        <pc:chgData name="Chris Speller" userId="0a97f007-b978-4543-a8a0-9ee0abccdf0a" providerId="ADAL" clId="{B8B649C5-C549-4FEB-BF49-7EEBAD02D5DE}" dt="2020-12-21T19:00:12.021" v="19447" actId="478"/>
        <pc:sldMkLst>
          <pc:docMk/>
          <pc:sldMk cId="1366021233" sldId="4613"/>
        </pc:sldMkLst>
        <pc:spChg chg="mod">
          <ac:chgData name="Chris Speller" userId="0a97f007-b978-4543-a8a0-9ee0abccdf0a" providerId="ADAL" clId="{B8B649C5-C549-4FEB-BF49-7EEBAD02D5DE}" dt="2020-12-21T18:58:50.432" v="19322" actId="2711"/>
          <ac:spMkLst>
            <pc:docMk/>
            <pc:sldMk cId="1366021233" sldId="4613"/>
            <ac:spMk id="10" creationId="{00000000-0000-0000-0000-000000000000}"/>
          </ac:spMkLst>
        </pc:spChg>
        <pc:spChg chg="mod">
          <ac:chgData name="Chris Speller" userId="0a97f007-b978-4543-a8a0-9ee0abccdf0a" providerId="ADAL" clId="{B8B649C5-C549-4FEB-BF49-7EEBAD02D5DE}" dt="2020-12-21T18:58:57.524" v="19324" actId="2711"/>
          <ac:spMkLst>
            <pc:docMk/>
            <pc:sldMk cId="1366021233" sldId="4613"/>
            <ac:spMk id="11" creationId="{8E8498FE-22C5-4A1B-AA8D-26CEB58B8375}"/>
          </ac:spMkLst>
        </pc:spChg>
        <pc:spChg chg="mod">
          <ac:chgData name="Chris Speller" userId="0a97f007-b978-4543-a8a0-9ee0abccdf0a" providerId="ADAL" clId="{B8B649C5-C549-4FEB-BF49-7EEBAD02D5DE}" dt="2020-12-21T19:00:09.634" v="19446" actId="20577"/>
          <ac:spMkLst>
            <pc:docMk/>
            <pc:sldMk cId="1366021233" sldId="4613"/>
            <ac:spMk id="13" creationId="{A6C5E012-4C27-4AF5-9D1B-3F536B164AB0}"/>
          </ac:spMkLst>
        </pc:spChg>
        <pc:picChg chg="add del mod">
          <ac:chgData name="Chris Speller" userId="0a97f007-b978-4543-a8a0-9ee0abccdf0a" providerId="ADAL" clId="{B8B649C5-C549-4FEB-BF49-7EEBAD02D5DE}" dt="2020-12-21T19:00:12.021" v="19447" actId="478"/>
          <ac:picMkLst>
            <pc:docMk/>
            <pc:sldMk cId="1366021233" sldId="4613"/>
            <ac:picMk id="12" creationId="{0AE8AFA0-12A7-472E-A133-0B18C6D4AF50}"/>
          </ac:picMkLst>
        </pc:picChg>
      </pc:sldChg>
      <pc:sldChg chg="add">
        <pc:chgData name="Chris Speller" userId="0a97f007-b978-4543-a8a0-9ee0abccdf0a" providerId="ADAL" clId="{B8B649C5-C549-4FEB-BF49-7EEBAD02D5DE}" dt="2020-12-21T19:01:47.675" v="19505"/>
        <pc:sldMkLst>
          <pc:docMk/>
          <pc:sldMk cId="1100569206" sldId="4614"/>
        </pc:sldMkLst>
      </pc:sldChg>
      <pc:sldChg chg="modSp add del">
        <pc:chgData name="Chris Speller" userId="0a97f007-b978-4543-a8a0-9ee0abccdf0a" providerId="ADAL" clId="{B8B649C5-C549-4FEB-BF49-7EEBAD02D5DE}" dt="2020-12-21T19:01:45.674" v="19504" actId="47"/>
        <pc:sldMkLst>
          <pc:docMk/>
          <pc:sldMk cId="3767715965" sldId="4614"/>
        </pc:sldMkLst>
        <pc:spChg chg="mod">
          <ac:chgData name="Chris Speller" userId="0a97f007-b978-4543-a8a0-9ee0abccdf0a" providerId="ADAL" clId="{B8B649C5-C549-4FEB-BF49-7EEBAD02D5DE}" dt="2020-12-21T19:01:17.174" v="19460" actId="20577"/>
          <ac:spMkLst>
            <pc:docMk/>
            <pc:sldMk cId="3767715965" sldId="4614"/>
            <ac:spMk id="10" creationId="{00000000-0000-0000-0000-000000000000}"/>
          </ac:spMkLst>
        </pc:spChg>
        <pc:spChg chg="mod">
          <ac:chgData name="Chris Speller" userId="0a97f007-b978-4543-a8a0-9ee0abccdf0a" providerId="ADAL" clId="{B8B649C5-C549-4FEB-BF49-7EEBAD02D5DE}" dt="2020-12-21T19:01:23.853" v="19463" actId="20577"/>
          <ac:spMkLst>
            <pc:docMk/>
            <pc:sldMk cId="3767715965" sldId="4614"/>
            <ac:spMk id="11" creationId="{8E8498FE-22C5-4A1B-AA8D-26CEB58B8375}"/>
          </ac:spMkLst>
        </pc:spChg>
        <pc:spChg chg="mod">
          <ac:chgData name="Chris Speller" userId="0a97f007-b978-4543-a8a0-9ee0abccdf0a" providerId="ADAL" clId="{B8B649C5-C549-4FEB-BF49-7EEBAD02D5DE}" dt="2020-12-21T19:01:42.472" v="19503" actId="20577"/>
          <ac:spMkLst>
            <pc:docMk/>
            <pc:sldMk cId="3767715965" sldId="4614"/>
            <ac:spMk id="13" creationId="{A6C5E012-4C27-4AF5-9D1B-3F536B164AB0}"/>
          </ac:spMkLst>
        </pc:spChg>
      </pc:sldChg>
      <pc:sldChg chg="modSp add">
        <pc:chgData name="Chris Speller" userId="0a97f007-b978-4543-a8a0-9ee0abccdf0a" providerId="ADAL" clId="{B8B649C5-C549-4FEB-BF49-7EEBAD02D5DE}" dt="2020-12-21T19:11:24.578" v="19538" actId="20577"/>
        <pc:sldMkLst>
          <pc:docMk/>
          <pc:sldMk cId="1219662844" sldId="4615"/>
        </pc:sldMkLst>
        <pc:spChg chg="mod">
          <ac:chgData name="Chris Speller" userId="0a97f007-b978-4543-a8a0-9ee0abccdf0a" providerId="ADAL" clId="{B8B649C5-C549-4FEB-BF49-7EEBAD02D5DE}" dt="2020-12-21T19:11:01.610" v="19524" actId="20577"/>
          <ac:spMkLst>
            <pc:docMk/>
            <pc:sldMk cId="1219662844" sldId="4615"/>
            <ac:spMk id="10" creationId="{00000000-0000-0000-0000-000000000000}"/>
          </ac:spMkLst>
        </pc:spChg>
        <pc:spChg chg="mod">
          <ac:chgData name="Chris Speller" userId="0a97f007-b978-4543-a8a0-9ee0abccdf0a" providerId="ADAL" clId="{B8B649C5-C549-4FEB-BF49-7EEBAD02D5DE}" dt="2020-12-21T19:10:59.912" v="19523" actId="20577"/>
          <ac:spMkLst>
            <pc:docMk/>
            <pc:sldMk cId="1219662844" sldId="4615"/>
            <ac:spMk id="11" creationId="{8E8498FE-22C5-4A1B-AA8D-26CEB58B8375}"/>
          </ac:spMkLst>
        </pc:spChg>
        <pc:spChg chg="mod">
          <ac:chgData name="Chris Speller" userId="0a97f007-b978-4543-a8a0-9ee0abccdf0a" providerId="ADAL" clId="{B8B649C5-C549-4FEB-BF49-7EEBAD02D5DE}" dt="2020-12-21T19:11:24.578" v="19538" actId="20577"/>
          <ac:spMkLst>
            <pc:docMk/>
            <pc:sldMk cId="1219662844" sldId="4615"/>
            <ac:spMk id="13" creationId="{A6C5E012-4C27-4AF5-9D1B-3F536B164AB0}"/>
          </ac:spMkLst>
        </pc:spChg>
      </pc:sldChg>
      <pc:sldChg chg="modSp add mod modAnim">
        <pc:chgData name="Chris Speller" userId="0a97f007-b978-4543-a8a0-9ee0abccdf0a" providerId="ADAL" clId="{B8B649C5-C549-4FEB-BF49-7EEBAD02D5DE}" dt="2020-12-21T19:12:03.318" v="19577" actId="1076"/>
        <pc:sldMkLst>
          <pc:docMk/>
          <pc:sldMk cId="26760009" sldId="4616"/>
        </pc:sldMkLst>
        <pc:spChg chg="mod">
          <ac:chgData name="Chris Speller" userId="0a97f007-b978-4543-a8a0-9ee0abccdf0a" providerId="ADAL" clId="{B8B649C5-C549-4FEB-BF49-7EEBAD02D5DE}" dt="2020-12-21T19:11:41.108" v="19542" actId="2711"/>
          <ac:spMkLst>
            <pc:docMk/>
            <pc:sldMk cId="26760009" sldId="4616"/>
            <ac:spMk id="10" creationId="{00000000-0000-0000-0000-000000000000}"/>
          </ac:spMkLst>
        </pc:spChg>
        <pc:spChg chg="mod">
          <ac:chgData name="Chris Speller" userId="0a97f007-b978-4543-a8a0-9ee0abccdf0a" providerId="ADAL" clId="{B8B649C5-C549-4FEB-BF49-7EEBAD02D5DE}" dt="2020-12-21T19:11:47.484" v="19544" actId="2711"/>
          <ac:spMkLst>
            <pc:docMk/>
            <pc:sldMk cId="26760009" sldId="4616"/>
            <ac:spMk id="11" creationId="{8E8498FE-22C5-4A1B-AA8D-26CEB58B8375}"/>
          </ac:spMkLst>
        </pc:spChg>
        <pc:spChg chg="mod">
          <ac:chgData name="Chris Speller" userId="0a97f007-b978-4543-a8a0-9ee0abccdf0a" providerId="ADAL" clId="{B8B649C5-C549-4FEB-BF49-7EEBAD02D5DE}" dt="2020-12-21T19:12:03.318" v="19577" actId="1076"/>
          <ac:spMkLst>
            <pc:docMk/>
            <pc:sldMk cId="26760009" sldId="4616"/>
            <ac:spMk id="13" creationId="{A6C5E012-4C27-4AF5-9D1B-3F536B164AB0}"/>
          </ac:spMkLst>
        </pc:spChg>
      </pc:sldChg>
      <pc:sldChg chg="addSp delSp modSp add mod delAnim modAnim">
        <pc:chgData name="Chris Speller" userId="0a97f007-b978-4543-a8a0-9ee0abccdf0a" providerId="ADAL" clId="{B8B649C5-C549-4FEB-BF49-7EEBAD02D5DE}" dt="2020-12-21T19:13:14.019" v="19670" actId="478"/>
        <pc:sldMkLst>
          <pc:docMk/>
          <pc:sldMk cId="1836602720" sldId="4617"/>
        </pc:sldMkLst>
        <pc:spChg chg="mod">
          <ac:chgData name="Chris Speller" userId="0a97f007-b978-4543-a8a0-9ee0abccdf0a" providerId="ADAL" clId="{B8B649C5-C549-4FEB-BF49-7EEBAD02D5DE}" dt="2020-12-21T19:12:22.186" v="19584" actId="2711"/>
          <ac:spMkLst>
            <pc:docMk/>
            <pc:sldMk cId="1836602720" sldId="4617"/>
            <ac:spMk id="10" creationId="{00000000-0000-0000-0000-000000000000}"/>
          </ac:spMkLst>
        </pc:spChg>
        <pc:spChg chg="mod">
          <ac:chgData name="Chris Speller" userId="0a97f007-b978-4543-a8a0-9ee0abccdf0a" providerId="ADAL" clId="{B8B649C5-C549-4FEB-BF49-7EEBAD02D5DE}" dt="2020-12-21T19:12:25.716" v="19585" actId="2711"/>
          <ac:spMkLst>
            <pc:docMk/>
            <pc:sldMk cId="1836602720" sldId="4617"/>
            <ac:spMk id="11" creationId="{8E8498FE-22C5-4A1B-AA8D-26CEB58B8375}"/>
          </ac:spMkLst>
        </pc:spChg>
        <pc:spChg chg="mod">
          <ac:chgData name="Chris Speller" userId="0a97f007-b978-4543-a8a0-9ee0abccdf0a" providerId="ADAL" clId="{B8B649C5-C549-4FEB-BF49-7EEBAD02D5DE}" dt="2020-12-21T19:13:10.904" v="19669" actId="20577"/>
          <ac:spMkLst>
            <pc:docMk/>
            <pc:sldMk cId="1836602720" sldId="4617"/>
            <ac:spMk id="13" creationId="{A6C5E012-4C27-4AF5-9D1B-3F536B164AB0}"/>
          </ac:spMkLst>
        </pc:spChg>
        <pc:picChg chg="add del mod">
          <ac:chgData name="Chris Speller" userId="0a97f007-b978-4543-a8a0-9ee0abccdf0a" providerId="ADAL" clId="{B8B649C5-C549-4FEB-BF49-7EEBAD02D5DE}" dt="2020-12-21T19:13:14.019" v="19670" actId="478"/>
          <ac:picMkLst>
            <pc:docMk/>
            <pc:sldMk cId="1836602720" sldId="4617"/>
            <ac:picMk id="12" creationId="{D0EC9127-3480-4D81-9AA5-40B0BBDDF136}"/>
          </ac:picMkLst>
        </pc:picChg>
      </pc:sldChg>
      <pc:sldChg chg="modSp add mod modAnim">
        <pc:chgData name="Chris Speller" userId="0a97f007-b978-4543-a8a0-9ee0abccdf0a" providerId="ADAL" clId="{B8B649C5-C549-4FEB-BF49-7EEBAD02D5DE}" dt="2020-12-21T19:22:35.505" v="20235" actId="403"/>
        <pc:sldMkLst>
          <pc:docMk/>
          <pc:sldMk cId="3579640227" sldId="4618"/>
        </pc:sldMkLst>
        <pc:spChg chg="mod">
          <ac:chgData name="Chris Speller" userId="0a97f007-b978-4543-a8a0-9ee0abccdf0a" providerId="ADAL" clId="{B8B649C5-C549-4FEB-BF49-7EEBAD02D5DE}" dt="2020-12-21T19:21:31.990" v="20224" actId="403"/>
          <ac:spMkLst>
            <pc:docMk/>
            <pc:sldMk cId="3579640227" sldId="4618"/>
            <ac:spMk id="10" creationId="{00000000-0000-0000-0000-000000000000}"/>
          </ac:spMkLst>
        </pc:spChg>
        <pc:spChg chg="mod">
          <ac:chgData name="Chris Speller" userId="0a97f007-b978-4543-a8a0-9ee0abccdf0a" providerId="ADAL" clId="{B8B649C5-C549-4FEB-BF49-7EEBAD02D5DE}" dt="2020-12-21T19:20:50.773" v="20208" actId="20577"/>
          <ac:spMkLst>
            <pc:docMk/>
            <pc:sldMk cId="3579640227" sldId="4618"/>
            <ac:spMk id="11" creationId="{8E8498FE-22C5-4A1B-AA8D-26CEB58B8375}"/>
          </ac:spMkLst>
        </pc:spChg>
        <pc:spChg chg="mod">
          <ac:chgData name="Chris Speller" userId="0a97f007-b978-4543-a8a0-9ee0abccdf0a" providerId="ADAL" clId="{B8B649C5-C549-4FEB-BF49-7EEBAD02D5DE}" dt="2020-12-21T19:22:35.505" v="20235" actId="403"/>
          <ac:spMkLst>
            <pc:docMk/>
            <pc:sldMk cId="3579640227" sldId="4618"/>
            <ac:spMk id="13" creationId="{A6C5E012-4C27-4AF5-9D1B-3F536B164AB0}"/>
          </ac:spMkLst>
        </pc:spChg>
      </pc:sldChg>
      <pc:sldChg chg="modSp add mod">
        <pc:chgData name="Chris Speller" userId="0a97f007-b978-4543-a8a0-9ee0abccdf0a" providerId="ADAL" clId="{B8B649C5-C549-4FEB-BF49-7EEBAD02D5DE}" dt="2020-12-21T19:17:45.865" v="20097" actId="20577"/>
        <pc:sldMkLst>
          <pc:docMk/>
          <pc:sldMk cId="1960714001" sldId="4619"/>
        </pc:sldMkLst>
        <pc:spChg chg="mod">
          <ac:chgData name="Chris Speller" userId="0a97f007-b978-4543-a8a0-9ee0abccdf0a" providerId="ADAL" clId="{B8B649C5-C549-4FEB-BF49-7EEBAD02D5DE}" dt="2020-12-21T19:17:45.865" v="20097" actId="20577"/>
          <ac:spMkLst>
            <pc:docMk/>
            <pc:sldMk cId="1960714001" sldId="4619"/>
            <ac:spMk id="10" creationId="{00000000-0000-0000-0000-000000000000}"/>
          </ac:spMkLst>
        </pc:spChg>
        <pc:spChg chg="mod">
          <ac:chgData name="Chris Speller" userId="0a97f007-b978-4543-a8a0-9ee0abccdf0a" providerId="ADAL" clId="{B8B649C5-C549-4FEB-BF49-7EEBAD02D5DE}" dt="2020-12-21T19:16:49.730" v="20066"/>
          <ac:spMkLst>
            <pc:docMk/>
            <pc:sldMk cId="1960714001" sldId="4619"/>
            <ac:spMk id="11" creationId="{8E8498FE-22C5-4A1B-AA8D-26CEB58B8375}"/>
          </ac:spMkLst>
        </pc:spChg>
        <pc:spChg chg="mod">
          <ac:chgData name="Chris Speller" userId="0a97f007-b978-4543-a8a0-9ee0abccdf0a" providerId="ADAL" clId="{B8B649C5-C549-4FEB-BF49-7EEBAD02D5DE}" dt="2020-12-21T19:17:15.998" v="20088" actId="20577"/>
          <ac:spMkLst>
            <pc:docMk/>
            <pc:sldMk cId="1960714001" sldId="4619"/>
            <ac:spMk id="13" creationId="{A6C5E012-4C27-4AF5-9D1B-3F536B164AB0}"/>
          </ac:spMkLst>
        </pc:spChg>
      </pc:sldChg>
      <pc:sldChg chg="modSp add mod modAnim">
        <pc:chgData name="Chris Speller" userId="0a97f007-b978-4543-a8a0-9ee0abccdf0a" providerId="ADAL" clId="{B8B649C5-C549-4FEB-BF49-7EEBAD02D5DE}" dt="2020-12-21T19:30:54.754" v="20443" actId="404"/>
        <pc:sldMkLst>
          <pc:docMk/>
          <pc:sldMk cId="26315152" sldId="4620"/>
        </pc:sldMkLst>
        <pc:spChg chg="mod">
          <ac:chgData name="Chris Speller" userId="0a97f007-b978-4543-a8a0-9ee0abccdf0a" providerId="ADAL" clId="{B8B649C5-C549-4FEB-BF49-7EEBAD02D5DE}" dt="2020-12-21T19:30:48.460" v="20441" actId="2711"/>
          <ac:spMkLst>
            <pc:docMk/>
            <pc:sldMk cId="26315152" sldId="4620"/>
            <ac:spMk id="10" creationId="{00000000-0000-0000-0000-000000000000}"/>
          </ac:spMkLst>
        </pc:spChg>
        <pc:spChg chg="mod">
          <ac:chgData name="Chris Speller" userId="0a97f007-b978-4543-a8a0-9ee0abccdf0a" providerId="ADAL" clId="{B8B649C5-C549-4FEB-BF49-7EEBAD02D5DE}" dt="2020-12-21T19:30:54.754" v="20443" actId="404"/>
          <ac:spMkLst>
            <pc:docMk/>
            <pc:sldMk cId="26315152" sldId="4620"/>
            <ac:spMk id="11" creationId="{8E8498FE-22C5-4A1B-AA8D-26CEB58B8375}"/>
          </ac:spMkLst>
        </pc:spChg>
        <pc:spChg chg="mod">
          <ac:chgData name="Chris Speller" userId="0a97f007-b978-4543-a8a0-9ee0abccdf0a" providerId="ADAL" clId="{B8B649C5-C549-4FEB-BF49-7EEBAD02D5DE}" dt="2020-12-21T19:25:35.992" v="20350" actId="122"/>
          <ac:spMkLst>
            <pc:docMk/>
            <pc:sldMk cId="26315152" sldId="4620"/>
            <ac:spMk id="13" creationId="{A6C5E012-4C27-4AF5-9D1B-3F536B164AB0}"/>
          </ac:spMkLst>
        </pc:spChg>
      </pc:sldChg>
      <pc:sldChg chg="modSp add mod modAnim">
        <pc:chgData name="Chris Speller" userId="0a97f007-b978-4543-a8a0-9ee0abccdf0a" providerId="ADAL" clId="{B8B649C5-C549-4FEB-BF49-7EEBAD02D5DE}" dt="2020-12-21T19:31:06.341" v="20449" actId="404"/>
        <pc:sldMkLst>
          <pc:docMk/>
          <pc:sldMk cId="3448678854" sldId="4621"/>
        </pc:sldMkLst>
        <pc:spChg chg="mod">
          <ac:chgData name="Chris Speller" userId="0a97f007-b978-4543-a8a0-9ee0abccdf0a" providerId="ADAL" clId="{B8B649C5-C549-4FEB-BF49-7EEBAD02D5DE}" dt="2020-12-21T19:30:59.142" v="20445" actId="404"/>
          <ac:spMkLst>
            <pc:docMk/>
            <pc:sldMk cId="3448678854" sldId="4621"/>
            <ac:spMk id="10" creationId="{00000000-0000-0000-0000-000000000000}"/>
          </ac:spMkLst>
        </pc:spChg>
        <pc:spChg chg="mod">
          <ac:chgData name="Chris Speller" userId="0a97f007-b978-4543-a8a0-9ee0abccdf0a" providerId="ADAL" clId="{B8B649C5-C549-4FEB-BF49-7EEBAD02D5DE}" dt="2020-12-21T19:31:06.341" v="20449" actId="404"/>
          <ac:spMkLst>
            <pc:docMk/>
            <pc:sldMk cId="3448678854" sldId="4621"/>
            <ac:spMk id="11" creationId="{8E8498FE-22C5-4A1B-AA8D-26CEB58B8375}"/>
          </ac:spMkLst>
        </pc:spChg>
      </pc:sldChg>
      <pc:sldChg chg="add del">
        <pc:chgData name="Chris Speller" userId="0a97f007-b978-4543-a8a0-9ee0abccdf0a" providerId="ADAL" clId="{B8B649C5-C549-4FEB-BF49-7EEBAD02D5DE}" dt="2020-12-21T19:26:20.344" v="20353"/>
        <pc:sldMkLst>
          <pc:docMk/>
          <pc:sldMk cId="2213403866" sldId="4622"/>
        </pc:sldMkLst>
      </pc:sldChg>
      <pc:sldChg chg="modSp add mod">
        <pc:chgData name="Chris Speller" userId="0a97f007-b978-4543-a8a0-9ee0abccdf0a" providerId="ADAL" clId="{B8B649C5-C549-4FEB-BF49-7EEBAD02D5DE}" dt="2020-12-21T19:33:01.680" v="20494" actId="1076"/>
        <pc:sldMkLst>
          <pc:docMk/>
          <pc:sldMk cId="2425432197" sldId="4622"/>
        </pc:sldMkLst>
        <pc:spChg chg="mod">
          <ac:chgData name="Chris Speller" userId="0a97f007-b978-4543-a8a0-9ee0abccdf0a" providerId="ADAL" clId="{B8B649C5-C549-4FEB-BF49-7EEBAD02D5DE}" dt="2020-12-21T19:32:57.264" v="20492" actId="20577"/>
          <ac:spMkLst>
            <pc:docMk/>
            <pc:sldMk cId="2425432197" sldId="4622"/>
            <ac:spMk id="10" creationId="{00000000-0000-0000-0000-000000000000}"/>
          </ac:spMkLst>
        </pc:spChg>
        <pc:spChg chg="mod">
          <ac:chgData name="Chris Speller" userId="0a97f007-b978-4543-a8a0-9ee0abccdf0a" providerId="ADAL" clId="{B8B649C5-C549-4FEB-BF49-7EEBAD02D5DE}" dt="2020-12-21T19:32:54.418" v="20490"/>
          <ac:spMkLst>
            <pc:docMk/>
            <pc:sldMk cId="2425432197" sldId="4622"/>
            <ac:spMk id="11" creationId="{8E8498FE-22C5-4A1B-AA8D-26CEB58B8375}"/>
          </ac:spMkLst>
        </pc:spChg>
        <pc:spChg chg="mod">
          <ac:chgData name="Chris Speller" userId="0a97f007-b978-4543-a8a0-9ee0abccdf0a" providerId="ADAL" clId="{B8B649C5-C549-4FEB-BF49-7EEBAD02D5DE}" dt="2020-12-21T19:33:01.680" v="20494" actId="1076"/>
          <ac:spMkLst>
            <pc:docMk/>
            <pc:sldMk cId="2425432197" sldId="4622"/>
            <ac:spMk id="13" creationId="{A6C5E012-4C27-4AF5-9D1B-3F536B164AB0}"/>
          </ac:spMkLst>
        </pc:spChg>
      </pc:sldChg>
      <pc:sldChg chg="modSp add">
        <pc:chgData name="Chris Speller" userId="0a97f007-b978-4543-a8a0-9ee0abccdf0a" providerId="ADAL" clId="{B8B649C5-C549-4FEB-BF49-7EEBAD02D5DE}" dt="2020-12-21T19:40:26.500" v="20660"/>
        <pc:sldMkLst>
          <pc:docMk/>
          <pc:sldMk cId="2481700437" sldId="4623"/>
        </pc:sldMkLst>
        <pc:spChg chg="mod">
          <ac:chgData name="Chris Speller" userId="0a97f007-b978-4543-a8a0-9ee0abccdf0a" providerId="ADAL" clId="{B8B649C5-C549-4FEB-BF49-7EEBAD02D5DE}" dt="2020-12-21T19:40:26.500" v="20660"/>
          <ac:spMkLst>
            <pc:docMk/>
            <pc:sldMk cId="2481700437" sldId="4623"/>
            <ac:spMk id="10" creationId="{00000000-0000-0000-0000-000000000000}"/>
          </ac:spMkLst>
        </pc:spChg>
        <pc:spChg chg="mod">
          <ac:chgData name="Chris Speller" userId="0a97f007-b978-4543-a8a0-9ee0abccdf0a" providerId="ADAL" clId="{B8B649C5-C549-4FEB-BF49-7EEBAD02D5DE}" dt="2020-12-21T19:40:23.978" v="20659"/>
          <ac:spMkLst>
            <pc:docMk/>
            <pc:sldMk cId="2481700437" sldId="4623"/>
            <ac:spMk id="11" creationId="{8E8498FE-22C5-4A1B-AA8D-26CEB58B8375}"/>
          </ac:spMkLst>
        </pc:spChg>
      </pc:sldChg>
      <pc:sldChg chg="modSp add">
        <pc:chgData name="Chris Speller" userId="0a97f007-b978-4543-a8a0-9ee0abccdf0a" providerId="ADAL" clId="{B8B649C5-C549-4FEB-BF49-7EEBAD02D5DE}" dt="2020-12-21T19:40:19.664" v="20658"/>
        <pc:sldMkLst>
          <pc:docMk/>
          <pc:sldMk cId="1919178161" sldId="4624"/>
        </pc:sldMkLst>
        <pc:spChg chg="mod">
          <ac:chgData name="Chris Speller" userId="0a97f007-b978-4543-a8a0-9ee0abccdf0a" providerId="ADAL" clId="{B8B649C5-C549-4FEB-BF49-7EEBAD02D5DE}" dt="2020-12-21T19:40:19.664" v="20658"/>
          <ac:spMkLst>
            <pc:docMk/>
            <pc:sldMk cId="1919178161" sldId="4624"/>
            <ac:spMk id="10" creationId="{00000000-0000-0000-0000-000000000000}"/>
          </ac:spMkLst>
        </pc:spChg>
        <pc:spChg chg="mod">
          <ac:chgData name="Chris Speller" userId="0a97f007-b978-4543-a8a0-9ee0abccdf0a" providerId="ADAL" clId="{B8B649C5-C549-4FEB-BF49-7EEBAD02D5DE}" dt="2020-12-21T19:40:16.724" v="20657"/>
          <ac:spMkLst>
            <pc:docMk/>
            <pc:sldMk cId="1919178161" sldId="4624"/>
            <ac:spMk id="11" creationId="{8E8498FE-22C5-4A1B-AA8D-26CEB58B8375}"/>
          </ac:spMkLst>
        </pc:spChg>
      </pc:sldChg>
      <pc:sldChg chg="modSp add">
        <pc:chgData name="Chris Speller" userId="0a97f007-b978-4543-a8a0-9ee0abccdf0a" providerId="ADAL" clId="{B8B649C5-C549-4FEB-BF49-7EEBAD02D5DE}" dt="2020-12-21T19:40:32.795" v="20662"/>
        <pc:sldMkLst>
          <pc:docMk/>
          <pc:sldMk cId="862800217" sldId="4625"/>
        </pc:sldMkLst>
        <pc:spChg chg="mod">
          <ac:chgData name="Chris Speller" userId="0a97f007-b978-4543-a8a0-9ee0abccdf0a" providerId="ADAL" clId="{B8B649C5-C549-4FEB-BF49-7EEBAD02D5DE}" dt="2020-12-21T19:40:32.795" v="20662"/>
          <ac:spMkLst>
            <pc:docMk/>
            <pc:sldMk cId="862800217" sldId="4625"/>
            <ac:spMk id="10" creationId="{00000000-0000-0000-0000-000000000000}"/>
          </ac:spMkLst>
        </pc:spChg>
        <pc:spChg chg="mod">
          <ac:chgData name="Chris Speller" userId="0a97f007-b978-4543-a8a0-9ee0abccdf0a" providerId="ADAL" clId="{B8B649C5-C549-4FEB-BF49-7EEBAD02D5DE}" dt="2020-12-21T19:40:30.167" v="20661"/>
          <ac:spMkLst>
            <pc:docMk/>
            <pc:sldMk cId="862800217" sldId="4625"/>
            <ac:spMk id="11" creationId="{8E8498FE-22C5-4A1B-AA8D-26CEB58B8375}"/>
          </ac:spMkLst>
        </pc:spChg>
      </pc:sldChg>
      <pc:sldChg chg="modSp add">
        <pc:chgData name="Chris Speller" userId="0a97f007-b978-4543-a8a0-9ee0abccdf0a" providerId="ADAL" clId="{B8B649C5-C549-4FEB-BF49-7EEBAD02D5DE}" dt="2020-12-21T19:40:12.627" v="20656"/>
        <pc:sldMkLst>
          <pc:docMk/>
          <pc:sldMk cId="1681099681" sldId="4626"/>
        </pc:sldMkLst>
        <pc:spChg chg="mod">
          <ac:chgData name="Chris Speller" userId="0a97f007-b978-4543-a8a0-9ee0abccdf0a" providerId="ADAL" clId="{B8B649C5-C549-4FEB-BF49-7EEBAD02D5DE}" dt="2020-12-21T19:40:09.518" v="20655"/>
          <ac:spMkLst>
            <pc:docMk/>
            <pc:sldMk cId="1681099681" sldId="4626"/>
            <ac:spMk id="10" creationId="{00000000-0000-0000-0000-000000000000}"/>
          </ac:spMkLst>
        </pc:spChg>
        <pc:spChg chg="mod">
          <ac:chgData name="Chris Speller" userId="0a97f007-b978-4543-a8a0-9ee0abccdf0a" providerId="ADAL" clId="{B8B649C5-C549-4FEB-BF49-7EEBAD02D5DE}" dt="2020-12-21T19:40:12.627" v="20656"/>
          <ac:spMkLst>
            <pc:docMk/>
            <pc:sldMk cId="1681099681" sldId="4626"/>
            <ac:spMk id="11" creationId="{8E8498FE-22C5-4A1B-AA8D-26CEB58B8375}"/>
          </ac:spMkLst>
        </pc:spChg>
      </pc:sldChg>
      <pc:sldChg chg="add del">
        <pc:chgData name="Chris Speller" userId="0a97f007-b978-4543-a8a0-9ee0abccdf0a" providerId="ADAL" clId="{B8B649C5-C549-4FEB-BF49-7EEBAD02D5DE}" dt="2020-12-21T19:38:08.748" v="20549"/>
        <pc:sldMkLst>
          <pc:docMk/>
          <pc:sldMk cId="2824313609" sldId="4626"/>
        </pc:sldMkLst>
      </pc:sldChg>
      <pc:sldChg chg="modSp add mod">
        <pc:chgData name="Chris Speller" userId="0a97f007-b978-4543-a8a0-9ee0abccdf0a" providerId="ADAL" clId="{B8B649C5-C549-4FEB-BF49-7EEBAD02D5DE}" dt="2020-12-21T19:43:09.523" v="20694" actId="6549"/>
        <pc:sldMkLst>
          <pc:docMk/>
          <pc:sldMk cId="1745282758" sldId="4627"/>
        </pc:sldMkLst>
        <pc:spChg chg="mod">
          <ac:chgData name="Chris Speller" userId="0a97f007-b978-4543-a8a0-9ee0abccdf0a" providerId="ADAL" clId="{B8B649C5-C549-4FEB-BF49-7EEBAD02D5DE}" dt="2020-12-21T19:43:09.523" v="20694" actId="6549"/>
          <ac:spMkLst>
            <pc:docMk/>
            <pc:sldMk cId="1745282758" sldId="4627"/>
            <ac:spMk id="10" creationId="{00000000-0000-0000-0000-000000000000}"/>
          </ac:spMkLst>
        </pc:spChg>
        <pc:spChg chg="mod">
          <ac:chgData name="Chris Speller" userId="0a97f007-b978-4543-a8a0-9ee0abccdf0a" providerId="ADAL" clId="{B8B649C5-C549-4FEB-BF49-7EEBAD02D5DE}" dt="2020-12-21T19:42:27.382" v="20664"/>
          <ac:spMkLst>
            <pc:docMk/>
            <pc:sldMk cId="1745282758" sldId="4627"/>
            <ac:spMk id="11" creationId="{8E8498FE-22C5-4A1B-AA8D-26CEB58B8375}"/>
          </ac:spMkLst>
        </pc:spChg>
        <pc:spChg chg="mod">
          <ac:chgData name="Chris Speller" userId="0a97f007-b978-4543-a8a0-9ee0abccdf0a" providerId="ADAL" clId="{B8B649C5-C549-4FEB-BF49-7EEBAD02D5DE}" dt="2020-12-21T19:42:29.653" v="20665" actId="1076"/>
          <ac:spMkLst>
            <pc:docMk/>
            <pc:sldMk cId="1745282758" sldId="4627"/>
            <ac:spMk id="13" creationId="{A6C5E012-4C27-4AF5-9D1B-3F536B164AB0}"/>
          </ac:spMkLst>
        </pc:spChg>
      </pc:sldChg>
      <pc:sldChg chg="modSp add">
        <pc:chgData name="Chris Speller" userId="0a97f007-b978-4543-a8a0-9ee0abccdf0a" providerId="ADAL" clId="{B8B649C5-C549-4FEB-BF49-7EEBAD02D5DE}" dt="2020-12-21T19:44:13.828" v="20714" actId="20577"/>
        <pc:sldMkLst>
          <pc:docMk/>
          <pc:sldMk cId="4003087885" sldId="4628"/>
        </pc:sldMkLst>
        <pc:spChg chg="mod">
          <ac:chgData name="Chris Speller" userId="0a97f007-b978-4543-a8a0-9ee0abccdf0a" providerId="ADAL" clId="{B8B649C5-C549-4FEB-BF49-7EEBAD02D5DE}" dt="2020-12-21T19:44:13.828" v="20714" actId="20577"/>
          <ac:spMkLst>
            <pc:docMk/>
            <pc:sldMk cId="4003087885" sldId="4628"/>
            <ac:spMk id="10" creationId="{00000000-0000-0000-0000-000000000000}"/>
          </ac:spMkLst>
        </pc:spChg>
        <pc:spChg chg="mod">
          <ac:chgData name="Chris Speller" userId="0a97f007-b978-4543-a8a0-9ee0abccdf0a" providerId="ADAL" clId="{B8B649C5-C549-4FEB-BF49-7EEBAD02D5DE}" dt="2020-12-21T19:43:38.195" v="20696"/>
          <ac:spMkLst>
            <pc:docMk/>
            <pc:sldMk cId="4003087885" sldId="4628"/>
            <ac:spMk id="11" creationId="{8E8498FE-22C5-4A1B-AA8D-26CEB58B8375}"/>
          </ac:spMkLst>
        </pc:spChg>
      </pc:sldChg>
      <pc:sldChg chg="modSp add">
        <pc:chgData name="Chris Speller" userId="0a97f007-b978-4543-a8a0-9ee0abccdf0a" providerId="ADAL" clId="{B8B649C5-C549-4FEB-BF49-7EEBAD02D5DE}" dt="2020-12-21T19:49:07.099" v="20743" actId="20577"/>
        <pc:sldMkLst>
          <pc:docMk/>
          <pc:sldMk cId="1840581306" sldId="4629"/>
        </pc:sldMkLst>
        <pc:spChg chg="mod">
          <ac:chgData name="Chris Speller" userId="0a97f007-b978-4543-a8a0-9ee0abccdf0a" providerId="ADAL" clId="{B8B649C5-C549-4FEB-BF49-7EEBAD02D5DE}" dt="2020-12-21T19:49:07.099" v="20743" actId="20577"/>
          <ac:spMkLst>
            <pc:docMk/>
            <pc:sldMk cId="1840581306" sldId="4629"/>
            <ac:spMk id="10" creationId="{00000000-0000-0000-0000-000000000000}"/>
          </ac:spMkLst>
        </pc:spChg>
        <pc:spChg chg="mod">
          <ac:chgData name="Chris Speller" userId="0a97f007-b978-4543-a8a0-9ee0abccdf0a" providerId="ADAL" clId="{B8B649C5-C549-4FEB-BF49-7EEBAD02D5DE}" dt="2020-12-21T19:48:52.321" v="20735"/>
          <ac:spMkLst>
            <pc:docMk/>
            <pc:sldMk cId="1840581306" sldId="4629"/>
            <ac:spMk id="11" creationId="{8E8498FE-22C5-4A1B-AA8D-26CEB58B8375}"/>
          </ac:spMkLst>
        </pc:spChg>
      </pc:sldChg>
      <pc:sldChg chg="addSp delSp modSp add mod delAnim modAnim">
        <pc:chgData name="Chris Speller" userId="0a97f007-b978-4543-a8a0-9ee0abccdf0a" providerId="ADAL" clId="{B8B649C5-C549-4FEB-BF49-7EEBAD02D5DE}" dt="2020-12-21T22:22:11.570" v="21105"/>
        <pc:sldMkLst>
          <pc:docMk/>
          <pc:sldMk cId="1148100216" sldId="4630"/>
        </pc:sldMkLst>
        <pc:spChg chg="mod">
          <ac:chgData name="Chris Speller" userId="0a97f007-b978-4543-a8a0-9ee0abccdf0a" providerId="ADAL" clId="{B8B649C5-C549-4FEB-BF49-7EEBAD02D5DE}" dt="2020-12-21T22:21:07.838" v="21043" actId="404"/>
          <ac:spMkLst>
            <pc:docMk/>
            <pc:sldMk cId="1148100216" sldId="4630"/>
            <ac:spMk id="10" creationId="{00000000-0000-0000-0000-000000000000}"/>
          </ac:spMkLst>
        </pc:spChg>
        <pc:spChg chg="mod">
          <ac:chgData name="Chris Speller" userId="0a97f007-b978-4543-a8a0-9ee0abccdf0a" providerId="ADAL" clId="{B8B649C5-C549-4FEB-BF49-7EEBAD02D5DE}" dt="2020-12-21T22:21:22.665" v="21047" actId="2711"/>
          <ac:spMkLst>
            <pc:docMk/>
            <pc:sldMk cId="1148100216" sldId="4630"/>
            <ac:spMk id="11" creationId="{8E8498FE-22C5-4A1B-AA8D-26CEB58B8375}"/>
          </ac:spMkLst>
        </pc:spChg>
        <pc:spChg chg="mod">
          <ac:chgData name="Chris Speller" userId="0a97f007-b978-4543-a8a0-9ee0abccdf0a" providerId="ADAL" clId="{B8B649C5-C549-4FEB-BF49-7EEBAD02D5DE}" dt="2020-12-21T22:22:04.835" v="21102" actId="20577"/>
          <ac:spMkLst>
            <pc:docMk/>
            <pc:sldMk cId="1148100216" sldId="4630"/>
            <ac:spMk id="12" creationId="{20B542CF-68F9-4BD0-9514-E3AD718A1EB0}"/>
          </ac:spMkLst>
        </pc:spChg>
        <pc:picChg chg="add del mod">
          <ac:chgData name="Chris Speller" userId="0a97f007-b978-4543-a8a0-9ee0abccdf0a" providerId="ADAL" clId="{B8B649C5-C549-4FEB-BF49-7EEBAD02D5DE}" dt="2020-12-21T22:22:06.486" v="21103" actId="478"/>
          <ac:picMkLst>
            <pc:docMk/>
            <pc:sldMk cId="1148100216" sldId="4630"/>
            <ac:picMk id="13" creationId="{D39DC583-973A-465C-8F41-9CA580C7993C}"/>
          </ac:picMkLst>
        </pc:picChg>
        <pc:picChg chg="add del mod">
          <ac:chgData name="Chris Speller" userId="0a97f007-b978-4543-a8a0-9ee0abccdf0a" providerId="ADAL" clId="{B8B649C5-C549-4FEB-BF49-7EEBAD02D5DE}" dt="2020-12-21T22:22:11.570" v="21105"/>
          <ac:picMkLst>
            <pc:docMk/>
            <pc:sldMk cId="1148100216" sldId="4630"/>
            <ac:picMk id="14" creationId="{3964EF1F-250B-4360-8B7D-09F0705408E9}"/>
          </ac:picMkLst>
        </pc:picChg>
      </pc:sldChg>
      <pc:sldChg chg="add del">
        <pc:chgData name="Chris Speller" userId="0a97f007-b978-4543-a8a0-9ee0abccdf0a" providerId="ADAL" clId="{B8B649C5-C549-4FEB-BF49-7EEBAD02D5DE}" dt="2020-12-21T22:16:05.990" v="20770" actId="47"/>
        <pc:sldMkLst>
          <pc:docMk/>
          <pc:sldMk cId="1261005773" sldId="4630"/>
        </pc:sldMkLst>
      </pc:sldChg>
      <pc:sldChg chg="addSp delSp modSp add mod addAnim delAnim modAnim">
        <pc:chgData name="Chris Speller" userId="0a97f007-b978-4543-a8a0-9ee0abccdf0a" providerId="ADAL" clId="{B8B649C5-C549-4FEB-BF49-7EEBAD02D5DE}" dt="2020-12-21T22:28:22.507" v="21304" actId="22"/>
        <pc:sldMkLst>
          <pc:docMk/>
          <pc:sldMk cId="2461157379" sldId="4631"/>
        </pc:sldMkLst>
        <pc:spChg chg="mod">
          <ac:chgData name="Chris Speller" userId="0a97f007-b978-4543-a8a0-9ee0abccdf0a" providerId="ADAL" clId="{B8B649C5-C549-4FEB-BF49-7EEBAD02D5DE}" dt="2020-12-21T22:25:57.356" v="21218" actId="20577"/>
          <ac:spMkLst>
            <pc:docMk/>
            <pc:sldMk cId="2461157379" sldId="4631"/>
            <ac:spMk id="10" creationId="{00000000-0000-0000-0000-000000000000}"/>
          </ac:spMkLst>
        </pc:spChg>
        <pc:spChg chg="mod">
          <ac:chgData name="Chris Speller" userId="0a97f007-b978-4543-a8a0-9ee0abccdf0a" providerId="ADAL" clId="{B8B649C5-C549-4FEB-BF49-7EEBAD02D5DE}" dt="2020-12-21T22:26:43.132" v="21258" actId="20577"/>
          <ac:spMkLst>
            <pc:docMk/>
            <pc:sldMk cId="2461157379" sldId="4631"/>
            <ac:spMk id="11" creationId="{8E8498FE-22C5-4A1B-AA8D-26CEB58B8375}"/>
          </ac:spMkLst>
        </pc:spChg>
        <pc:spChg chg="add del mod">
          <ac:chgData name="Chris Speller" userId="0a97f007-b978-4543-a8a0-9ee0abccdf0a" providerId="ADAL" clId="{B8B649C5-C549-4FEB-BF49-7EEBAD02D5DE}" dt="2020-12-21T22:26:31.117" v="21251" actId="20577"/>
          <ac:spMkLst>
            <pc:docMk/>
            <pc:sldMk cId="2461157379" sldId="4631"/>
            <ac:spMk id="12" creationId="{20B542CF-68F9-4BD0-9514-E3AD718A1EB0}"/>
          </ac:spMkLst>
        </pc:spChg>
        <pc:spChg chg="add del">
          <ac:chgData name="Chris Speller" userId="0a97f007-b978-4543-a8a0-9ee0abccdf0a" providerId="ADAL" clId="{B8B649C5-C549-4FEB-BF49-7EEBAD02D5DE}" dt="2020-12-21T22:28:22.507" v="21304" actId="22"/>
          <ac:spMkLst>
            <pc:docMk/>
            <pc:sldMk cId="2461157379" sldId="4631"/>
            <ac:spMk id="14" creationId="{9032CE06-D3BB-4034-9C9B-889744905850}"/>
          </ac:spMkLst>
        </pc:spChg>
        <pc:picChg chg="add del mod">
          <ac:chgData name="Chris Speller" userId="0a97f007-b978-4543-a8a0-9ee0abccdf0a" providerId="ADAL" clId="{B8B649C5-C549-4FEB-BF49-7EEBAD02D5DE}" dt="2020-12-21T22:23:29.286" v="21170" actId="478"/>
          <ac:picMkLst>
            <pc:docMk/>
            <pc:sldMk cId="2461157379" sldId="4631"/>
            <ac:picMk id="13" creationId="{21609B74-5599-44EB-90F6-C71472EFA3EC}"/>
          </ac:picMkLst>
        </pc:picChg>
      </pc:sldChg>
      <pc:sldChg chg="modSp add mod modAnim">
        <pc:chgData name="Chris Speller" userId="0a97f007-b978-4543-a8a0-9ee0abccdf0a" providerId="ADAL" clId="{B8B649C5-C549-4FEB-BF49-7EEBAD02D5DE}" dt="2020-12-21T22:28:05.795" v="21301" actId="1076"/>
        <pc:sldMkLst>
          <pc:docMk/>
          <pc:sldMk cId="2993740349" sldId="4632"/>
        </pc:sldMkLst>
        <pc:spChg chg="mod">
          <ac:chgData name="Chris Speller" userId="0a97f007-b978-4543-a8a0-9ee0abccdf0a" providerId="ADAL" clId="{B8B649C5-C549-4FEB-BF49-7EEBAD02D5DE}" dt="2020-12-21T22:27:23.706" v="21285" actId="20577"/>
          <ac:spMkLst>
            <pc:docMk/>
            <pc:sldMk cId="2993740349" sldId="4632"/>
            <ac:spMk id="10" creationId="{00000000-0000-0000-0000-000000000000}"/>
          </ac:spMkLst>
        </pc:spChg>
        <pc:spChg chg="mod">
          <ac:chgData name="Chris Speller" userId="0a97f007-b978-4543-a8a0-9ee0abccdf0a" providerId="ADAL" clId="{B8B649C5-C549-4FEB-BF49-7EEBAD02D5DE}" dt="2020-12-21T22:27:10.168" v="21265" actId="2711"/>
          <ac:spMkLst>
            <pc:docMk/>
            <pc:sldMk cId="2993740349" sldId="4632"/>
            <ac:spMk id="11" creationId="{8E8498FE-22C5-4A1B-AA8D-26CEB58B8375}"/>
          </ac:spMkLst>
        </pc:spChg>
        <pc:spChg chg="mod">
          <ac:chgData name="Chris Speller" userId="0a97f007-b978-4543-a8a0-9ee0abccdf0a" providerId="ADAL" clId="{B8B649C5-C549-4FEB-BF49-7EEBAD02D5DE}" dt="2020-12-21T22:28:05.795" v="21301" actId="1076"/>
          <ac:spMkLst>
            <pc:docMk/>
            <pc:sldMk cId="2993740349" sldId="4632"/>
            <ac:spMk id="12" creationId="{20B542CF-68F9-4BD0-9514-E3AD718A1EB0}"/>
          </ac:spMkLst>
        </pc:spChg>
      </pc:sldChg>
      <pc:sldChg chg="addSp delSp modSp add mod delAnim modAnim">
        <pc:chgData name="Chris Speller" userId="0a97f007-b978-4543-a8a0-9ee0abccdf0a" providerId="ADAL" clId="{B8B649C5-C549-4FEB-BF49-7EEBAD02D5DE}" dt="2020-12-21T22:30:32.247" v="21386" actId="1076"/>
        <pc:sldMkLst>
          <pc:docMk/>
          <pc:sldMk cId="606388634" sldId="4633"/>
        </pc:sldMkLst>
        <pc:spChg chg="mod">
          <ac:chgData name="Chris Speller" userId="0a97f007-b978-4543-a8a0-9ee0abccdf0a" providerId="ADAL" clId="{B8B649C5-C549-4FEB-BF49-7EEBAD02D5DE}" dt="2020-12-21T22:29:20.639" v="21351" actId="20577"/>
          <ac:spMkLst>
            <pc:docMk/>
            <pc:sldMk cId="606388634" sldId="4633"/>
            <ac:spMk id="10" creationId="{00000000-0000-0000-0000-000000000000}"/>
          </ac:spMkLst>
        </pc:spChg>
        <pc:spChg chg="mod">
          <ac:chgData name="Chris Speller" userId="0a97f007-b978-4543-a8a0-9ee0abccdf0a" providerId="ADAL" clId="{B8B649C5-C549-4FEB-BF49-7EEBAD02D5DE}" dt="2020-12-21T22:30:25.650" v="21382" actId="20577"/>
          <ac:spMkLst>
            <pc:docMk/>
            <pc:sldMk cId="606388634" sldId="4633"/>
            <ac:spMk id="11" creationId="{8E8498FE-22C5-4A1B-AA8D-26CEB58B8375}"/>
          </ac:spMkLst>
        </pc:spChg>
        <pc:spChg chg="mod">
          <ac:chgData name="Chris Speller" userId="0a97f007-b978-4543-a8a0-9ee0abccdf0a" providerId="ADAL" clId="{B8B649C5-C549-4FEB-BF49-7EEBAD02D5DE}" dt="2020-12-21T22:30:32.247" v="21386" actId="1076"/>
          <ac:spMkLst>
            <pc:docMk/>
            <pc:sldMk cId="606388634" sldId="4633"/>
            <ac:spMk id="12" creationId="{20B542CF-68F9-4BD0-9514-E3AD718A1EB0}"/>
          </ac:spMkLst>
        </pc:spChg>
        <pc:picChg chg="add del mod">
          <ac:chgData name="Chris Speller" userId="0a97f007-b978-4543-a8a0-9ee0abccdf0a" providerId="ADAL" clId="{B8B649C5-C549-4FEB-BF49-7EEBAD02D5DE}" dt="2020-12-21T22:30:29.134" v="21384" actId="478"/>
          <ac:picMkLst>
            <pc:docMk/>
            <pc:sldMk cId="606388634" sldId="4633"/>
            <ac:picMk id="13" creationId="{B9D61675-CC5D-4E7A-B7D5-7D16D081BDDE}"/>
          </ac:picMkLst>
        </pc:picChg>
      </pc:sldChg>
      <pc:sldChg chg="modSp add mod modAnim">
        <pc:chgData name="Chris Speller" userId="0a97f007-b978-4543-a8a0-9ee0abccdf0a" providerId="ADAL" clId="{B8B649C5-C549-4FEB-BF49-7EEBAD02D5DE}" dt="2020-12-21T22:34:59.901" v="21499" actId="20577"/>
        <pc:sldMkLst>
          <pc:docMk/>
          <pc:sldMk cId="4076990065" sldId="4634"/>
        </pc:sldMkLst>
        <pc:spChg chg="mod">
          <ac:chgData name="Chris Speller" userId="0a97f007-b978-4543-a8a0-9ee0abccdf0a" providerId="ADAL" clId="{B8B649C5-C549-4FEB-BF49-7EEBAD02D5DE}" dt="2020-12-21T22:34:59.901" v="21499" actId="20577"/>
          <ac:spMkLst>
            <pc:docMk/>
            <pc:sldMk cId="4076990065" sldId="4634"/>
            <ac:spMk id="10" creationId="{00000000-0000-0000-0000-000000000000}"/>
          </ac:spMkLst>
        </pc:spChg>
        <pc:spChg chg="mod">
          <ac:chgData name="Chris Speller" userId="0a97f007-b978-4543-a8a0-9ee0abccdf0a" providerId="ADAL" clId="{B8B649C5-C549-4FEB-BF49-7EEBAD02D5DE}" dt="2020-12-21T22:31:08.932" v="21476"/>
          <ac:spMkLst>
            <pc:docMk/>
            <pc:sldMk cId="4076990065" sldId="4634"/>
            <ac:spMk id="11" creationId="{8E8498FE-22C5-4A1B-AA8D-26CEB58B8375}"/>
          </ac:spMkLst>
        </pc:spChg>
        <pc:spChg chg="mod">
          <ac:chgData name="Chris Speller" userId="0a97f007-b978-4543-a8a0-9ee0abccdf0a" providerId="ADAL" clId="{B8B649C5-C549-4FEB-BF49-7EEBAD02D5DE}" dt="2020-12-21T22:31:13.656" v="21486" actId="404"/>
          <ac:spMkLst>
            <pc:docMk/>
            <pc:sldMk cId="4076990065" sldId="4634"/>
            <ac:spMk id="12" creationId="{20B542CF-68F9-4BD0-9514-E3AD718A1EB0}"/>
          </ac:spMkLst>
        </pc:spChg>
      </pc:sldChg>
      <pc:sldChg chg="modSp add mod modAnim">
        <pc:chgData name="Chris Speller" userId="0a97f007-b978-4543-a8a0-9ee0abccdf0a" providerId="ADAL" clId="{B8B649C5-C549-4FEB-BF49-7EEBAD02D5DE}" dt="2020-12-21T22:40:47.873" v="22054" actId="20577"/>
        <pc:sldMkLst>
          <pc:docMk/>
          <pc:sldMk cId="1078526886" sldId="4635"/>
        </pc:sldMkLst>
        <pc:spChg chg="mod">
          <ac:chgData name="Chris Speller" userId="0a97f007-b978-4543-a8a0-9ee0abccdf0a" providerId="ADAL" clId="{B8B649C5-C549-4FEB-BF49-7EEBAD02D5DE}" dt="2020-12-21T22:38:45.994" v="21980" actId="2711"/>
          <ac:spMkLst>
            <pc:docMk/>
            <pc:sldMk cId="1078526886" sldId="4635"/>
            <ac:spMk id="10" creationId="{00000000-0000-0000-0000-000000000000}"/>
          </ac:spMkLst>
        </pc:spChg>
        <pc:spChg chg="mod">
          <ac:chgData name="Chris Speller" userId="0a97f007-b978-4543-a8a0-9ee0abccdf0a" providerId="ADAL" clId="{B8B649C5-C549-4FEB-BF49-7EEBAD02D5DE}" dt="2020-12-21T22:39:13.714" v="21989" actId="120"/>
          <ac:spMkLst>
            <pc:docMk/>
            <pc:sldMk cId="1078526886" sldId="4635"/>
            <ac:spMk id="11" creationId="{8E8498FE-22C5-4A1B-AA8D-26CEB58B8375}"/>
          </ac:spMkLst>
        </pc:spChg>
        <pc:spChg chg="mod">
          <ac:chgData name="Chris Speller" userId="0a97f007-b978-4543-a8a0-9ee0abccdf0a" providerId="ADAL" clId="{B8B649C5-C549-4FEB-BF49-7EEBAD02D5DE}" dt="2020-12-21T22:40:47.873" v="22054" actId="20577"/>
          <ac:spMkLst>
            <pc:docMk/>
            <pc:sldMk cId="1078526886" sldId="4635"/>
            <ac:spMk id="12" creationId="{20B542CF-68F9-4BD0-9514-E3AD718A1EB0}"/>
          </ac:spMkLst>
        </pc:spChg>
      </pc:sldChg>
      <pc:sldChg chg="modSp add del mod">
        <pc:chgData name="Chris Speller" userId="0a97f007-b978-4543-a8a0-9ee0abccdf0a" providerId="ADAL" clId="{B8B649C5-C549-4FEB-BF49-7EEBAD02D5DE}" dt="2020-12-21T22:38:22.779" v="21974" actId="47"/>
        <pc:sldMkLst>
          <pc:docMk/>
          <pc:sldMk cId="3362609981" sldId="4635"/>
        </pc:sldMkLst>
        <pc:spChg chg="mod">
          <ac:chgData name="Chris Speller" userId="0a97f007-b978-4543-a8a0-9ee0abccdf0a" providerId="ADAL" clId="{B8B649C5-C549-4FEB-BF49-7EEBAD02D5DE}" dt="2020-12-21T22:37:37.305" v="21973" actId="313"/>
          <ac:spMkLst>
            <pc:docMk/>
            <pc:sldMk cId="3362609981" sldId="4635"/>
            <ac:spMk id="10" creationId="{00000000-0000-0000-0000-000000000000}"/>
          </ac:spMkLst>
        </pc:spChg>
        <pc:spChg chg="mod">
          <ac:chgData name="Chris Speller" userId="0a97f007-b978-4543-a8a0-9ee0abccdf0a" providerId="ADAL" clId="{B8B649C5-C549-4FEB-BF49-7EEBAD02D5DE}" dt="2020-12-21T22:37:35.159" v="21972" actId="313"/>
          <ac:spMkLst>
            <pc:docMk/>
            <pc:sldMk cId="3362609981" sldId="4635"/>
            <ac:spMk id="11" creationId="{8E8498FE-22C5-4A1B-AA8D-26CEB58B8375}"/>
          </ac:spMkLst>
        </pc:spChg>
        <pc:spChg chg="mod">
          <ac:chgData name="Chris Speller" userId="0a97f007-b978-4543-a8a0-9ee0abccdf0a" providerId="ADAL" clId="{B8B649C5-C549-4FEB-BF49-7EEBAD02D5DE}" dt="2020-12-21T22:37:27.897" v="21971" actId="20577"/>
          <ac:spMkLst>
            <pc:docMk/>
            <pc:sldMk cId="3362609981" sldId="4635"/>
            <ac:spMk id="12" creationId="{20B542CF-68F9-4BD0-9514-E3AD718A1EB0}"/>
          </ac:spMkLst>
        </pc:spChg>
      </pc:sldChg>
      <pc:sldChg chg="modSp add mod modAnim">
        <pc:chgData name="Chris Speller" userId="0a97f007-b978-4543-a8a0-9ee0abccdf0a" providerId="ADAL" clId="{B8B649C5-C549-4FEB-BF49-7EEBAD02D5DE}" dt="2020-12-21T22:44:06.916" v="22260" actId="122"/>
        <pc:sldMkLst>
          <pc:docMk/>
          <pc:sldMk cId="1274898192" sldId="4636"/>
        </pc:sldMkLst>
        <pc:spChg chg="mod">
          <ac:chgData name="Chris Speller" userId="0a97f007-b978-4543-a8a0-9ee0abccdf0a" providerId="ADAL" clId="{B8B649C5-C549-4FEB-BF49-7EEBAD02D5DE}" dt="2020-12-21T22:41:07.685" v="22058" actId="2711"/>
          <ac:spMkLst>
            <pc:docMk/>
            <pc:sldMk cId="1274898192" sldId="4636"/>
            <ac:spMk id="10" creationId="{00000000-0000-0000-0000-000000000000}"/>
          </ac:spMkLst>
        </pc:spChg>
        <pc:spChg chg="mod">
          <ac:chgData name="Chris Speller" userId="0a97f007-b978-4543-a8a0-9ee0abccdf0a" providerId="ADAL" clId="{B8B649C5-C549-4FEB-BF49-7EEBAD02D5DE}" dt="2020-12-21T22:41:21.228" v="22060" actId="2711"/>
          <ac:spMkLst>
            <pc:docMk/>
            <pc:sldMk cId="1274898192" sldId="4636"/>
            <ac:spMk id="11" creationId="{8E8498FE-22C5-4A1B-AA8D-26CEB58B8375}"/>
          </ac:spMkLst>
        </pc:spChg>
        <pc:spChg chg="mod">
          <ac:chgData name="Chris Speller" userId="0a97f007-b978-4543-a8a0-9ee0abccdf0a" providerId="ADAL" clId="{B8B649C5-C549-4FEB-BF49-7EEBAD02D5DE}" dt="2020-12-21T22:44:06.916" v="22260" actId="122"/>
          <ac:spMkLst>
            <pc:docMk/>
            <pc:sldMk cId="1274898192" sldId="4636"/>
            <ac:spMk id="12" creationId="{20B542CF-68F9-4BD0-9514-E3AD718A1EB0}"/>
          </ac:spMkLst>
        </pc:spChg>
      </pc:sldChg>
      <pc:sldChg chg="addSp delSp modSp add mod delAnim modAnim">
        <pc:chgData name="Chris Speller" userId="0a97f007-b978-4543-a8a0-9ee0abccdf0a" providerId="ADAL" clId="{B8B649C5-C549-4FEB-BF49-7EEBAD02D5DE}" dt="2020-12-21T22:43:01.420" v="22150" actId="478"/>
        <pc:sldMkLst>
          <pc:docMk/>
          <pc:sldMk cId="1375153599" sldId="4637"/>
        </pc:sldMkLst>
        <pc:spChg chg="mod">
          <ac:chgData name="Chris Speller" userId="0a97f007-b978-4543-a8a0-9ee0abccdf0a" providerId="ADAL" clId="{B8B649C5-C549-4FEB-BF49-7EEBAD02D5DE}" dt="2020-12-21T22:42:45.057" v="22130" actId="20577"/>
          <ac:spMkLst>
            <pc:docMk/>
            <pc:sldMk cId="1375153599" sldId="4637"/>
            <ac:spMk id="10" creationId="{00000000-0000-0000-0000-000000000000}"/>
          </ac:spMkLst>
        </pc:spChg>
        <pc:spChg chg="mod">
          <ac:chgData name="Chris Speller" userId="0a97f007-b978-4543-a8a0-9ee0abccdf0a" providerId="ADAL" clId="{B8B649C5-C549-4FEB-BF49-7EEBAD02D5DE}" dt="2020-12-21T22:42:47.983" v="22133" actId="20577"/>
          <ac:spMkLst>
            <pc:docMk/>
            <pc:sldMk cId="1375153599" sldId="4637"/>
            <ac:spMk id="11" creationId="{8E8498FE-22C5-4A1B-AA8D-26CEB58B8375}"/>
          </ac:spMkLst>
        </pc:spChg>
        <pc:spChg chg="mod">
          <ac:chgData name="Chris Speller" userId="0a97f007-b978-4543-a8a0-9ee0abccdf0a" providerId="ADAL" clId="{B8B649C5-C549-4FEB-BF49-7EEBAD02D5DE}" dt="2020-12-21T22:42:59.687" v="22149" actId="20577"/>
          <ac:spMkLst>
            <pc:docMk/>
            <pc:sldMk cId="1375153599" sldId="4637"/>
            <ac:spMk id="12" creationId="{20B542CF-68F9-4BD0-9514-E3AD718A1EB0}"/>
          </ac:spMkLst>
        </pc:spChg>
        <pc:picChg chg="add del mod">
          <ac:chgData name="Chris Speller" userId="0a97f007-b978-4543-a8a0-9ee0abccdf0a" providerId="ADAL" clId="{B8B649C5-C549-4FEB-BF49-7EEBAD02D5DE}" dt="2020-12-21T22:43:01.420" v="22150" actId="478"/>
          <ac:picMkLst>
            <pc:docMk/>
            <pc:sldMk cId="1375153599" sldId="4637"/>
            <ac:picMk id="13" creationId="{EC3DF893-C3F8-4C19-B9F9-ABADE5E22468}"/>
          </ac:picMkLst>
        </pc:picChg>
      </pc:sldChg>
      <pc:sldChg chg="modSp add mod modAnim">
        <pc:chgData name="Chris Speller" userId="0a97f007-b978-4543-a8a0-9ee0abccdf0a" providerId="ADAL" clId="{B8B649C5-C549-4FEB-BF49-7EEBAD02D5DE}" dt="2020-12-21T22:47:05.888" v="22285" actId="20577"/>
        <pc:sldMkLst>
          <pc:docMk/>
          <pc:sldMk cId="951407588" sldId="4638"/>
        </pc:sldMkLst>
        <pc:spChg chg="mod">
          <ac:chgData name="Chris Speller" userId="0a97f007-b978-4543-a8a0-9ee0abccdf0a" providerId="ADAL" clId="{B8B649C5-C549-4FEB-BF49-7EEBAD02D5DE}" dt="2020-12-21T22:47:05.888" v="22285" actId="20577"/>
          <ac:spMkLst>
            <pc:docMk/>
            <pc:sldMk cId="951407588" sldId="4638"/>
            <ac:spMk id="10" creationId="{00000000-0000-0000-0000-000000000000}"/>
          </ac:spMkLst>
        </pc:spChg>
        <pc:spChg chg="mod">
          <ac:chgData name="Chris Speller" userId="0a97f007-b978-4543-a8a0-9ee0abccdf0a" providerId="ADAL" clId="{B8B649C5-C549-4FEB-BF49-7EEBAD02D5DE}" dt="2020-12-21T22:43:59.370" v="22247"/>
          <ac:spMkLst>
            <pc:docMk/>
            <pc:sldMk cId="951407588" sldId="4638"/>
            <ac:spMk id="11" creationId="{8E8498FE-22C5-4A1B-AA8D-26CEB58B8375}"/>
          </ac:spMkLst>
        </pc:spChg>
        <pc:spChg chg="mod">
          <ac:chgData name="Chris Speller" userId="0a97f007-b978-4543-a8a0-9ee0abccdf0a" providerId="ADAL" clId="{B8B649C5-C549-4FEB-BF49-7EEBAD02D5DE}" dt="2020-12-21T22:44:12.705" v="22262" actId="1076"/>
          <ac:spMkLst>
            <pc:docMk/>
            <pc:sldMk cId="951407588" sldId="4638"/>
            <ac:spMk id="12" creationId="{20B542CF-68F9-4BD0-9514-E3AD718A1EB0}"/>
          </ac:spMkLst>
        </pc:spChg>
      </pc:sldChg>
      <pc:sldChg chg="modSp add">
        <pc:chgData name="Chris Speller" userId="0a97f007-b978-4543-a8a0-9ee0abccdf0a" providerId="ADAL" clId="{B8B649C5-C549-4FEB-BF49-7EEBAD02D5DE}" dt="2020-12-21T22:47:20.022" v="22292" actId="20577"/>
        <pc:sldMkLst>
          <pc:docMk/>
          <pc:sldMk cId="27925505" sldId="4639"/>
        </pc:sldMkLst>
        <pc:spChg chg="mod">
          <ac:chgData name="Chris Speller" userId="0a97f007-b978-4543-a8a0-9ee0abccdf0a" providerId="ADAL" clId="{B8B649C5-C549-4FEB-BF49-7EEBAD02D5DE}" dt="2020-12-21T22:47:20.022" v="22292" actId="20577"/>
          <ac:spMkLst>
            <pc:docMk/>
            <pc:sldMk cId="27925505" sldId="4639"/>
            <ac:spMk id="10" creationId="{00000000-0000-0000-0000-000000000000}"/>
          </ac:spMkLst>
        </pc:spChg>
        <pc:spChg chg="mod">
          <ac:chgData name="Chris Speller" userId="0a97f007-b978-4543-a8a0-9ee0abccdf0a" providerId="ADAL" clId="{B8B649C5-C549-4FEB-BF49-7EEBAD02D5DE}" dt="2020-12-21T22:47:17.843" v="22288" actId="20577"/>
          <ac:spMkLst>
            <pc:docMk/>
            <pc:sldMk cId="27925505" sldId="4639"/>
            <ac:spMk id="11" creationId="{8E8498FE-22C5-4A1B-AA8D-26CEB58B8375}"/>
          </ac:spMkLst>
        </pc:spChg>
      </pc:sldChg>
      <pc:sldChg chg="modSp add mod">
        <pc:chgData name="Chris Speller" userId="0a97f007-b978-4543-a8a0-9ee0abccdf0a" providerId="ADAL" clId="{B8B649C5-C549-4FEB-BF49-7EEBAD02D5DE}" dt="2020-12-21T22:57:02.228" v="22589" actId="20577"/>
        <pc:sldMkLst>
          <pc:docMk/>
          <pc:sldMk cId="2861323199" sldId="4640"/>
        </pc:sldMkLst>
        <pc:spChg chg="mod">
          <ac:chgData name="Chris Speller" userId="0a97f007-b978-4543-a8a0-9ee0abccdf0a" providerId="ADAL" clId="{B8B649C5-C549-4FEB-BF49-7EEBAD02D5DE}" dt="2020-12-21T22:57:02.228" v="22589" actId="20577"/>
          <ac:spMkLst>
            <pc:docMk/>
            <pc:sldMk cId="2861323199" sldId="4640"/>
            <ac:spMk id="10" creationId="{00000000-0000-0000-0000-000000000000}"/>
          </ac:spMkLst>
        </pc:spChg>
        <pc:spChg chg="mod">
          <ac:chgData name="Chris Speller" userId="0a97f007-b978-4543-a8a0-9ee0abccdf0a" providerId="ADAL" clId="{B8B649C5-C549-4FEB-BF49-7EEBAD02D5DE}" dt="2020-12-21T22:56:18.581" v="22578"/>
          <ac:spMkLst>
            <pc:docMk/>
            <pc:sldMk cId="2861323199" sldId="4640"/>
            <ac:spMk id="11" creationId="{8E8498FE-22C5-4A1B-AA8D-26CEB58B8375}"/>
          </ac:spMkLst>
        </pc:spChg>
        <pc:spChg chg="mod">
          <ac:chgData name="Chris Speller" userId="0a97f007-b978-4543-a8a0-9ee0abccdf0a" providerId="ADAL" clId="{B8B649C5-C549-4FEB-BF49-7EEBAD02D5DE}" dt="2020-12-21T22:56:32.359" v="22583" actId="207"/>
          <ac:spMkLst>
            <pc:docMk/>
            <pc:sldMk cId="2861323199" sldId="4640"/>
            <ac:spMk id="12" creationId="{054FB437-53E4-4FE1-8439-51960ECF4647}"/>
          </ac:spMkLst>
        </pc:spChg>
      </pc:sldChg>
      <pc:sldChg chg="modSp add mod">
        <pc:chgData name="Chris Speller" userId="0a97f007-b978-4543-a8a0-9ee0abccdf0a" providerId="ADAL" clId="{B8B649C5-C549-4FEB-BF49-7EEBAD02D5DE}" dt="2020-12-21T23:04:44.263" v="22843" actId="1076"/>
        <pc:sldMkLst>
          <pc:docMk/>
          <pc:sldMk cId="2323481114" sldId="4641"/>
        </pc:sldMkLst>
        <pc:spChg chg="mod">
          <ac:chgData name="Chris Speller" userId="0a97f007-b978-4543-a8a0-9ee0abccdf0a" providerId="ADAL" clId="{B8B649C5-C549-4FEB-BF49-7EEBAD02D5DE}" dt="2020-12-21T23:03:29.648" v="22815" actId="20577"/>
          <ac:spMkLst>
            <pc:docMk/>
            <pc:sldMk cId="2323481114" sldId="4641"/>
            <ac:spMk id="10" creationId="{00000000-0000-0000-0000-000000000000}"/>
          </ac:spMkLst>
        </pc:spChg>
        <pc:spChg chg="mod">
          <ac:chgData name="Chris Speller" userId="0a97f007-b978-4543-a8a0-9ee0abccdf0a" providerId="ADAL" clId="{B8B649C5-C549-4FEB-BF49-7EEBAD02D5DE}" dt="2020-12-21T23:03:46.314" v="22828" actId="20577"/>
          <ac:spMkLst>
            <pc:docMk/>
            <pc:sldMk cId="2323481114" sldId="4641"/>
            <ac:spMk id="11" creationId="{8E8498FE-22C5-4A1B-AA8D-26CEB58B8375}"/>
          </ac:spMkLst>
        </pc:spChg>
        <pc:spChg chg="mod">
          <ac:chgData name="Chris Speller" userId="0a97f007-b978-4543-a8a0-9ee0abccdf0a" providerId="ADAL" clId="{B8B649C5-C549-4FEB-BF49-7EEBAD02D5DE}" dt="2020-12-21T23:04:44.263" v="22843" actId="1076"/>
          <ac:spMkLst>
            <pc:docMk/>
            <pc:sldMk cId="2323481114" sldId="4641"/>
            <ac:spMk id="12" creationId="{1B76AE14-EE6D-47C1-906B-FFD4ECE1A246}"/>
          </ac:spMkLst>
        </pc:spChg>
      </pc:sldChg>
      <pc:sldChg chg="modSp add mod modAnim">
        <pc:chgData name="Chris Speller" userId="0a97f007-b978-4543-a8a0-9ee0abccdf0a" providerId="ADAL" clId="{B8B649C5-C549-4FEB-BF49-7EEBAD02D5DE}" dt="2020-12-21T23:08:54.542" v="23170" actId="20577"/>
        <pc:sldMkLst>
          <pc:docMk/>
          <pc:sldMk cId="4257046351" sldId="4642"/>
        </pc:sldMkLst>
        <pc:spChg chg="mod">
          <ac:chgData name="Chris Speller" userId="0a97f007-b978-4543-a8a0-9ee0abccdf0a" providerId="ADAL" clId="{B8B649C5-C549-4FEB-BF49-7EEBAD02D5DE}" dt="2020-12-21T23:08:54.542" v="23170" actId="20577"/>
          <ac:spMkLst>
            <pc:docMk/>
            <pc:sldMk cId="4257046351" sldId="4642"/>
            <ac:spMk id="10" creationId="{00000000-0000-0000-0000-000000000000}"/>
          </ac:spMkLst>
        </pc:spChg>
        <pc:spChg chg="mod">
          <ac:chgData name="Chris Speller" userId="0a97f007-b978-4543-a8a0-9ee0abccdf0a" providerId="ADAL" clId="{B8B649C5-C549-4FEB-BF49-7EEBAD02D5DE}" dt="2020-12-21T23:07:49.841" v="23084"/>
          <ac:spMkLst>
            <pc:docMk/>
            <pc:sldMk cId="4257046351" sldId="4642"/>
            <ac:spMk id="11" creationId="{8E8498FE-22C5-4A1B-AA8D-26CEB58B8375}"/>
          </ac:spMkLst>
        </pc:spChg>
        <pc:spChg chg="mod">
          <ac:chgData name="Chris Speller" userId="0a97f007-b978-4543-a8a0-9ee0abccdf0a" providerId="ADAL" clId="{B8B649C5-C549-4FEB-BF49-7EEBAD02D5DE}" dt="2020-12-21T23:08:34.091" v="23159" actId="20577"/>
          <ac:spMkLst>
            <pc:docMk/>
            <pc:sldMk cId="4257046351" sldId="4642"/>
            <ac:spMk id="12" creationId="{1B76AE14-EE6D-47C1-906B-FFD4ECE1A246}"/>
          </ac:spMkLst>
        </pc:spChg>
      </pc:sldChg>
      <pc:sldChg chg="modSp add mod modAnim">
        <pc:chgData name="Chris Speller" userId="0a97f007-b978-4543-a8a0-9ee0abccdf0a" providerId="ADAL" clId="{B8B649C5-C549-4FEB-BF49-7EEBAD02D5DE}" dt="2020-12-21T23:12:27.881" v="23235" actId="20577"/>
        <pc:sldMkLst>
          <pc:docMk/>
          <pc:sldMk cId="1185910958" sldId="4643"/>
        </pc:sldMkLst>
        <pc:spChg chg="mod">
          <ac:chgData name="Chris Speller" userId="0a97f007-b978-4543-a8a0-9ee0abccdf0a" providerId="ADAL" clId="{B8B649C5-C549-4FEB-BF49-7EEBAD02D5DE}" dt="2020-12-21T23:12:18.122" v="23232" actId="20577"/>
          <ac:spMkLst>
            <pc:docMk/>
            <pc:sldMk cId="1185910958" sldId="4643"/>
            <ac:spMk id="10" creationId="{00000000-0000-0000-0000-000000000000}"/>
          </ac:spMkLst>
        </pc:spChg>
        <pc:spChg chg="mod">
          <ac:chgData name="Chris Speller" userId="0a97f007-b978-4543-a8a0-9ee0abccdf0a" providerId="ADAL" clId="{B8B649C5-C549-4FEB-BF49-7EEBAD02D5DE}" dt="2020-12-21T23:12:27.881" v="23235" actId="20577"/>
          <ac:spMkLst>
            <pc:docMk/>
            <pc:sldMk cId="1185910958" sldId="4643"/>
            <ac:spMk id="11" creationId="{8E8498FE-22C5-4A1B-AA8D-26CEB58B8375}"/>
          </ac:spMkLst>
        </pc:spChg>
        <pc:spChg chg="mod">
          <ac:chgData name="Chris Speller" userId="0a97f007-b978-4543-a8a0-9ee0abccdf0a" providerId="ADAL" clId="{B8B649C5-C549-4FEB-BF49-7EEBAD02D5DE}" dt="2020-12-21T23:11:20.186" v="23195" actId="122"/>
          <ac:spMkLst>
            <pc:docMk/>
            <pc:sldMk cId="1185910958" sldId="4643"/>
            <ac:spMk id="12" creationId="{1B76AE14-EE6D-47C1-906B-FFD4ECE1A246}"/>
          </ac:spMkLst>
        </pc:spChg>
      </pc:sldChg>
      <pc:sldChg chg="modSp add mod">
        <pc:chgData name="Chris Speller" userId="0a97f007-b978-4543-a8a0-9ee0abccdf0a" providerId="ADAL" clId="{B8B649C5-C549-4FEB-BF49-7EEBAD02D5DE}" dt="2020-12-21T23:13:13.306" v="23264" actId="20577"/>
        <pc:sldMkLst>
          <pc:docMk/>
          <pc:sldMk cId="3883326536" sldId="4644"/>
        </pc:sldMkLst>
        <pc:spChg chg="mod">
          <ac:chgData name="Chris Speller" userId="0a97f007-b978-4543-a8a0-9ee0abccdf0a" providerId="ADAL" clId="{B8B649C5-C549-4FEB-BF49-7EEBAD02D5DE}" dt="2020-12-21T23:12:42.740" v="23239" actId="2711"/>
          <ac:spMkLst>
            <pc:docMk/>
            <pc:sldMk cId="3883326536" sldId="4644"/>
            <ac:spMk id="10" creationId="{00000000-0000-0000-0000-000000000000}"/>
          </ac:spMkLst>
        </pc:spChg>
        <pc:spChg chg="mod">
          <ac:chgData name="Chris Speller" userId="0a97f007-b978-4543-a8a0-9ee0abccdf0a" providerId="ADAL" clId="{B8B649C5-C549-4FEB-BF49-7EEBAD02D5DE}" dt="2020-12-21T23:12:53.996" v="23242" actId="2711"/>
          <ac:spMkLst>
            <pc:docMk/>
            <pc:sldMk cId="3883326536" sldId="4644"/>
            <ac:spMk id="11" creationId="{8E8498FE-22C5-4A1B-AA8D-26CEB58B8375}"/>
          </ac:spMkLst>
        </pc:spChg>
        <pc:spChg chg="mod">
          <ac:chgData name="Chris Speller" userId="0a97f007-b978-4543-a8a0-9ee0abccdf0a" providerId="ADAL" clId="{B8B649C5-C549-4FEB-BF49-7EEBAD02D5DE}" dt="2020-12-21T23:13:13.306" v="23264" actId="20577"/>
          <ac:spMkLst>
            <pc:docMk/>
            <pc:sldMk cId="3883326536" sldId="4644"/>
            <ac:spMk id="12" creationId="{1B76AE14-EE6D-47C1-906B-FFD4ECE1A246}"/>
          </ac:spMkLst>
        </pc:spChg>
      </pc:sldChg>
      <pc:sldChg chg="modSp add mod">
        <pc:chgData name="Chris Speller" userId="0a97f007-b978-4543-a8a0-9ee0abccdf0a" providerId="ADAL" clId="{B8B649C5-C549-4FEB-BF49-7EEBAD02D5DE}" dt="2020-12-21T23:14:11.392" v="23314" actId="20577"/>
        <pc:sldMkLst>
          <pc:docMk/>
          <pc:sldMk cId="3431391875" sldId="4645"/>
        </pc:sldMkLst>
        <pc:spChg chg="mod">
          <ac:chgData name="Chris Speller" userId="0a97f007-b978-4543-a8a0-9ee0abccdf0a" providerId="ADAL" clId="{B8B649C5-C549-4FEB-BF49-7EEBAD02D5DE}" dt="2020-12-21T23:13:41.804" v="23274" actId="403"/>
          <ac:spMkLst>
            <pc:docMk/>
            <pc:sldMk cId="3431391875" sldId="4645"/>
            <ac:spMk id="10" creationId="{00000000-0000-0000-0000-000000000000}"/>
          </ac:spMkLst>
        </pc:spChg>
        <pc:spChg chg="mod">
          <ac:chgData name="Chris Speller" userId="0a97f007-b978-4543-a8a0-9ee0abccdf0a" providerId="ADAL" clId="{B8B649C5-C549-4FEB-BF49-7EEBAD02D5DE}" dt="2020-12-21T23:13:46.310" v="23277" actId="403"/>
          <ac:spMkLst>
            <pc:docMk/>
            <pc:sldMk cId="3431391875" sldId="4645"/>
            <ac:spMk id="11" creationId="{8E8498FE-22C5-4A1B-AA8D-26CEB58B8375}"/>
          </ac:spMkLst>
        </pc:spChg>
        <pc:spChg chg="mod">
          <ac:chgData name="Chris Speller" userId="0a97f007-b978-4543-a8a0-9ee0abccdf0a" providerId="ADAL" clId="{B8B649C5-C549-4FEB-BF49-7EEBAD02D5DE}" dt="2020-12-21T23:14:11.392" v="23314" actId="20577"/>
          <ac:spMkLst>
            <pc:docMk/>
            <pc:sldMk cId="3431391875" sldId="4645"/>
            <ac:spMk id="12" creationId="{1B76AE14-EE6D-47C1-906B-FFD4ECE1A246}"/>
          </ac:spMkLst>
        </pc:spChg>
      </pc:sldChg>
      <pc:sldChg chg="modSp add mod modAnim">
        <pc:chgData name="Chris Speller" userId="0a97f007-b978-4543-a8a0-9ee0abccdf0a" providerId="ADAL" clId="{B8B649C5-C549-4FEB-BF49-7EEBAD02D5DE}" dt="2020-12-21T23:23:34.417" v="23697" actId="20577"/>
        <pc:sldMkLst>
          <pc:docMk/>
          <pc:sldMk cId="2305171399" sldId="4646"/>
        </pc:sldMkLst>
        <pc:spChg chg="mod">
          <ac:chgData name="Chris Speller" userId="0a97f007-b978-4543-a8a0-9ee0abccdf0a" providerId="ADAL" clId="{B8B649C5-C549-4FEB-BF49-7EEBAD02D5DE}" dt="2020-12-21T23:23:34.417" v="23697" actId="20577"/>
          <ac:spMkLst>
            <pc:docMk/>
            <pc:sldMk cId="2305171399" sldId="4646"/>
            <ac:spMk id="10" creationId="{00000000-0000-0000-0000-000000000000}"/>
          </ac:spMkLst>
        </pc:spChg>
        <pc:spChg chg="mod">
          <ac:chgData name="Chris Speller" userId="0a97f007-b978-4543-a8a0-9ee0abccdf0a" providerId="ADAL" clId="{B8B649C5-C549-4FEB-BF49-7EEBAD02D5DE}" dt="2020-12-21T23:18:04.188" v="23607" actId="404"/>
          <ac:spMkLst>
            <pc:docMk/>
            <pc:sldMk cId="2305171399" sldId="4646"/>
            <ac:spMk id="11" creationId="{8E8498FE-22C5-4A1B-AA8D-26CEB58B8375}"/>
          </ac:spMkLst>
        </pc:spChg>
        <pc:spChg chg="mod">
          <ac:chgData name="Chris Speller" userId="0a97f007-b978-4543-a8a0-9ee0abccdf0a" providerId="ADAL" clId="{B8B649C5-C549-4FEB-BF49-7EEBAD02D5DE}" dt="2020-12-21T23:18:50.553" v="23638" actId="20577"/>
          <ac:spMkLst>
            <pc:docMk/>
            <pc:sldMk cId="2305171399" sldId="4646"/>
            <ac:spMk id="12" creationId="{1B76AE14-EE6D-47C1-906B-FFD4ECE1A246}"/>
          </ac:spMkLst>
        </pc:spChg>
      </pc:sldChg>
      <pc:sldChg chg="modSp add mod modAnim">
        <pc:chgData name="Chris Speller" userId="0a97f007-b978-4543-a8a0-9ee0abccdf0a" providerId="ADAL" clId="{B8B649C5-C549-4FEB-BF49-7EEBAD02D5DE}" dt="2020-12-21T23:32:20.671" v="23837" actId="1076"/>
        <pc:sldMkLst>
          <pc:docMk/>
          <pc:sldMk cId="2604414474" sldId="4647"/>
        </pc:sldMkLst>
        <pc:spChg chg="mod">
          <ac:chgData name="Chris Speller" userId="0a97f007-b978-4543-a8a0-9ee0abccdf0a" providerId="ADAL" clId="{B8B649C5-C549-4FEB-BF49-7EEBAD02D5DE}" dt="2020-12-21T23:31:30.335" v="23754" actId="2711"/>
          <ac:spMkLst>
            <pc:docMk/>
            <pc:sldMk cId="2604414474" sldId="4647"/>
            <ac:spMk id="10" creationId="{00000000-0000-0000-0000-000000000000}"/>
          </ac:spMkLst>
        </pc:spChg>
        <pc:spChg chg="mod">
          <ac:chgData name="Chris Speller" userId="0a97f007-b978-4543-a8a0-9ee0abccdf0a" providerId="ADAL" clId="{B8B649C5-C549-4FEB-BF49-7EEBAD02D5DE}" dt="2020-12-21T23:31:39.527" v="23756" actId="2711"/>
          <ac:spMkLst>
            <pc:docMk/>
            <pc:sldMk cId="2604414474" sldId="4647"/>
            <ac:spMk id="11" creationId="{8E8498FE-22C5-4A1B-AA8D-26CEB58B8375}"/>
          </ac:spMkLst>
        </pc:spChg>
        <pc:spChg chg="mod">
          <ac:chgData name="Chris Speller" userId="0a97f007-b978-4543-a8a0-9ee0abccdf0a" providerId="ADAL" clId="{B8B649C5-C549-4FEB-BF49-7EEBAD02D5DE}" dt="2020-12-21T23:32:20.671" v="23837" actId="1076"/>
          <ac:spMkLst>
            <pc:docMk/>
            <pc:sldMk cId="2604414474" sldId="4647"/>
            <ac:spMk id="12" creationId="{5E977CBE-1900-4FA1-ABF6-BE890D1BEE9C}"/>
          </ac:spMkLst>
        </pc:spChg>
      </pc:sldChg>
      <pc:sldChg chg="modSp add mod">
        <pc:chgData name="Chris Speller" userId="0a97f007-b978-4543-a8a0-9ee0abccdf0a" providerId="ADAL" clId="{B8B649C5-C549-4FEB-BF49-7EEBAD02D5DE}" dt="2020-12-21T23:36:19.239" v="24120" actId="20577"/>
        <pc:sldMkLst>
          <pc:docMk/>
          <pc:sldMk cId="3572604970" sldId="4648"/>
        </pc:sldMkLst>
        <pc:spChg chg="mod">
          <ac:chgData name="Chris Speller" userId="0a97f007-b978-4543-a8a0-9ee0abccdf0a" providerId="ADAL" clId="{B8B649C5-C549-4FEB-BF49-7EEBAD02D5DE}" dt="2020-12-21T23:36:19.239" v="24120" actId="20577"/>
          <ac:spMkLst>
            <pc:docMk/>
            <pc:sldMk cId="3572604970" sldId="4648"/>
            <ac:spMk id="10" creationId="{00000000-0000-0000-0000-000000000000}"/>
          </ac:spMkLst>
        </pc:spChg>
        <pc:spChg chg="mod">
          <ac:chgData name="Chris Speller" userId="0a97f007-b978-4543-a8a0-9ee0abccdf0a" providerId="ADAL" clId="{B8B649C5-C549-4FEB-BF49-7EEBAD02D5DE}" dt="2020-12-21T23:35:23.507" v="24082" actId="404"/>
          <ac:spMkLst>
            <pc:docMk/>
            <pc:sldMk cId="3572604970" sldId="4648"/>
            <ac:spMk id="11" creationId="{8E8498FE-22C5-4A1B-AA8D-26CEB58B8375}"/>
          </ac:spMkLst>
        </pc:spChg>
        <pc:spChg chg="mod">
          <ac:chgData name="Chris Speller" userId="0a97f007-b978-4543-a8a0-9ee0abccdf0a" providerId="ADAL" clId="{B8B649C5-C549-4FEB-BF49-7EEBAD02D5DE}" dt="2020-12-21T23:35:55.652" v="24107" actId="20577"/>
          <ac:spMkLst>
            <pc:docMk/>
            <pc:sldMk cId="3572604970" sldId="4648"/>
            <ac:spMk id="12" creationId="{5E977CBE-1900-4FA1-ABF6-BE890D1BEE9C}"/>
          </ac:spMkLst>
        </pc:spChg>
      </pc:sldChg>
      <pc:sldChg chg="modSp add mod modAnim">
        <pc:chgData name="Chris Speller" userId="0a97f007-b978-4543-a8a0-9ee0abccdf0a" providerId="ADAL" clId="{B8B649C5-C549-4FEB-BF49-7EEBAD02D5DE}" dt="2020-12-21T23:40:26.092" v="24172" actId="1076"/>
        <pc:sldMkLst>
          <pc:docMk/>
          <pc:sldMk cId="1781872043" sldId="4649"/>
        </pc:sldMkLst>
        <pc:spChg chg="mod">
          <ac:chgData name="Chris Speller" userId="0a97f007-b978-4543-a8a0-9ee0abccdf0a" providerId="ADAL" clId="{B8B649C5-C549-4FEB-BF49-7EEBAD02D5DE}" dt="2020-12-21T23:39:57.037" v="24155" actId="404"/>
          <ac:spMkLst>
            <pc:docMk/>
            <pc:sldMk cId="1781872043" sldId="4649"/>
            <ac:spMk id="10" creationId="{00000000-0000-0000-0000-000000000000}"/>
          </ac:spMkLst>
        </pc:spChg>
        <pc:spChg chg="mod">
          <ac:chgData name="Chris Speller" userId="0a97f007-b978-4543-a8a0-9ee0abccdf0a" providerId="ADAL" clId="{B8B649C5-C549-4FEB-BF49-7EEBAD02D5DE}" dt="2020-12-21T23:40:21.748" v="24171" actId="20577"/>
          <ac:spMkLst>
            <pc:docMk/>
            <pc:sldMk cId="1781872043" sldId="4649"/>
            <ac:spMk id="11" creationId="{8E8498FE-22C5-4A1B-AA8D-26CEB58B8375}"/>
          </ac:spMkLst>
        </pc:spChg>
        <pc:spChg chg="mod">
          <ac:chgData name="Chris Speller" userId="0a97f007-b978-4543-a8a0-9ee0abccdf0a" providerId="ADAL" clId="{B8B649C5-C549-4FEB-BF49-7EEBAD02D5DE}" dt="2020-12-21T23:40:26.092" v="24172" actId="1076"/>
          <ac:spMkLst>
            <pc:docMk/>
            <pc:sldMk cId="1781872043" sldId="4649"/>
            <ac:spMk id="12" creationId="{5E977CBE-1900-4FA1-ABF6-BE890D1BEE9C}"/>
          </ac:spMkLst>
        </pc:spChg>
      </pc:sldChg>
      <pc:sldChg chg="modSp add mod">
        <pc:chgData name="Chris Speller" userId="0a97f007-b978-4543-a8a0-9ee0abccdf0a" providerId="ADAL" clId="{B8B649C5-C549-4FEB-BF49-7EEBAD02D5DE}" dt="2020-12-21T23:41:21.318" v="24189" actId="20577"/>
        <pc:sldMkLst>
          <pc:docMk/>
          <pc:sldMk cId="2543983875" sldId="4650"/>
        </pc:sldMkLst>
        <pc:spChg chg="mod">
          <ac:chgData name="Chris Speller" userId="0a97f007-b978-4543-a8a0-9ee0abccdf0a" providerId="ADAL" clId="{B8B649C5-C549-4FEB-BF49-7EEBAD02D5DE}" dt="2020-12-21T23:41:21.318" v="24189" actId="20577"/>
          <ac:spMkLst>
            <pc:docMk/>
            <pc:sldMk cId="2543983875" sldId="4650"/>
            <ac:spMk id="10" creationId="{00000000-0000-0000-0000-000000000000}"/>
          </ac:spMkLst>
        </pc:spChg>
        <pc:spChg chg="mod">
          <ac:chgData name="Chris Speller" userId="0a97f007-b978-4543-a8a0-9ee0abccdf0a" providerId="ADAL" clId="{B8B649C5-C549-4FEB-BF49-7EEBAD02D5DE}" dt="2020-12-21T23:39:53.084" v="24154" actId="404"/>
          <ac:spMkLst>
            <pc:docMk/>
            <pc:sldMk cId="2543983875" sldId="4650"/>
            <ac:spMk id="11" creationId="{8E8498FE-22C5-4A1B-AA8D-26CEB58B8375}"/>
          </ac:spMkLst>
        </pc:spChg>
        <pc:spChg chg="mod">
          <ac:chgData name="Chris Speller" userId="0a97f007-b978-4543-a8a0-9ee0abccdf0a" providerId="ADAL" clId="{B8B649C5-C549-4FEB-BF49-7EEBAD02D5DE}" dt="2020-12-21T23:40:41.635" v="24177" actId="20577"/>
          <ac:spMkLst>
            <pc:docMk/>
            <pc:sldMk cId="2543983875" sldId="4650"/>
            <ac:spMk id="12" creationId="{5E977CBE-1900-4FA1-ABF6-BE890D1BEE9C}"/>
          </ac:spMkLst>
        </pc:spChg>
      </pc:sldChg>
      <pc:sldChg chg="addSp delSp modSp add mod delAnim modAnim">
        <pc:chgData name="Chris Speller" userId="0a97f007-b978-4543-a8a0-9ee0abccdf0a" providerId="ADAL" clId="{B8B649C5-C549-4FEB-BF49-7EEBAD02D5DE}" dt="2020-12-21T23:52:02.639" v="24418" actId="122"/>
        <pc:sldMkLst>
          <pc:docMk/>
          <pc:sldMk cId="986144933" sldId="4651"/>
        </pc:sldMkLst>
        <pc:spChg chg="mod">
          <ac:chgData name="Chris Speller" userId="0a97f007-b978-4543-a8a0-9ee0abccdf0a" providerId="ADAL" clId="{B8B649C5-C549-4FEB-BF49-7EEBAD02D5DE}" dt="2020-12-21T23:51:39.086" v="24402" actId="20577"/>
          <ac:spMkLst>
            <pc:docMk/>
            <pc:sldMk cId="986144933" sldId="4651"/>
            <ac:spMk id="10" creationId="{00000000-0000-0000-0000-000000000000}"/>
          </ac:spMkLst>
        </pc:spChg>
        <pc:spChg chg="mod">
          <ac:chgData name="Chris Speller" userId="0a97f007-b978-4543-a8a0-9ee0abccdf0a" providerId="ADAL" clId="{B8B649C5-C549-4FEB-BF49-7EEBAD02D5DE}" dt="2020-12-21T23:51:46.301" v="24408" actId="20577"/>
          <ac:spMkLst>
            <pc:docMk/>
            <pc:sldMk cId="986144933" sldId="4651"/>
            <ac:spMk id="11" creationId="{8E8498FE-22C5-4A1B-AA8D-26CEB58B8375}"/>
          </ac:spMkLst>
        </pc:spChg>
        <pc:spChg chg="mod">
          <ac:chgData name="Chris Speller" userId="0a97f007-b978-4543-a8a0-9ee0abccdf0a" providerId="ADAL" clId="{B8B649C5-C549-4FEB-BF49-7EEBAD02D5DE}" dt="2020-12-21T23:52:02.639" v="24418" actId="122"/>
          <ac:spMkLst>
            <pc:docMk/>
            <pc:sldMk cId="986144933" sldId="4651"/>
            <ac:spMk id="12" creationId="{73A11D92-BF57-436A-918B-3F23BAB418E6}"/>
          </ac:spMkLst>
        </pc:spChg>
        <pc:picChg chg="add del mod">
          <ac:chgData name="Chris Speller" userId="0a97f007-b978-4543-a8a0-9ee0abccdf0a" providerId="ADAL" clId="{B8B649C5-C549-4FEB-BF49-7EEBAD02D5DE}" dt="2020-12-21T23:51:30.813" v="24400" actId="478"/>
          <ac:picMkLst>
            <pc:docMk/>
            <pc:sldMk cId="986144933" sldId="4651"/>
            <ac:picMk id="13" creationId="{C64A94B4-0F77-463F-B883-B6A9F79831A4}"/>
          </ac:picMkLst>
        </pc:picChg>
      </pc:sldChg>
      <pc:sldChg chg="add del">
        <pc:chgData name="Chris Speller" userId="0a97f007-b978-4543-a8a0-9ee0abccdf0a" providerId="ADAL" clId="{B8B649C5-C549-4FEB-BF49-7EEBAD02D5DE}" dt="2020-12-21T23:45:01.437" v="24284"/>
        <pc:sldMkLst>
          <pc:docMk/>
          <pc:sldMk cId="3528231304" sldId="4651"/>
        </pc:sldMkLst>
      </pc:sldChg>
      <pc:sldChg chg="modSp add mod modAnim">
        <pc:chgData name="Chris Speller" userId="0a97f007-b978-4543-a8a0-9ee0abccdf0a" providerId="ADAL" clId="{B8B649C5-C549-4FEB-BF49-7EEBAD02D5DE}" dt="2020-12-22T09:21:00.649" v="24609" actId="20577"/>
        <pc:sldMkLst>
          <pc:docMk/>
          <pc:sldMk cId="3520853917" sldId="4652"/>
        </pc:sldMkLst>
        <pc:spChg chg="mod">
          <ac:chgData name="Chris Speller" userId="0a97f007-b978-4543-a8a0-9ee0abccdf0a" providerId="ADAL" clId="{B8B649C5-C549-4FEB-BF49-7EEBAD02D5DE}" dt="2020-12-22T09:21:00.649" v="24609" actId="20577"/>
          <ac:spMkLst>
            <pc:docMk/>
            <pc:sldMk cId="3520853917" sldId="4652"/>
            <ac:spMk id="10" creationId="{00000000-0000-0000-0000-000000000000}"/>
          </ac:spMkLst>
        </pc:spChg>
        <pc:spChg chg="mod">
          <ac:chgData name="Chris Speller" userId="0a97f007-b978-4543-a8a0-9ee0abccdf0a" providerId="ADAL" clId="{B8B649C5-C549-4FEB-BF49-7EEBAD02D5DE}" dt="2020-12-22T09:20:16.672" v="24602" actId="20577"/>
          <ac:spMkLst>
            <pc:docMk/>
            <pc:sldMk cId="3520853917" sldId="4652"/>
            <ac:spMk id="11" creationId="{00000000-0000-0000-0000-000000000000}"/>
          </ac:spMkLst>
        </pc:spChg>
        <pc:spChg chg="mod">
          <ac:chgData name="Chris Speller" userId="0a97f007-b978-4543-a8a0-9ee0abccdf0a" providerId="ADAL" clId="{B8B649C5-C549-4FEB-BF49-7EEBAD02D5DE}" dt="2020-12-22T09:20:21.648" v="24604" actId="207"/>
          <ac:spMkLst>
            <pc:docMk/>
            <pc:sldMk cId="3520853917" sldId="4652"/>
            <ac:spMk id="12" creationId="{00000000-0000-0000-0000-000000000000}"/>
          </ac:spMkLst>
        </pc:spChg>
      </pc:sldChg>
      <pc:sldChg chg="add">
        <pc:chgData name="Chris Speller" userId="0a97f007-b978-4543-a8a0-9ee0abccdf0a" providerId="ADAL" clId="{B8B649C5-C549-4FEB-BF49-7EEBAD02D5DE}" dt="2020-12-22T09:18:16.948" v="24580"/>
        <pc:sldMkLst>
          <pc:docMk/>
          <pc:sldMk cId="72694582" sldId="4653"/>
        </pc:sldMkLst>
      </pc:sldChg>
      <pc:sldChg chg="modSp add">
        <pc:chgData name="Chris Speller" userId="0a97f007-b978-4543-a8a0-9ee0abccdf0a" providerId="ADAL" clId="{B8B649C5-C549-4FEB-BF49-7EEBAD02D5DE}" dt="2020-12-22T09:22:55.781" v="24636" actId="20577"/>
        <pc:sldMkLst>
          <pc:docMk/>
          <pc:sldMk cId="3114374158" sldId="4654"/>
        </pc:sldMkLst>
        <pc:spChg chg="mod">
          <ac:chgData name="Chris Speller" userId="0a97f007-b978-4543-a8a0-9ee0abccdf0a" providerId="ADAL" clId="{B8B649C5-C549-4FEB-BF49-7EEBAD02D5DE}" dt="2020-12-22T09:22:41.785" v="24619" actId="20577"/>
          <ac:spMkLst>
            <pc:docMk/>
            <pc:sldMk cId="3114374158" sldId="4654"/>
            <ac:spMk id="10" creationId="{00000000-0000-0000-0000-000000000000}"/>
          </ac:spMkLst>
        </pc:spChg>
        <pc:spChg chg="mod">
          <ac:chgData name="Chris Speller" userId="0a97f007-b978-4543-a8a0-9ee0abccdf0a" providerId="ADAL" clId="{B8B649C5-C549-4FEB-BF49-7EEBAD02D5DE}" dt="2020-12-22T09:22:50.718" v="24628" actId="20577"/>
          <ac:spMkLst>
            <pc:docMk/>
            <pc:sldMk cId="3114374158" sldId="4654"/>
            <ac:spMk id="11" creationId="{00000000-0000-0000-0000-000000000000}"/>
          </ac:spMkLst>
        </pc:spChg>
        <pc:spChg chg="mod">
          <ac:chgData name="Chris Speller" userId="0a97f007-b978-4543-a8a0-9ee0abccdf0a" providerId="ADAL" clId="{B8B649C5-C549-4FEB-BF49-7EEBAD02D5DE}" dt="2020-12-22T09:22:55.781" v="24636" actId="20577"/>
          <ac:spMkLst>
            <pc:docMk/>
            <pc:sldMk cId="3114374158" sldId="4654"/>
            <ac:spMk id="12" creationId="{00000000-0000-0000-0000-000000000000}"/>
          </ac:spMkLst>
        </pc:spChg>
      </pc:sldChg>
      <pc:sldChg chg="modSp add mod">
        <pc:chgData name="Chris Speller" userId="0a97f007-b978-4543-a8a0-9ee0abccdf0a" providerId="ADAL" clId="{B8B649C5-C549-4FEB-BF49-7EEBAD02D5DE}" dt="2020-12-22T09:27:48.469" v="24754" actId="20577"/>
        <pc:sldMkLst>
          <pc:docMk/>
          <pc:sldMk cId="3617635658" sldId="4655"/>
        </pc:sldMkLst>
        <pc:spChg chg="mod">
          <ac:chgData name="Chris Speller" userId="0a97f007-b978-4543-a8a0-9ee0abccdf0a" providerId="ADAL" clId="{B8B649C5-C549-4FEB-BF49-7EEBAD02D5DE}" dt="2020-12-22T09:27:48.469" v="24754" actId="20577"/>
          <ac:spMkLst>
            <pc:docMk/>
            <pc:sldMk cId="3617635658" sldId="4655"/>
            <ac:spMk id="10" creationId="{00000000-0000-0000-0000-000000000000}"/>
          </ac:spMkLst>
        </pc:spChg>
        <pc:spChg chg="mod">
          <ac:chgData name="Chris Speller" userId="0a97f007-b978-4543-a8a0-9ee0abccdf0a" providerId="ADAL" clId="{B8B649C5-C549-4FEB-BF49-7EEBAD02D5DE}" dt="2020-12-22T09:26:08.291" v="24719"/>
          <ac:spMkLst>
            <pc:docMk/>
            <pc:sldMk cId="3617635658" sldId="4655"/>
            <ac:spMk id="11" creationId="{00000000-0000-0000-0000-000000000000}"/>
          </ac:spMkLst>
        </pc:spChg>
        <pc:spChg chg="mod">
          <ac:chgData name="Chris Speller" userId="0a97f007-b978-4543-a8a0-9ee0abccdf0a" providerId="ADAL" clId="{B8B649C5-C549-4FEB-BF49-7EEBAD02D5DE}" dt="2020-12-22T09:26:21.929" v="24733" actId="122"/>
          <ac:spMkLst>
            <pc:docMk/>
            <pc:sldMk cId="3617635658" sldId="4655"/>
            <ac:spMk id="12" creationId="{00000000-0000-0000-0000-000000000000}"/>
          </ac:spMkLst>
        </pc:spChg>
      </pc:sldChg>
      <pc:sldChg chg="modSp add mod">
        <pc:chgData name="Chris Speller" userId="0a97f007-b978-4543-a8a0-9ee0abccdf0a" providerId="ADAL" clId="{B8B649C5-C549-4FEB-BF49-7EEBAD02D5DE}" dt="2020-12-22T09:34:41.291" v="24954" actId="20577"/>
        <pc:sldMkLst>
          <pc:docMk/>
          <pc:sldMk cId="1086684156" sldId="4656"/>
        </pc:sldMkLst>
        <pc:spChg chg="mod">
          <ac:chgData name="Chris Speller" userId="0a97f007-b978-4543-a8a0-9ee0abccdf0a" providerId="ADAL" clId="{B8B649C5-C549-4FEB-BF49-7EEBAD02D5DE}" dt="2020-12-22T09:34:41.291" v="24954" actId="20577"/>
          <ac:spMkLst>
            <pc:docMk/>
            <pc:sldMk cId="1086684156" sldId="4656"/>
            <ac:spMk id="10" creationId="{00000000-0000-0000-0000-000000000000}"/>
          </ac:spMkLst>
        </pc:spChg>
        <pc:spChg chg="mod">
          <ac:chgData name="Chris Speller" userId="0a97f007-b978-4543-a8a0-9ee0abccdf0a" providerId="ADAL" clId="{B8B649C5-C549-4FEB-BF49-7EEBAD02D5DE}" dt="2020-12-22T09:34:22.647" v="24946" actId="2711"/>
          <ac:spMkLst>
            <pc:docMk/>
            <pc:sldMk cId="1086684156" sldId="4656"/>
            <ac:spMk id="11" creationId="{00000000-0000-0000-0000-000000000000}"/>
          </ac:spMkLst>
        </pc:spChg>
        <pc:spChg chg="mod">
          <ac:chgData name="Chris Speller" userId="0a97f007-b978-4543-a8a0-9ee0abccdf0a" providerId="ADAL" clId="{B8B649C5-C549-4FEB-BF49-7EEBAD02D5DE}" dt="2020-12-22T09:34:35.224" v="24951" actId="20577"/>
          <ac:spMkLst>
            <pc:docMk/>
            <pc:sldMk cId="1086684156" sldId="4656"/>
            <ac:spMk id="12" creationId="{00000000-0000-0000-0000-000000000000}"/>
          </ac:spMkLst>
        </pc:spChg>
      </pc:sldChg>
      <pc:sldChg chg="modSp add mod modAnim">
        <pc:chgData name="Chris Speller" userId="0a97f007-b978-4543-a8a0-9ee0abccdf0a" providerId="ADAL" clId="{B8B649C5-C549-4FEB-BF49-7EEBAD02D5DE}" dt="2020-12-22T09:32:31.869" v="24944" actId="6549"/>
        <pc:sldMkLst>
          <pc:docMk/>
          <pc:sldMk cId="4182490937" sldId="4657"/>
        </pc:sldMkLst>
        <pc:spChg chg="mod">
          <ac:chgData name="Chris Speller" userId="0a97f007-b978-4543-a8a0-9ee0abccdf0a" providerId="ADAL" clId="{B8B649C5-C549-4FEB-BF49-7EEBAD02D5DE}" dt="2020-12-22T09:32:07.922" v="24912" actId="20577"/>
          <ac:spMkLst>
            <pc:docMk/>
            <pc:sldMk cId="4182490937" sldId="4657"/>
            <ac:spMk id="10" creationId="{00000000-0000-0000-0000-000000000000}"/>
          </ac:spMkLst>
        </pc:spChg>
        <pc:spChg chg="mod">
          <ac:chgData name="Chris Speller" userId="0a97f007-b978-4543-a8a0-9ee0abccdf0a" providerId="ADAL" clId="{B8B649C5-C549-4FEB-BF49-7EEBAD02D5DE}" dt="2020-12-22T09:32:31.869" v="24944" actId="6549"/>
          <ac:spMkLst>
            <pc:docMk/>
            <pc:sldMk cId="4182490937" sldId="4657"/>
            <ac:spMk id="11" creationId="{00000000-0000-0000-0000-000000000000}"/>
          </ac:spMkLst>
        </pc:spChg>
        <pc:spChg chg="mod">
          <ac:chgData name="Chris Speller" userId="0a97f007-b978-4543-a8a0-9ee0abccdf0a" providerId="ADAL" clId="{B8B649C5-C549-4FEB-BF49-7EEBAD02D5DE}" dt="2020-12-22T09:32:30.118" v="24942" actId="1076"/>
          <ac:spMkLst>
            <pc:docMk/>
            <pc:sldMk cId="4182490937" sldId="4657"/>
            <ac:spMk id="12" creationId="{00000000-0000-0000-0000-000000000000}"/>
          </ac:spMkLst>
        </pc:spChg>
      </pc:sldChg>
      <pc:sldChg chg="modSp add">
        <pc:chgData name="Chris Speller" userId="0a97f007-b978-4543-a8a0-9ee0abccdf0a" providerId="ADAL" clId="{B8B649C5-C549-4FEB-BF49-7EEBAD02D5DE}" dt="2020-12-22T09:37:58.830" v="24985" actId="20577"/>
        <pc:sldMkLst>
          <pc:docMk/>
          <pc:sldMk cId="2285133159" sldId="4658"/>
        </pc:sldMkLst>
        <pc:spChg chg="mod">
          <ac:chgData name="Chris Speller" userId="0a97f007-b978-4543-a8a0-9ee0abccdf0a" providerId="ADAL" clId="{B8B649C5-C549-4FEB-BF49-7EEBAD02D5DE}" dt="2020-12-22T09:36:49.408" v="24971" actId="20577"/>
          <ac:spMkLst>
            <pc:docMk/>
            <pc:sldMk cId="2285133159" sldId="4658"/>
            <ac:spMk id="10" creationId="{00000000-0000-0000-0000-000000000000}"/>
          </ac:spMkLst>
        </pc:spChg>
        <pc:spChg chg="mod">
          <ac:chgData name="Chris Speller" userId="0a97f007-b978-4543-a8a0-9ee0abccdf0a" providerId="ADAL" clId="{B8B649C5-C549-4FEB-BF49-7EEBAD02D5DE}" dt="2020-12-22T09:37:45.001" v="24982" actId="20577"/>
          <ac:spMkLst>
            <pc:docMk/>
            <pc:sldMk cId="2285133159" sldId="4658"/>
            <ac:spMk id="11" creationId="{00000000-0000-0000-0000-000000000000}"/>
          </ac:spMkLst>
        </pc:spChg>
        <pc:spChg chg="mod">
          <ac:chgData name="Chris Speller" userId="0a97f007-b978-4543-a8a0-9ee0abccdf0a" providerId="ADAL" clId="{B8B649C5-C549-4FEB-BF49-7EEBAD02D5DE}" dt="2020-12-22T09:37:58.830" v="24985" actId="20577"/>
          <ac:spMkLst>
            <pc:docMk/>
            <pc:sldMk cId="2285133159" sldId="4658"/>
            <ac:spMk id="12" creationId="{00000000-0000-0000-0000-000000000000}"/>
          </ac:spMkLst>
        </pc:spChg>
      </pc:sldChg>
      <pc:sldChg chg="modSp add mod modAnim">
        <pc:chgData name="Chris Speller" userId="0a97f007-b978-4543-a8a0-9ee0abccdf0a" providerId="ADAL" clId="{B8B649C5-C549-4FEB-BF49-7EEBAD02D5DE}" dt="2020-12-22T09:42:12.382" v="25193" actId="5793"/>
        <pc:sldMkLst>
          <pc:docMk/>
          <pc:sldMk cId="3605042405" sldId="4659"/>
        </pc:sldMkLst>
        <pc:spChg chg="mod">
          <ac:chgData name="Chris Speller" userId="0a97f007-b978-4543-a8a0-9ee0abccdf0a" providerId="ADAL" clId="{B8B649C5-C549-4FEB-BF49-7EEBAD02D5DE}" dt="2020-12-22T09:42:12.382" v="25193" actId="5793"/>
          <ac:spMkLst>
            <pc:docMk/>
            <pc:sldMk cId="3605042405" sldId="4659"/>
            <ac:spMk id="10" creationId="{00000000-0000-0000-0000-000000000000}"/>
          </ac:spMkLst>
        </pc:spChg>
        <pc:spChg chg="mod">
          <ac:chgData name="Chris Speller" userId="0a97f007-b978-4543-a8a0-9ee0abccdf0a" providerId="ADAL" clId="{B8B649C5-C549-4FEB-BF49-7EEBAD02D5DE}" dt="2020-12-22T09:39:46.863" v="25032"/>
          <ac:spMkLst>
            <pc:docMk/>
            <pc:sldMk cId="3605042405" sldId="4659"/>
            <ac:spMk id="11" creationId="{00000000-0000-0000-0000-000000000000}"/>
          </ac:spMkLst>
        </pc:spChg>
        <pc:spChg chg="mod">
          <ac:chgData name="Chris Speller" userId="0a97f007-b978-4543-a8a0-9ee0abccdf0a" providerId="ADAL" clId="{B8B649C5-C549-4FEB-BF49-7EEBAD02D5DE}" dt="2020-12-22T09:40:42.151" v="25125" actId="20577"/>
          <ac:spMkLst>
            <pc:docMk/>
            <pc:sldMk cId="3605042405" sldId="4659"/>
            <ac:spMk id="12" creationId="{00000000-0000-0000-0000-000000000000}"/>
          </ac:spMkLst>
        </pc:spChg>
      </pc:sldChg>
      <pc:sldChg chg="modSp add mod">
        <pc:chgData name="Chris Speller" userId="0a97f007-b978-4543-a8a0-9ee0abccdf0a" providerId="ADAL" clId="{B8B649C5-C549-4FEB-BF49-7EEBAD02D5DE}" dt="2020-12-22T10:54:37.004" v="25327" actId="20577"/>
        <pc:sldMkLst>
          <pc:docMk/>
          <pc:sldMk cId="3967901817" sldId="4660"/>
        </pc:sldMkLst>
        <pc:spChg chg="mod">
          <ac:chgData name="Chris Speller" userId="0a97f007-b978-4543-a8a0-9ee0abccdf0a" providerId="ADAL" clId="{B8B649C5-C549-4FEB-BF49-7EEBAD02D5DE}" dt="2020-12-22T10:52:14.256" v="25207" actId="6549"/>
          <ac:spMkLst>
            <pc:docMk/>
            <pc:sldMk cId="3967901817" sldId="4660"/>
            <ac:spMk id="10" creationId="{00000000-0000-0000-0000-000000000000}"/>
          </ac:spMkLst>
        </pc:spChg>
        <pc:spChg chg="mod">
          <ac:chgData name="Chris Speller" userId="0a97f007-b978-4543-a8a0-9ee0abccdf0a" providerId="ADAL" clId="{B8B649C5-C549-4FEB-BF49-7EEBAD02D5DE}" dt="2020-12-22T10:52:20.031" v="25217" actId="20577"/>
          <ac:spMkLst>
            <pc:docMk/>
            <pc:sldMk cId="3967901817" sldId="4660"/>
            <ac:spMk id="11" creationId="{00000000-0000-0000-0000-000000000000}"/>
          </ac:spMkLst>
        </pc:spChg>
        <pc:spChg chg="mod">
          <ac:chgData name="Chris Speller" userId="0a97f007-b978-4543-a8a0-9ee0abccdf0a" providerId="ADAL" clId="{B8B649C5-C549-4FEB-BF49-7EEBAD02D5DE}" dt="2020-12-22T10:54:37.004" v="25327" actId="20577"/>
          <ac:spMkLst>
            <pc:docMk/>
            <pc:sldMk cId="3967901817" sldId="4660"/>
            <ac:spMk id="12" creationId="{00000000-0000-0000-0000-000000000000}"/>
          </ac:spMkLst>
        </pc:spChg>
      </pc:sldChg>
      <pc:sldChg chg="modSp add mod modAnim">
        <pc:chgData name="Chris Speller" userId="0a97f007-b978-4543-a8a0-9ee0abccdf0a" providerId="ADAL" clId="{B8B649C5-C549-4FEB-BF49-7EEBAD02D5DE}" dt="2020-12-22T10:57:29.911" v="25556" actId="20577"/>
        <pc:sldMkLst>
          <pc:docMk/>
          <pc:sldMk cId="48926013" sldId="4661"/>
        </pc:sldMkLst>
        <pc:spChg chg="mod">
          <ac:chgData name="Chris Speller" userId="0a97f007-b978-4543-a8a0-9ee0abccdf0a" providerId="ADAL" clId="{B8B649C5-C549-4FEB-BF49-7EEBAD02D5DE}" dt="2020-12-22T10:56:47.980" v="25517" actId="20577"/>
          <ac:spMkLst>
            <pc:docMk/>
            <pc:sldMk cId="48926013" sldId="4661"/>
            <ac:spMk id="10" creationId="{00000000-0000-0000-0000-000000000000}"/>
          </ac:spMkLst>
        </pc:spChg>
        <pc:spChg chg="mod">
          <ac:chgData name="Chris Speller" userId="0a97f007-b978-4543-a8a0-9ee0abccdf0a" providerId="ADAL" clId="{B8B649C5-C549-4FEB-BF49-7EEBAD02D5DE}" dt="2020-12-22T10:56:25.524" v="25501"/>
          <ac:spMkLst>
            <pc:docMk/>
            <pc:sldMk cId="48926013" sldId="4661"/>
            <ac:spMk id="11" creationId="{00000000-0000-0000-0000-000000000000}"/>
          </ac:spMkLst>
        </pc:spChg>
        <pc:spChg chg="mod">
          <ac:chgData name="Chris Speller" userId="0a97f007-b978-4543-a8a0-9ee0abccdf0a" providerId="ADAL" clId="{B8B649C5-C549-4FEB-BF49-7EEBAD02D5DE}" dt="2020-12-22T10:57:29.911" v="25556" actId="20577"/>
          <ac:spMkLst>
            <pc:docMk/>
            <pc:sldMk cId="48926013" sldId="4661"/>
            <ac:spMk id="12" creationId="{00000000-0000-0000-0000-000000000000}"/>
          </ac:spMkLst>
        </pc:spChg>
      </pc:sldChg>
      <pc:sldChg chg="add del">
        <pc:chgData name="Chris Speller" userId="0a97f007-b978-4543-a8a0-9ee0abccdf0a" providerId="ADAL" clId="{B8B649C5-C549-4FEB-BF49-7EEBAD02D5DE}" dt="2020-12-22T10:53:27.492" v="25283"/>
        <pc:sldMkLst>
          <pc:docMk/>
          <pc:sldMk cId="1240359051" sldId="4661"/>
        </pc:sldMkLst>
      </pc:sldChg>
      <pc:sldChg chg="modSp add del mod modAnim">
        <pc:chgData name="Chris Speller" userId="0a97f007-b978-4543-a8a0-9ee0abccdf0a" providerId="ADAL" clId="{B8B649C5-C549-4FEB-BF49-7EEBAD02D5DE}" dt="2020-12-22T11:09:26.569" v="25860" actId="47"/>
        <pc:sldMkLst>
          <pc:docMk/>
          <pc:sldMk cId="2662156395" sldId="4662"/>
        </pc:sldMkLst>
        <pc:spChg chg="mod">
          <ac:chgData name="Chris Speller" userId="0a97f007-b978-4543-a8a0-9ee0abccdf0a" providerId="ADAL" clId="{B8B649C5-C549-4FEB-BF49-7EEBAD02D5DE}" dt="2020-12-22T10:58:59.623" v="25631" actId="20577"/>
          <ac:spMkLst>
            <pc:docMk/>
            <pc:sldMk cId="2662156395" sldId="4662"/>
            <ac:spMk id="10" creationId="{00000000-0000-0000-0000-000000000000}"/>
          </ac:spMkLst>
        </pc:spChg>
        <pc:spChg chg="mod">
          <ac:chgData name="Chris Speller" userId="0a97f007-b978-4543-a8a0-9ee0abccdf0a" providerId="ADAL" clId="{B8B649C5-C549-4FEB-BF49-7EEBAD02D5DE}" dt="2020-12-22T10:58:43.768" v="25613"/>
          <ac:spMkLst>
            <pc:docMk/>
            <pc:sldMk cId="2662156395" sldId="4662"/>
            <ac:spMk id="11" creationId="{00000000-0000-0000-0000-000000000000}"/>
          </ac:spMkLst>
        </pc:spChg>
        <pc:spChg chg="mod">
          <ac:chgData name="Chris Speller" userId="0a97f007-b978-4543-a8a0-9ee0abccdf0a" providerId="ADAL" clId="{B8B649C5-C549-4FEB-BF49-7EEBAD02D5DE}" dt="2020-12-22T10:58:55.624" v="25628" actId="403"/>
          <ac:spMkLst>
            <pc:docMk/>
            <pc:sldMk cId="2662156395" sldId="4662"/>
            <ac:spMk id="12" creationId="{00000000-0000-0000-0000-000000000000}"/>
          </ac:spMkLst>
        </pc:spChg>
      </pc:sldChg>
      <pc:sldChg chg="modSp add del mod">
        <pc:chgData name="Chris Speller" userId="0a97f007-b978-4543-a8a0-9ee0abccdf0a" providerId="ADAL" clId="{B8B649C5-C549-4FEB-BF49-7EEBAD02D5DE}" dt="2020-12-22T11:09:31.199" v="25862" actId="47"/>
        <pc:sldMkLst>
          <pc:docMk/>
          <pc:sldMk cId="935012429" sldId="4663"/>
        </pc:sldMkLst>
        <pc:spChg chg="mod">
          <ac:chgData name="Chris Speller" userId="0a97f007-b978-4543-a8a0-9ee0abccdf0a" providerId="ADAL" clId="{B8B649C5-C549-4FEB-BF49-7EEBAD02D5DE}" dt="2020-12-22T11:01:08.408" v="25708" actId="20577"/>
          <ac:spMkLst>
            <pc:docMk/>
            <pc:sldMk cId="935012429" sldId="4663"/>
            <ac:spMk id="10" creationId="{00000000-0000-0000-0000-000000000000}"/>
          </ac:spMkLst>
        </pc:spChg>
        <pc:spChg chg="mod">
          <ac:chgData name="Chris Speller" userId="0a97f007-b978-4543-a8a0-9ee0abccdf0a" providerId="ADAL" clId="{B8B649C5-C549-4FEB-BF49-7EEBAD02D5DE}" dt="2020-12-22T11:01:12.745" v="25710"/>
          <ac:spMkLst>
            <pc:docMk/>
            <pc:sldMk cId="935012429" sldId="4663"/>
            <ac:spMk id="11" creationId="{00000000-0000-0000-0000-000000000000}"/>
          </ac:spMkLst>
        </pc:spChg>
        <pc:spChg chg="mod">
          <ac:chgData name="Chris Speller" userId="0a97f007-b978-4543-a8a0-9ee0abccdf0a" providerId="ADAL" clId="{B8B649C5-C549-4FEB-BF49-7EEBAD02D5DE}" dt="2020-12-22T11:02:53.026" v="25779" actId="20577"/>
          <ac:spMkLst>
            <pc:docMk/>
            <pc:sldMk cId="935012429" sldId="4663"/>
            <ac:spMk id="12" creationId="{00000000-0000-0000-0000-000000000000}"/>
          </ac:spMkLst>
        </pc:spChg>
      </pc:sldChg>
      <pc:sldChg chg="modSp add del">
        <pc:chgData name="Chris Speller" userId="0a97f007-b978-4543-a8a0-9ee0abccdf0a" providerId="ADAL" clId="{B8B649C5-C549-4FEB-BF49-7EEBAD02D5DE}" dt="2020-12-22T11:09:29.509" v="25861" actId="47"/>
        <pc:sldMkLst>
          <pc:docMk/>
          <pc:sldMk cId="3345701504" sldId="4664"/>
        </pc:sldMkLst>
        <pc:spChg chg="mod">
          <ac:chgData name="Chris Speller" userId="0a97f007-b978-4543-a8a0-9ee0abccdf0a" providerId="ADAL" clId="{B8B649C5-C549-4FEB-BF49-7EEBAD02D5DE}" dt="2020-12-22T11:02:16.472" v="25732" actId="20577"/>
          <ac:spMkLst>
            <pc:docMk/>
            <pc:sldMk cId="3345701504" sldId="4664"/>
            <ac:spMk id="10" creationId="{00000000-0000-0000-0000-000000000000}"/>
          </ac:spMkLst>
        </pc:spChg>
        <pc:spChg chg="mod">
          <ac:chgData name="Chris Speller" userId="0a97f007-b978-4543-a8a0-9ee0abccdf0a" providerId="ADAL" clId="{B8B649C5-C549-4FEB-BF49-7EEBAD02D5DE}" dt="2020-12-22T11:02:30.034" v="25738" actId="20577"/>
          <ac:spMkLst>
            <pc:docMk/>
            <pc:sldMk cId="3345701504" sldId="4664"/>
            <ac:spMk id="11" creationId="{00000000-0000-0000-0000-000000000000}"/>
          </ac:spMkLst>
        </pc:spChg>
        <pc:spChg chg="mod">
          <ac:chgData name="Chris Speller" userId="0a97f007-b978-4543-a8a0-9ee0abccdf0a" providerId="ADAL" clId="{B8B649C5-C549-4FEB-BF49-7EEBAD02D5DE}" dt="2020-12-22T11:02:49.030" v="25775" actId="20577"/>
          <ac:spMkLst>
            <pc:docMk/>
            <pc:sldMk cId="3345701504" sldId="4664"/>
            <ac:spMk id="12" creationId="{00000000-0000-0000-0000-000000000000}"/>
          </ac:spMkLst>
        </pc:spChg>
      </pc:sldChg>
      <pc:sldChg chg="modSp add">
        <pc:chgData name="Chris Speller" userId="0a97f007-b978-4543-a8a0-9ee0abccdf0a" providerId="ADAL" clId="{B8B649C5-C549-4FEB-BF49-7EEBAD02D5DE}" dt="2020-12-22T11:04:05.147" v="25812" actId="20577"/>
        <pc:sldMkLst>
          <pc:docMk/>
          <pc:sldMk cId="669520978" sldId="4665"/>
        </pc:sldMkLst>
        <pc:spChg chg="mod">
          <ac:chgData name="Chris Speller" userId="0a97f007-b978-4543-a8a0-9ee0abccdf0a" providerId="ADAL" clId="{B8B649C5-C549-4FEB-BF49-7EEBAD02D5DE}" dt="2020-12-22T11:03:39.888" v="25787" actId="20577"/>
          <ac:spMkLst>
            <pc:docMk/>
            <pc:sldMk cId="669520978" sldId="4665"/>
            <ac:spMk id="10" creationId="{00000000-0000-0000-0000-000000000000}"/>
          </ac:spMkLst>
        </pc:spChg>
        <pc:spChg chg="mod">
          <ac:chgData name="Chris Speller" userId="0a97f007-b978-4543-a8a0-9ee0abccdf0a" providerId="ADAL" clId="{B8B649C5-C549-4FEB-BF49-7EEBAD02D5DE}" dt="2020-12-22T11:03:44.840" v="25795" actId="20577"/>
          <ac:spMkLst>
            <pc:docMk/>
            <pc:sldMk cId="669520978" sldId="4665"/>
            <ac:spMk id="11" creationId="{00000000-0000-0000-0000-000000000000}"/>
          </ac:spMkLst>
        </pc:spChg>
        <pc:spChg chg="mod">
          <ac:chgData name="Chris Speller" userId="0a97f007-b978-4543-a8a0-9ee0abccdf0a" providerId="ADAL" clId="{B8B649C5-C549-4FEB-BF49-7EEBAD02D5DE}" dt="2020-12-22T11:04:05.147" v="25812" actId="20577"/>
          <ac:spMkLst>
            <pc:docMk/>
            <pc:sldMk cId="669520978" sldId="4665"/>
            <ac:spMk id="12" creationId="{00000000-0000-0000-0000-000000000000}"/>
          </ac:spMkLst>
        </pc:spChg>
      </pc:sldChg>
      <pc:sldChg chg="modSp add">
        <pc:chgData name="Chris Speller" userId="0a97f007-b978-4543-a8a0-9ee0abccdf0a" providerId="ADAL" clId="{B8B649C5-C549-4FEB-BF49-7EEBAD02D5DE}" dt="2020-12-22T11:07:49.578" v="25858" actId="207"/>
        <pc:sldMkLst>
          <pc:docMk/>
          <pc:sldMk cId="1923248070" sldId="4666"/>
        </pc:sldMkLst>
        <pc:spChg chg="mod">
          <ac:chgData name="Chris Speller" userId="0a97f007-b978-4543-a8a0-9ee0abccdf0a" providerId="ADAL" clId="{B8B649C5-C549-4FEB-BF49-7EEBAD02D5DE}" dt="2020-12-22T11:06:48.278" v="25821" actId="20577"/>
          <ac:spMkLst>
            <pc:docMk/>
            <pc:sldMk cId="1923248070" sldId="4666"/>
            <ac:spMk id="10" creationId="{00000000-0000-0000-0000-000000000000}"/>
          </ac:spMkLst>
        </pc:spChg>
        <pc:spChg chg="mod">
          <ac:chgData name="Chris Speller" userId="0a97f007-b978-4543-a8a0-9ee0abccdf0a" providerId="ADAL" clId="{B8B649C5-C549-4FEB-BF49-7EEBAD02D5DE}" dt="2020-12-22T11:06:58.150" v="25830" actId="20577"/>
          <ac:spMkLst>
            <pc:docMk/>
            <pc:sldMk cId="1923248070" sldId="4666"/>
            <ac:spMk id="11" creationId="{00000000-0000-0000-0000-000000000000}"/>
          </ac:spMkLst>
        </pc:spChg>
        <pc:spChg chg="mod">
          <ac:chgData name="Chris Speller" userId="0a97f007-b978-4543-a8a0-9ee0abccdf0a" providerId="ADAL" clId="{B8B649C5-C549-4FEB-BF49-7EEBAD02D5DE}" dt="2020-12-22T11:07:49.578" v="25858" actId="207"/>
          <ac:spMkLst>
            <pc:docMk/>
            <pc:sldMk cId="1923248070" sldId="4666"/>
            <ac:spMk id="12" creationId="{00000000-0000-0000-0000-000000000000}"/>
          </ac:spMkLst>
        </pc:spChg>
      </pc:sldChg>
      <pc:sldChg chg="add">
        <pc:chgData name="Chris Speller" userId="0a97f007-b978-4543-a8a0-9ee0abccdf0a" providerId="ADAL" clId="{B8B649C5-C549-4FEB-BF49-7EEBAD02D5DE}" dt="2020-12-22T11:13:51.369" v="26183"/>
        <pc:sldMkLst>
          <pc:docMk/>
          <pc:sldMk cId="400772245" sldId="4667"/>
        </pc:sldMkLst>
      </pc:sldChg>
      <pc:sldChg chg="add del">
        <pc:chgData name="Chris Speller" userId="0a97f007-b978-4543-a8a0-9ee0abccdf0a" providerId="ADAL" clId="{B8B649C5-C549-4FEB-BF49-7EEBAD02D5DE}" dt="2020-12-22T11:13:49.673" v="26182" actId="47"/>
        <pc:sldMkLst>
          <pc:docMk/>
          <pc:sldMk cId="4044212561" sldId="4667"/>
        </pc:sldMkLst>
      </pc:sldChg>
      <pc:sldChg chg="add del">
        <pc:chgData name="Chris Speller" userId="0a97f007-b978-4543-a8a0-9ee0abccdf0a" providerId="ADAL" clId="{B8B649C5-C549-4FEB-BF49-7EEBAD02D5DE}" dt="2020-12-22T11:13:49.673" v="26182" actId="47"/>
        <pc:sldMkLst>
          <pc:docMk/>
          <pc:sldMk cId="2437058060" sldId="4668"/>
        </pc:sldMkLst>
      </pc:sldChg>
      <pc:sldChg chg="add">
        <pc:chgData name="Chris Speller" userId="0a97f007-b978-4543-a8a0-9ee0abccdf0a" providerId="ADAL" clId="{B8B649C5-C549-4FEB-BF49-7EEBAD02D5DE}" dt="2020-12-22T11:13:51.369" v="26183"/>
        <pc:sldMkLst>
          <pc:docMk/>
          <pc:sldMk cId="3456158154" sldId="4668"/>
        </pc:sldMkLst>
      </pc:sldChg>
      <pc:sldChg chg="add">
        <pc:chgData name="Chris Speller" userId="0a97f007-b978-4543-a8a0-9ee0abccdf0a" providerId="ADAL" clId="{B8B649C5-C549-4FEB-BF49-7EEBAD02D5DE}" dt="2020-12-22T11:13:51.369" v="26183"/>
        <pc:sldMkLst>
          <pc:docMk/>
          <pc:sldMk cId="1787520619" sldId="4669"/>
        </pc:sldMkLst>
      </pc:sldChg>
      <pc:sldChg chg="add del">
        <pc:chgData name="Chris Speller" userId="0a97f007-b978-4543-a8a0-9ee0abccdf0a" providerId="ADAL" clId="{B8B649C5-C549-4FEB-BF49-7EEBAD02D5DE}" dt="2020-12-22T11:13:49.673" v="26182" actId="47"/>
        <pc:sldMkLst>
          <pc:docMk/>
          <pc:sldMk cId="2388248873" sldId="4669"/>
        </pc:sldMkLst>
      </pc:sldChg>
      <pc:sldChg chg="modSp add mod">
        <pc:chgData name="Chris Speller" userId="0a97f007-b978-4543-a8a0-9ee0abccdf0a" providerId="ADAL" clId="{B8B649C5-C549-4FEB-BF49-7EEBAD02D5DE}" dt="2020-12-22T11:12:09.692" v="26114" actId="20577"/>
        <pc:sldMkLst>
          <pc:docMk/>
          <pc:sldMk cId="3757492660" sldId="4670"/>
        </pc:sldMkLst>
        <pc:spChg chg="mod">
          <ac:chgData name="Chris Speller" userId="0a97f007-b978-4543-a8a0-9ee0abccdf0a" providerId="ADAL" clId="{B8B649C5-C549-4FEB-BF49-7EEBAD02D5DE}" dt="2020-12-22T11:12:09.692" v="26114" actId="20577"/>
          <ac:spMkLst>
            <pc:docMk/>
            <pc:sldMk cId="3757492660" sldId="4670"/>
            <ac:spMk id="10" creationId="{00000000-0000-0000-0000-000000000000}"/>
          </ac:spMkLst>
        </pc:spChg>
        <pc:spChg chg="mod">
          <ac:chgData name="Chris Speller" userId="0a97f007-b978-4543-a8a0-9ee0abccdf0a" providerId="ADAL" clId="{B8B649C5-C549-4FEB-BF49-7EEBAD02D5DE}" dt="2020-12-22T11:12:00.664" v="26109" actId="20577"/>
          <ac:spMkLst>
            <pc:docMk/>
            <pc:sldMk cId="3757492660" sldId="4670"/>
            <ac:spMk id="11" creationId="{00000000-0000-0000-0000-000000000000}"/>
          </ac:spMkLst>
        </pc:spChg>
        <pc:spChg chg="mod">
          <ac:chgData name="Chris Speller" userId="0a97f007-b978-4543-a8a0-9ee0abccdf0a" providerId="ADAL" clId="{B8B649C5-C549-4FEB-BF49-7EEBAD02D5DE}" dt="2020-12-22T11:12:04.632" v="26111" actId="1076"/>
          <ac:spMkLst>
            <pc:docMk/>
            <pc:sldMk cId="3757492660" sldId="4670"/>
            <ac:spMk id="12" creationId="{00000000-0000-0000-0000-000000000000}"/>
          </ac:spMkLst>
        </pc:spChg>
      </pc:sldChg>
      <pc:sldChg chg="modSp add">
        <pc:chgData name="Chris Speller" userId="0a97f007-b978-4543-a8a0-9ee0abccdf0a" providerId="ADAL" clId="{B8B649C5-C549-4FEB-BF49-7EEBAD02D5DE}" dt="2020-12-22T11:13:20.588" v="26179" actId="20577"/>
        <pc:sldMkLst>
          <pc:docMk/>
          <pc:sldMk cId="3315389213" sldId="4671"/>
        </pc:sldMkLst>
        <pc:spChg chg="mod">
          <ac:chgData name="Chris Speller" userId="0a97f007-b978-4543-a8a0-9ee0abccdf0a" providerId="ADAL" clId="{B8B649C5-C549-4FEB-BF49-7EEBAD02D5DE}" dt="2020-12-22T11:12:27.739" v="26125" actId="20577"/>
          <ac:spMkLst>
            <pc:docMk/>
            <pc:sldMk cId="3315389213" sldId="4671"/>
            <ac:spMk id="10" creationId="{00000000-0000-0000-0000-000000000000}"/>
          </ac:spMkLst>
        </pc:spChg>
        <pc:spChg chg="mod">
          <ac:chgData name="Chris Speller" userId="0a97f007-b978-4543-a8a0-9ee0abccdf0a" providerId="ADAL" clId="{B8B649C5-C549-4FEB-BF49-7EEBAD02D5DE}" dt="2020-12-22T11:12:34.681" v="26129" actId="20577"/>
          <ac:spMkLst>
            <pc:docMk/>
            <pc:sldMk cId="3315389213" sldId="4671"/>
            <ac:spMk id="11" creationId="{00000000-0000-0000-0000-000000000000}"/>
          </ac:spMkLst>
        </pc:spChg>
        <pc:spChg chg="mod">
          <ac:chgData name="Chris Speller" userId="0a97f007-b978-4543-a8a0-9ee0abccdf0a" providerId="ADAL" clId="{B8B649C5-C549-4FEB-BF49-7EEBAD02D5DE}" dt="2020-12-22T11:13:20.588" v="26179" actId="20577"/>
          <ac:spMkLst>
            <pc:docMk/>
            <pc:sldMk cId="3315389213" sldId="4671"/>
            <ac:spMk id="12" creationId="{00000000-0000-0000-0000-000000000000}"/>
          </ac:spMkLst>
        </pc:spChg>
      </pc:sldChg>
      <pc:sldChg chg="add del">
        <pc:chgData name="Chris Speller" userId="0a97f007-b978-4543-a8a0-9ee0abccdf0a" providerId="ADAL" clId="{B8B649C5-C549-4FEB-BF49-7EEBAD02D5DE}" dt="2020-12-22T11:13:45.075" v="26181"/>
        <pc:sldMkLst>
          <pc:docMk/>
          <pc:sldMk cId="3349942369" sldId="4672"/>
        </pc:sldMkLst>
      </pc:sldChg>
      <pc:sldChg chg="modSp add">
        <pc:chgData name="Chris Speller" userId="0a97f007-b978-4543-a8a0-9ee0abccdf0a" providerId="ADAL" clId="{B8B649C5-C549-4FEB-BF49-7EEBAD02D5DE}" dt="2020-12-22T11:14:01.455" v="26186" actId="20577"/>
        <pc:sldMkLst>
          <pc:docMk/>
          <pc:sldMk cId="4273149637" sldId="4672"/>
        </pc:sldMkLst>
        <pc:spChg chg="mod">
          <ac:chgData name="Chris Speller" userId="0a97f007-b978-4543-a8a0-9ee0abccdf0a" providerId="ADAL" clId="{B8B649C5-C549-4FEB-BF49-7EEBAD02D5DE}" dt="2020-12-22T11:14:00.095" v="26185" actId="20577"/>
          <ac:spMkLst>
            <pc:docMk/>
            <pc:sldMk cId="4273149637" sldId="4672"/>
            <ac:spMk id="10" creationId="{00000000-0000-0000-0000-000000000000}"/>
          </ac:spMkLst>
        </pc:spChg>
        <pc:spChg chg="mod">
          <ac:chgData name="Chris Speller" userId="0a97f007-b978-4543-a8a0-9ee0abccdf0a" providerId="ADAL" clId="{B8B649C5-C549-4FEB-BF49-7EEBAD02D5DE}" dt="2020-12-22T11:14:01.455" v="26186" actId="20577"/>
          <ac:spMkLst>
            <pc:docMk/>
            <pc:sldMk cId="4273149637" sldId="4672"/>
            <ac:spMk id="11" creationId="{00000000-0000-0000-0000-000000000000}"/>
          </ac:spMkLst>
        </pc:spChg>
      </pc:sldChg>
      <pc:sldChg chg="modSp add mod">
        <pc:chgData name="Chris Speller" userId="0a97f007-b978-4543-a8a0-9ee0abccdf0a" providerId="ADAL" clId="{B8B649C5-C549-4FEB-BF49-7EEBAD02D5DE}" dt="2020-12-22T11:59:48.160" v="26398" actId="20577"/>
        <pc:sldMkLst>
          <pc:docMk/>
          <pc:sldMk cId="3824088707" sldId="4673"/>
        </pc:sldMkLst>
        <pc:spChg chg="mod">
          <ac:chgData name="Chris Speller" userId="0a97f007-b978-4543-a8a0-9ee0abccdf0a" providerId="ADAL" clId="{B8B649C5-C549-4FEB-BF49-7EEBAD02D5DE}" dt="2020-12-22T11:59:21.382" v="26345" actId="20577"/>
          <ac:spMkLst>
            <pc:docMk/>
            <pc:sldMk cId="3824088707" sldId="4673"/>
            <ac:spMk id="10" creationId="{00000000-0000-0000-0000-000000000000}"/>
          </ac:spMkLst>
        </pc:spChg>
        <pc:spChg chg="mod">
          <ac:chgData name="Chris Speller" userId="0a97f007-b978-4543-a8a0-9ee0abccdf0a" providerId="ADAL" clId="{B8B649C5-C549-4FEB-BF49-7EEBAD02D5DE}" dt="2020-12-22T11:59:30.980" v="26360" actId="20577"/>
          <ac:spMkLst>
            <pc:docMk/>
            <pc:sldMk cId="3824088707" sldId="4673"/>
            <ac:spMk id="11" creationId="{00000000-0000-0000-0000-000000000000}"/>
          </ac:spMkLst>
        </pc:spChg>
        <pc:spChg chg="mod">
          <ac:chgData name="Chris Speller" userId="0a97f007-b978-4543-a8a0-9ee0abccdf0a" providerId="ADAL" clId="{B8B649C5-C549-4FEB-BF49-7EEBAD02D5DE}" dt="2020-12-22T11:59:48.160" v="26398" actId="20577"/>
          <ac:spMkLst>
            <pc:docMk/>
            <pc:sldMk cId="3824088707" sldId="4673"/>
            <ac:spMk id="12" creationId="{00000000-0000-0000-0000-000000000000}"/>
          </ac:spMkLst>
        </pc:spChg>
      </pc:sldChg>
      <pc:sldChg chg="modSp add">
        <pc:chgData name="Chris Speller" userId="0a97f007-b978-4543-a8a0-9ee0abccdf0a" providerId="ADAL" clId="{B8B649C5-C549-4FEB-BF49-7EEBAD02D5DE}" dt="2020-12-22T12:03:22.515" v="26432" actId="20577"/>
        <pc:sldMkLst>
          <pc:docMk/>
          <pc:sldMk cId="2664168530" sldId="4674"/>
        </pc:sldMkLst>
        <pc:spChg chg="mod">
          <ac:chgData name="Chris Speller" userId="0a97f007-b978-4543-a8a0-9ee0abccdf0a" providerId="ADAL" clId="{B8B649C5-C549-4FEB-BF49-7EEBAD02D5DE}" dt="2020-12-22T12:03:22.515" v="26432" actId="20577"/>
          <ac:spMkLst>
            <pc:docMk/>
            <pc:sldMk cId="2664168530" sldId="4674"/>
            <ac:spMk id="10" creationId="{00000000-0000-0000-0000-000000000000}"/>
          </ac:spMkLst>
        </pc:spChg>
        <pc:spChg chg="mod">
          <ac:chgData name="Chris Speller" userId="0a97f007-b978-4543-a8a0-9ee0abccdf0a" providerId="ADAL" clId="{B8B649C5-C549-4FEB-BF49-7EEBAD02D5DE}" dt="2020-12-22T12:02:49.296" v="26403"/>
          <ac:spMkLst>
            <pc:docMk/>
            <pc:sldMk cId="2664168530" sldId="4674"/>
            <ac:spMk id="11" creationId="{00000000-0000-0000-0000-000000000000}"/>
          </ac:spMkLst>
        </pc:spChg>
        <pc:spChg chg="mod">
          <ac:chgData name="Chris Speller" userId="0a97f007-b978-4543-a8a0-9ee0abccdf0a" providerId="ADAL" clId="{B8B649C5-C549-4FEB-BF49-7EEBAD02D5DE}" dt="2020-12-22T12:03:18.841" v="26430" actId="207"/>
          <ac:spMkLst>
            <pc:docMk/>
            <pc:sldMk cId="2664168530" sldId="4674"/>
            <ac:spMk id="12" creationId="{00000000-0000-0000-0000-000000000000}"/>
          </ac:spMkLst>
        </pc:spChg>
      </pc:sldChg>
      <pc:sldChg chg="modSp add mod modAnim">
        <pc:chgData name="Chris Speller" userId="0a97f007-b978-4543-a8a0-9ee0abccdf0a" providerId="ADAL" clId="{B8B649C5-C549-4FEB-BF49-7EEBAD02D5DE}" dt="2020-12-22T12:09:50.902" v="26733" actId="20577"/>
        <pc:sldMkLst>
          <pc:docMk/>
          <pc:sldMk cId="2669029292" sldId="4675"/>
        </pc:sldMkLst>
        <pc:spChg chg="mod">
          <ac:chgData name="Chris Speller" userId="0a97f007-b978-4543-a8a0-9ee0abccdf0a" providerId="ADAL" clId="{B8B649C5-C549-4FEB-BF49-7EEBAD02D5DE}" dt="2020-12-22T12:09:50.902" v="26733" actId="20577"/>
          <ac:spMkLst>
            <pc:docMk/>
            <pc:sldMk cId="2669029292" sldId="4675"/>
            <ac:spMk id="10" creationId="{00000000-0000-0000-0000-000000000000}"/>
          </ac:spMkLst>
        </pc:spChg>
        <pc:spChg chg="mod">
          <ac:chgData name="Chris Speller" userId="0a97f007-b978-4543-a8a0-9ee0abccdf0a" providerId="ADAL" clId="{B8B649C5-C549-4FEB-BF49-7EEBAD02D5DE}" dt="2020-12-22T12:08:18.752" v="26635"/>
          <ac:spMkLst>
            <pc:docMk/>
            <pc:sldMk cId="2669029292" sldId="4675"/>
            <ac:spMk id="11" creationId="{00000000-0000-0000-0000-000000000000}"/>
          </ac:spMkLst>
        </pc:spChg>
        <pc:spChg chg="mod">
          <ac:chgData name="Chris Speller" userId="0a97f007-b978-4543-a8a0-9ee0abccdf0a" providerId="ADAL" clId="{B8B649C5-C549-4FEB-BF49-7EEBAD02D5DE}" dt="2020-12-22T12:09:16.887" v="26716" actId="6549"/>
          <ac:spMkLst>
            <pc:docMk/>
            <pc:sldMk cId="2669029292" sldId="4675"/>
            <ac:spMk id="12" creationId="{00000000-0000-0000-0000-000000000000}"/>
          </ac:spMkLst>
        </pc:spChg>
      </pc:sldChg>
      <pc:sldChg chg="modSp add mod">
        <pc:chgData name="Chris Speller" userId="0a97f007-b978-4543-a8a0-9ee0abccdf0a" providerId="ADAL" clId="{B8B649C5-C549-4FEB-BF49-7EEBAD02D5DE}" dt="2020-12-22T12:34:57.765" v="26866"/>
        <pc:sldMkLst>
          <pc:docMk/>
          <pc:sldMk cId="768522656" sldId="4676"/>
        </pc:sldMkLst>
        <pc:spChg chg="mod">
          <ac:chgData name="Chris Speller" userId="0a97f007-b978-4543-a8a0-9ee0abccdf0a" providerId="ADAL" clId="{B8B649C5-C549-4FEB-BF49-7EEBAD02D5DE}" dt="2020-12-22T12:34:55.322" v="26865" actId="20577"/>
          <ac:spMkLst>
            <pc:docMk/>
            <pc:sldMk cId="768522656" sldId="4676"/>
            <ac:spMk id="10" creationId="{00000000-0000-0000-0000-000000000000}"/>
          </ac:spMkLst>
        </pc:spChg>
        <pc:spChg chg="mod">
          <ac:chgData name="Chris Speller" userId="0a97f007-b978-4543-a8a0-9ee0abccdf0a" providerId="ADAL" clId="{B8B649C5-C549-4FEB-BF49-7EEBAD02D5DE}" dt="2020-12-22T12:34:57.765" v="26866"/>
          <ac:spMkLst>
            <pc:docMk/>
            <pc:sldMk cId="768522656" sldId="4676"/>
            <ac:spMk id="11" creationId="{00000000-0000-0000-0000-000000000000}"/>
          </ac:spMkLst>
        </pc:spChg>
        <pc:spChg chg="mod">
          <ac:chgData name="Chris Speller" userId="0a97f007-b978-4543-a8a0-9ee0abccdf0a" providerId="ADAL" clId="{B8B649C5-C549-4FEB-BF49-7EEBAD02D5DE}" dt="2020-12-22T12:31:49.400" v="26765" actId="1076"/>
          <ac:spMkLst>
            <pc:docMk/>
            <pc:sldMk cId="768522656" sldId="4676"/>
            <ac:spMk id="12" creationId="{00000000-0000-0000-0000-000000000000}"/>
          </ac:spMkLst>
        </pc:spChg>
      </pc:sldChg>
      <pc:sldChg chg="modSp add mod">
        <pc:chgData name="Chris Speller" userId="0a97f007-b978-4543-a8a0-9ee0abccdf0a" providerId="ADAL" clId="{B8B649C5-C549-4FEB-BF49-7EEBAD02D5DE}" dt="2020-12-22T12:35:04.930" v="26870"/>
        <pc:sldMkLst>
          <pc:docMk/>
          <pc:sldMk cId="3521198949" sldId="4677"/>
        </pc:sldMkLst>
        <pc:spChg chg="mod">
          <ac:chgData name="Chris Speller" userId="0a97f007-b978-4543-a8a0-9ee0abccdf0a" providerId="ADAL" clId="{B8B649C5-C549-4FEB-BF49-7EEBAD02D5DE}" dt="2020-12-22T12:35:03.676" v="26869"/>
          <ac:spMkLst>
            <pc:docMk/>
            <pc:sldMk cId="3521198949" sldId="4677"/>
            <ac:spMk id="10" creationId="{00000000-0000-0000-0000-000000000000}"/>
          </ac:spMkLst>
        </pc:spChg>
        <pc:spChg chg="mod">
          <ac:chgData name="Chris Speller" userId="0a97f007-b978-4543-a8a0-9ee0abccdf0a" providerId="ADAL" clId="{B8B649C5-C549-4FEB-BF49-7EEBAD02D5DE}" dt="2020-12-22T12:35:04.930" v="26870"/>
          <ac:spMkLst>
            <pc:docMk/>
            <pc:sldMk cId="3521198949" sldId="4677"/>
            <ac:spMk id="11" creationId="{00000000-0000-0000-0000-000000000000}"/>
          </ac:spMkLst>
        </pc:spChg>
        <pc:spChg chg="mod">
          <ac:chgData name="Chris Speller" userId="0a97f007-b978-4543-a8a0-9ee0abccdf0a" providerId="ADAL" clId="{B8B649C5-C549-4FEB-BF49-7EEBAD02D5DE}" dt="2020-12-22T12:33:56.664" v="26793" actId="20577"/>
          <ac:spMkLst>
            <pc:docMk/>
            <pc:sldMk cId="3521198949" sldId="4677"/>
            <ac:spMk id="12" creationId="{00000000-0000-0000-0000-000000000000}"/>
          </ac:spMkLst>
        </pc:spChg>
      </pc:sldChg>
      <pc:sldChg chg="modSp add mod ord">
        <pc:chgData name="Chris Speller" userId="0a97f007-b978-4543-a8a0-9ee0abccdf0a" providerId="ADAL" clId="{B8B649C5-C549-4FEB-BF49-7EEBAD02D5DE}" dt="2020-12-22T12:36:10.782" v="26877" actId="20577"/>
        <pc:sldMkLst>
          <pc:docMk/>
          <pc:sldMk cId="1198700382" sldId="4678"/>
        </pc:sldMkLst>
        <pc:spChg chg="mod">
          <ac:chgData name="Chris Speller" userId="0a97f007-b978-4543-a8a0-9ee0abccdf0a" providerId="ADAL" clId="{B8B649C5-C549-4FEB-BF49-7EEBAD02D5DE}" dt="2020-12-22T12:35:00.135" v="26867"/>
          <ac:spMkLst>
            <pc:docMk/>
            <pc:sldMk cId="1198700382" sldId="4678"/>
            <ac:spMk id="10" creationId="{00000000-0000-0000-0000-000000000000}"/>
          </ac:spMkLst>
        </pc:spChg>
        <pc:spChg chg="mod">
          <ac:chgData name="Chris Speller" userId="0a97f007-b978-4543-a8a0-9ee0abccdf0a" providerId="ADAL" clId="{B8B649C5-C549-4FEB-BF49-7EEBAD02D5DE}" dt="2020-12-22T12:35:01.341" v="26868"/>
          <ac:spMkLst>
            <pc:docMk/>
            <pc:sldMk cId="1198700382" sldId="4678"/>
            <ac:spMk id="11" creationId="{00000000-0000-0000-0000-000000000000}"/>
          </ac:spMkLst>
        </pc:spChg>
        <pc:spChg chg="mod">
          <ac:chgData name="Chris Speller" userId="0a97f007-b978-4543-a8a0-9ee0abccdf0a" providerId="ADAL" clId="{B8B649C5-C549-4FEB-BF49-7EEBAD02D5DE}" dt="2020-12-22T12:36:10.782" v="26877" actId="20577"/>
          <ac:spMkLst>
            <pc:docMk/>
            <pc:sldMk cId="1198700382" sldId="4678"/>
            <ac:spMk id="12" creationId="{00000000-0000-0000-0000-000000000000}"/>
          </ac:spMkLst>
        </pc:spChg>
      </pc:sldChg>
      <pc:sldChg chg="modSp add mod modAnim">
        <pc:chgData name="Chris Speller" userId="0a97f007-b978-4543-a8a0-9ee0abccdf0a" providerId="ADAL" clId="{B8B649C5-C549-4FEB-BF49-7EEBAD02D5DE}" dt="2020-12-22T12:38:42.674" v="26979" actId="122"/>
        <pc:sldMkLst>
          <pc:docMk/>
          <pc:sldMk cId="3557773184" sldId="4679"/>
        </pc:sldMkLst>
        <pc:spChg chg="mod">
          <ac:chgData name="Chris Speller" userId="0a97f007-b978-4543-a8a0-9ee0abccdf0a" providerId="ADAL" clId="{B8B649C5-C549-4FEB-BF49-7EEBAD02D5DE}" dt="2020-12-22T12:38:36.624" v="26972" actId="20577"/>
          <ac:spMkLst>
            <pc:docMk/>
            <pc:sldMk cId="3557773184" sldId="4679"/>
            <ac:spMk id="10" creationId="{00000000-0000-0000-0000-000000000000}"/>
          </ac:spMkLst>
        </pc:spChg>
        <pc:spChg chg="mod">
          <ac:chgData name="Chris Speller" userId="0a97f007-b978-4543-a8a0-9ee0abccdf0a" providerId="ADAL" clId="{B8B649C5-C549-4FEB-BF49-7EEBAD02D5DE}" dt="2020-12-22T12:37:41.054" v="26970"/>
          <ac:spMkLst>
            <pc:docMk/>
            <pc:sldMk cId="3557773184" sldId="4679"/>
            <ac:spMk id="11" creationId="{00000000-0000-0000-0000-000000000000}"/>
          </ac:spMkLst>
        </pc:spChg>
        <pc:spChg chg="mod">
          <ac:chgData name="Chris Speller" userId="0a97f007-b978-4543-a8a0-9ee0abccdf0a" providerId="ADAL" clId="{B8B649C5-C549-4FEB-BF49-7EEBAD02D5DE}" dt="2020-12-22T12:38:42.674" v="26979" actId="122"/>
          <ac:spMkLst>
            <pc:docMk/>
            <pc:sldMk cId="3557773184" sldId="4679"/>
            <ac:spMk id="12" creationId="{00000000-0000-0000-0000-000000000000}"/>
          </ac:spMkLst>
        </pc:spChg>
      </pc:sldChg>
      <pc:sldChg chg="modSp add">
        <pc:chgData name="Chris Speller" userId="0a97f007-b978-4543-a8a0-9ee0abccdf0a" providerId="ADAL" clId="{B8B649C5-C549-4FEB-BF49-7EEBAD02D5DE}" dt="2020-12-22T12:39:33.207" v="26991" actId="20577"/>
        <pc:sldMkLst>
          <pc:docMk/>
          <pc:sldMk cId="1513839990" sldId="4680"/>
        </pc:sldMkLst>
        <pc:spChg chg="mod">
          <ac:chgData name="Chris Speller" userId="0a97f007-b978-4543-a8a0-9ee0abccdf0a" providerId="ADAL" clId="{B8B649C5-C549-4FEB-BF49-7EEBAD02D5DE}" dt="2020-12-22T12:39:24.282" v="26986" actId="20577"/>
          <ac:spMkLst>
            <pc:docMk/>
            <pc:sldMk cId="1513839990" sldId="4680"/>
            <ac:spMk id="10" creationId="{00000000-0000-0000-0000-000000000000}"/>
          </ac:spMkLst>
        </pc:spChg>
        <pc:spChg chg="mod">
          <ac:chgData name="Chris Speller" userId="0a97f007-b978-4543-a8a0-9ee0abccdf0a" providerId="ADAL" clId="{B8B649C5-C549-4FEB-BF49-7EEBAD02D5DE}" dt="2020-12-22T12:39:33.207" v="26991" actId="20577"/>
          <ac:spMkLst>
            <pc:docMk/>
            <pc:sldMk cId="1513839990" sldId="4680"/>
            <ac:spMk id="11" creationId="{00000000-0000-0000-0000-000000000000}"/>
          </ac:spMkLst>
        </pc:spChg>
      </pc:sldChg>
      <pc:sldChg chg="modSp add mod">
        <pc:chgData name="Chris Speller" userId="0a97f007-b978-4543-a8a0-9ee0abccdf0a" providerId="ADAL" clId="{B8B649C5-C549-4FEB-BF49-7EEBAD02D5DE}" dt="2020-12-22T12:49:47.386" v="27097"/>
        <pc:sldMkLst>
          <pc:docMk/>
          <pc:sldMk cId="1530931488" sldId="4681"/>
        </pc:sldMkLst>
        <pc:spChg chg="mod">
          <ac:chgData name="Chris Speller" userId="0a97f007-b978-4543-a8a0-9ee0abccdf0a" providerId="ADAL" clId="{B8B649C5-C549-4FEB-BF49-7EEBAD02D5DE}" dt="2020-12-22T12:42:13.387" v="27052" actId="20577"/>
          <ac:spMkLst>
            <pc:docMk/>
            <pc:sldMk cId="1530931488" sldId="4681"/>
            <ac:spMk id="10" creationId="{00000000-0000-0000-0000-000000000000}"/>
          </ac:spMkLst>
        </pc:spChg>
        <pc:spChg chg="mod">
          <ac:chgData name="Chris Speller" userId="0a97f007-b978-4543-a8a0-9ee0abccdf0a" providerId="ADAL" clId="{B8B649C5-C549-4FEB-BF49-7EEBAD02D5DE}" dt="2020-12-22T12:41:56.242" v="27045"/>
          <ac:spMkLst>
            <pc:docMk/>
            <pc:sldMk cId="1530931488" sldId="4681"/>
            <ac:spMk id="11" creationId="{00000000-0000-0000-0000-000000000000}"/>
          </ac:spMkLst>
        </pc:spChg>
        <pc:spChg chg="mod">
          <ac:chgData name="Chris Speller" userId="0a97f007-b978-4543-a8a0-9ee0abccdf0a" providerId="ADAL" clId="{B8B649C5-C549-4FEB-BF49-7EEBAD02D5DE}" dt="2020-12-22T12:49:47.386" v="27097"/>
          <ac:spMkLst>
            <pc:docMk/>
            <pc:sldMk cId="1530931488" sldId="4681"/>
            <ac:spMk id="12" creationId="{00000000-0000-0000-0000-000000000000}"/>
          </ac:spMkLst>
        </pc:spChg>
      </pc:sldChg>
      <pc:sldChg chg="modSp add mod modAnim">
        <pc:chgData name="Chris Speller" userId="0a97f007-b978-4543-a8a0-9ee0abccdf0a" providerId="ADAL" clId="{B8B649C5-C549-4FEB-BF49-7EEBAD02D5DE}" dt="2020-12-22T12:51:10.993" v="27113" actId="20577"/>
        <pc:sldMkLst>
          <pc:docMk/>
          <pc:sldMk cId="2400900236" sldId="4682"/>
        </pc:sldMkLst>
        <pc:spChg chg="mod">
          <ac:chgData name="Chris Speller" userId="0a97f007-b978-4543-a8a0-9ee0abccdf0a" providerId="ADAL" clId="{B8B649C5-C549-4FEB-BF49-7EEBAD02D5DE}" dt="2020-12-22T12:51:10.993" v="27113" actId="20577"/>
          <ac:spMkLst>
            <pc:docMk/>
            <pc:sldMk cId="2400900236" sldId="4682"/>
            <ac:spMk id="10" creationId="{00000000-0000-0000-0000-000000000000}"/>
          </ac:spMkLst>
        </pc:spChg>
        <pc:spChg chg="mod">
          <ac:chgData name="Chris Speller" userId="0a97f007-b978-4543-a8a0-9ee0abccdf0a" providerId="ADAL" clId="{B8B649C5-C549-4FEB-BF49-7EEBAD02D5DE}" dt="2020-12-22T12:49:41.500" v="27092"/>
          <ac:spMkLst>
            <pc:docMk/>
            <pc:sldMk cId="2400900236" sldId="4682"/>
            <ac:spMk id="11" creationId="{00000000-0000-0000-0000-000000000000}"/>
          </ac:spMkLst>
        </pc:spChg>
        <pc:spChg chg="mod">
          <ac:chgData name="Chris Speller" userId="0a97f007-b978-4543-a8a0-9ee0abccdf0a" providerId="ADAL" clId="{B8B649C5-C549-4FEB-BF49-7EEBAD02D5DE}" dt="2020-12-22T12:49:44.217" v="27096" actId="20577"/>
          <ac:spMkLst>
            <pc:docMk/>
            <pc:sldMk cId="2400900236" sldId="4682"/>
            <ac:spMk id="12" creationId="{00000000-0000-0000-0000-000000000000}"/>
          </ac:spMkLst>
        </pc:spChg>
      </pc:sldChg>
      <pc:sldChg chg="modSp add mod modAnim">
        <pc:chgData name="Chris Speller" userId="0a97f007-b978-4543-a8a0-9ee0abccdf0a" providerId="ADAL" clId="{B8B649C5-C549-4FEB-BF49-7EEBAD02D5DE}" dt="2020-12-22T12:55:30.503" v="27201" actId="20577"/>
        <pc:sldMkLst>
          <pc:docMk/>
          <pc:sldMk cId="518902891" sldId="4683"/>
        </pc:sldMkLst>
        <pc:spChg chg="mod">
          <ac:chgData name="Chris Speller" userId="0a97f007-b978-4543-a8a0-9ee0abccdf0a" providerId="ADAL" clId="{B8B649C5-C549-4FEB-BF49-7EEBAD02D5DE}" dt="2020-12-22T12:55:06.134" v="27180" actId="20577"/>
          <ac:spMkLst>
            <pc:docMk/>
            <pc:sldMk cId="518902891" sldId="4683"/>
            <ac:spMk id="10" creationId="{00000000-0000-0000-0000-000000000000}"/>
          </ac:spMkLst>
        </pc:spChg>
        <pc:spChg chg="mod">
          <ac:chgData name="Chris Speller" userId="0a97f007-b978-4543-a8a0-9ee0abccdf0a" providerId="ADAL" clId="{B8B649C5-C549-4FEB-BF49-7EEBAD02D5DE}" dt="2020-12-22T12:55:30.503" v="27201" actId="20577"/>
          <ac:spMkLst>
            <pc:docMk/>
            <pc:sldMk cId="518902891" sldId="4683"/>
            <ac:spMk id="11" creationId="{00000000-0000-0000-0000-000000000000}"/>
          </ac:spMkLst>
        </pc:spChg>
        <pc:spChg chg="mod">
          <ac:chgData name="Chris Speller" userId="0a97f007-b978-4543-a8a0-9ee0abccdf0a" providerId="ADAL" clId="{B8B649C5-C549-4FEB-BF49-7EEBAD02D5DE}" dt="2020-12-22T12:55:10.808" v="27188" actId="20577"/>
          <ac:spMkLst>
            <pc:docMk/>
            <pc:sldMk cId="518902891" sldId="4683"/>
            <ac:spMk id="12" creationId="{00000000-0000-0000-0000-000000000000}"/>
          </ac:spMkLst>
        </pc:spChg>
      </pc:sldChg>
      <pc:sldChg chg="modSp add mod modAnim">
        <pc:chgData name="Chris Speller" userId="0a97f007-b978-4543-a8a0-9ee0abccdf0a" providerId="ADAL" clId="{B8B649C5-C549-4FEB-BF49-7EEBAD02D5DE}" dt="2020-12-22T12:58:23.329" v="27264" actId="20577"/>
        <pc:sldMkLst>
          <pc:docMk/>
          <pc:sldMk cId="1166153105" sldId="4684"/>
        </pc:sldMkLst>
        <pc:spChg chg="mod">
          <ac:chgData name="Chris Speller" userId="0a97f007-b978-4543-a8a0-9ee0abccdf0a" providerId="ADAL" clId="{B8B649C5-C549-4FEB-BF49-7EEBAD02D5DE}" dt="2020-12-22T12:58:13.833" v="27259" actId="20577"/>
          <ac:spMkLst>
            <pc:docMk/>
            <pc:sldMk cId="1166153105" sldId="4684"/>
            <ac:spMk id="10" creationId="{00000000-0000-0000-0000-000000000000}"/>
          </ac:spMkLst>
        </pc:spChg>
        <pc:spChg chg="mod">
          <ac:chgData name="Chris Speller" userId="0a97f007-b978-4543-a8a0-9ee0abccdf0a" providerId="ADAL" clId="{B8B649C5-C549-4FEB-BF49-7EEBAD02D5DE}" dt="2020-12-22T12:58:03.692" v="27252" actId="20577"/>
          <ac:spMkLst>
            <pc:docMk/>
            <pc:sldMk cId="1166153105" sldId="4684"/>
            <ac:spMk id="11" creationId="{00000000-0000-0000-0000-000000000000}"/>
          </ac:spMkLst>
        </pc:spChg>
        <pc:spChg chg="mod">
          <ac:chgData name="Chris Speller" userId="0a97f007-b978-4543-a8a0-9ee0abccdf0a" providerId="ADAL" clId="{B8B649C5-C549-4FEB-BF49-7EEBAD02D5DE}" dt="2020-12-22T12:58:23.329" v="27264" actId="20577"/>
          <ac:spMkLst>
            <pc:docMk/>
            <pc:sldMk cId="1166153105" sldId="4684"/>
            <ac:spMk id="12" creationId="{00000000-0000-0000-0000-000000000000}"/>
          </ac:spMkLst>
        </pc:spChg>
      </pc:sldChg>
      <pc:sldChg chg="modSp add mod">
        <pc:chgData name="Chris Speller" userId="0a97f007-b978-4543-a8a0-9ee0abccdf0a" providerId="ADAL" clId="{B8B649C5-C549-4FEB-BF49-7EEBAD02D5DE}" dt="2020-12-22T13:04:25.494" v="27298" actId="20577"/>
        <pc:sldMkLst>
          <pc:docMk/>
          <pc:sldMk cId="3318029915" sldId="4685"/>
        </pc:sldMkLst>
        <pc:spChg chg="mod">
          <ac:chgData name="Chris Speller" userId="0a97f007-b978-4543-a8a0-9ee0abccdf0a" providerId="ADAL" clId="{B8B649C5-C549-4FEB-BF49-7EEBAD02D5DE}" dt="2020-12-22T13:04:25.494" v="27298" actId="20577"/>
          <ac:spMkLst>
            <pc:docMk/>
            <pc:sldMk cId="3318029915" sldId="4685"/>
            <ac:spMk id="10" creationId="{00000000-0000-0000-0000-000000000000}"/>
          </ac:spMkLst>
        </pc:spChg>
        <pc:spChg chg="mod">
          <ac:chgData name="Chris Speller" userId="0a97f007-b978-4543-a8a0-9ee0abccdf0a" providerId="ADAL" clId="{B8B649C5-C549-4FEB-BF49-7EEBAD02D5DE}" dt="2020-12-22T13:01:54.900" v="27268"/>
          <ac:spMkLst>
            <pc:docMk/>
            <pc:sldMk cId="3318029915" sldId="4685"/>
            <ac:spMk id="11" creationId="{00000000-0000-0000-0000-000000000000}"/>
          </ac:spMkLst>
        </pc:spChg>
        <pc:spChg chg="mod">
          <ac:chgData name="Chris Speller" userId="0a97f007-b978-4543-a8a0-9ee0abccdf0a" providerId="ADAL" clId="{B8B649C5-C549-4FEB-BF49-7EEBAD02D5DE}" dt="2020-12-22T13:02:18.558" v="27282" actId="20577"/>
          <ac:spMkLst>
            <pc:docMk/>
            <pc:sldMk cId="3318029915" sldId="4685"/>
            <ac:spMk id="12" creationId="{00000000-0000-0000-0000-000000000000}"/>
          </ac:spMkLst>
        </pc:spChg>
      </pc:sldChg>
      <pc:sldChg chg="modSp add mod modAnim">
        <pc:chgData name="Chris Speller" userId="0a97f007-b978-4543-a8a0-9ee0abccdf0a" providerId="ADAL" clId="{B8B649C5-C549-4FEB-BF49-7EEBAD02D5DE}" dt="2020-12-22T13:11:17.266" v="27385" actId="20577"/>
        <pc:sldMkLst>
          <pc:docMk/>
          <pc:sldMk cId="1564258006" sldId="4686"/>
        </pc:sldMkLst>
        <pc:spChg chg="mod">
          <ac:chgData name="Chris Speller" userId="0a97f007-b978-4543-a8a0-9ee0abccdf0a" providerId="ADAL" clId="{B8B649C5-C549-4FEB-BF49-7EEBAD02D5DE}" dt="2020-12-22T13:11:17.266" v="27385" actId="20577"/>
          <ac:spMkLst>
            <pc:docMk/>
            <pc:sldMk cId="1564258006" sldId="4686"/>
            <ac:spMk id="10" creationId="{00000000-0000-0000-0000-000000000000}"/>
          </ac:spMkLst>
        </pc:spChg>
        <pc:spChg chg="mod">
          <ac:chgData name="Chris Speller" userId="0a97f007-b978-4543-a8a0-9ee0abccdf0a" providerId="ADAL" clId="{B8B649C5-C549-4FEB-BF49-7EEBAD02D5DE}" dt="2020-12-22T13:08:25.599" v="27365" actId="20577"/>
          <ac:spMkLst>
            <pc:docMk/>
            <pc:sldMk cId="1564258006" sldId="4686"/>
            <ac:spMk id="11" creationId="{00000000-0000-0000-0000-000000000000}"/>
          </ac:spMkLst>
        </pc:spChg>
        <pc:spChg chg="mod">
          <ac:chgData name="Chris Speller" userId="0a97f007-b978-4543-a8a0-9ee0abccdf0a" providerId="ADAL" clId="{B8B649C5-C549-4FEB-BF49-7EEBAD02D5DE}" dt="2020-12-22T13:08:34.651" v="27369" actId="20577"/>
          <ac:spMkLst>
            <pc:docMk/>
            <pc:sldMk cId="1564258006" sldId="4686"/>
            <ac:spMk id="12" creationId="{00000000-0000-0000-0000-000000000000}"/>
          </ac:spMkLst>
        </pc:spChg>
      </pc:sldChg>
      <pc:sldChg chg="modSp add">
        <pc:chgData name="Chris Speller" userId="0a97f007-b978-4543-a8a0-9ee0abccdf0a" providerId="ADAL" clId="{B8B649C5-C549-4FEB-BF49-7EEBAD02D5DE}" dt="2020-12-22T14:56:19.239" v="27467" actId="20577"/>
        <pc:sldMkLst>
          <pc:docMk/>
          <pc:sldMk cId="2350007303" sldId="4687"/>
        </pc:sldMkLst>
        <pc:spChg chg="mod">
          <ac:chgData name="Chris Speller" userId="0a97f007-b978-4543-a8a0-9ee0abccdf0a" providerId="ADAL" clId="{B8B649C5-C549-4FEB-BF49-7EEBAD02D5DE}" dt="2020-12-22T14:56:19.239" v="27467" actId="20577"/>
          <ac:spMkLst>
            <pc:docMk/>
            <pc:sldMk cId="2350007303" sldId="4687"/>
            <ac:spMk id="10" creationId="{00000000-0000-0000-0000-000000000000}"/>
          </ac:spMkLst>
        </pc:spChg>
        <pc:spChg chg="mod">
          <ac:chgData name="Chris Speller" userId="0a97f007-b978-4543-a8a0-9ee0abccdf0a" providerId="ADAL" clId="{B8B649C5-C549-4FEB-BF49-7EEBAD02D5DE}" dt="2020-12-22T14:55:21.019" v="27442"/>
          <ac:spMkLst>
            <pc:docMk/>
            <pc:sldMk cId="2350007303" sldId="4687"/>
            <ac:spMk id="11" creationId="{00000000-0000-0000-0000-000000000000}"/>
          </ac:spMkLst>
        </pc:spChg>
        <pc:spChg chg="mod">
          <ac:chgData name="Chris Speller" userId="0a97f007-b978-4543-a8a0-9ee0abccdf0a" providerId="ADAL" clId="{B8B649C5-C549-4FEB-BF49-7EEBAD02D5DE}" dt="2020-12-22T14:55:32.555" v="27450" actId="16959"/>
          <ac:spMkLst>
            <pc:docMk/>
            <pc:sldMk cId="2350007303" sldId="4687"/>
            <ac:spMk id="12" creationId="{00000000-0000-0000-0000-000000000000}"/>
          </ac:spMkLst>
        </pc:spChg>
      </pc:sldChg>
      <pc:sldChg chg="modSp add mod">
        <pc:chgData name="Chris Speller" userId="0a97f007-b978-4543-a8a0-9ee0abccdf0a" providerId="ADAL" clId="{B8B649C5-C549-4FEB-BF49-7EEBAD02D5DE}" dt="2020-12-22T14:58:49.938" v="27578" actId="20577"/>
        <pc:sldMkLst>
          <pc:docMk/>
          <pc:sldMk cId="2651819508" sldId="4688"/>
        </pc:sldMkLst>
        <pc:spChg chg="mod">
          <ac:chgData name="Chris Speller" userId="0a97f007-b978-4543-a8a0-9ee0abccdf0a" providerId="ADAL" clId="{B8B649C5-C549-4FEB-BF49-7EEBAD02D5DE}" dt="2020-12-22T14:58:49.938" v="27578" actId="20577"/>
          <ac:spMkLst>
            <pc:docMk/>
            <pc:sldMk cId="2651819508" sldId="4688"/>
            <ac:spMk id="10" creationId="{00000000-0000-0000-0000-000000000000}"/>
          </ac:spMkLst>
        </pc:spChg>
        <pc:spChg chg="mod">
          <ac:chgData name="Chris Speller" userId="0a97f007-b978-4543-a8a0-9ee0abccdf0a" providerId="ADAL" clId="{B8B649C5-C549-4FEB-BF49-7EEBAD02D5DE}" dt="2020-12-22T14:58:15.806" v="27577" actId="20577"/>
          <ac:spMkLst>
            <pc:docMk/>
            <pc:sldMk cId="2651819508" sldId="4688"/>
            <ac:spMk id="11" creationId="{00000000-0000-0000-0000-000000000000}"/>
          </ac:spMkLst>
        </pc:spChg>
        <pc:spChg chg="mod">
          <ac:chgData name="Chris Speller" userId="0a97f007-b978-4543-a8a0-9ee0abccdf0a" providerId="ADAL" clId="{B8B649C5-C549-4FEB-BF49-7EEBAD02D5DE}" dt="2020-12-22T14:57:23.973" v="27553" actId="20577"/>
          <ac:spMkLst>
            <pc:docMk/>
            <pc:sldMk cId="2651819508" sldId="4688"/>
            <ac:spMk id="12" creationId="{00000000-0000-0000-0000-000000000000}"/>
          </ac:spMkLst>
        </pc:spChg>
      </pc:sldChg>
      <pc:sldChg chg="modSp add modAnim">
        <pc:chgData name="Chris Speller" userId="0a97f007-b978-4543-a8a0-9ee0abccdf0a" providerId="ADAL" clId="{B8B649C5-C549-4FEB-BF49-7EEBAD02D5DE}" dt="2020-12-22T15:00:22.034" v="27602" actId="20577"/>
        <pc:sldMkLst>
          <pc:docMk/>
          <pc:sldMk cId="2344529361" sldId="4689"/>
        </pc:sldMkLst>
        <pc:spChg chg="mod">
          <ac:chgData name="Chris Speller" userId="0a97f007-b978-4543-a8a0-9ee0abccdf0a" providerId="ADAL" clId="{B8B649C5-C549-4FEB-BF49-7EEBAD02D5DE}" dt="2020-12-22T15:00:22.034" v="27602" actId="20577"/>
          <ac:spMkLst>
            <pc:docMk/>
            <pc:sldMk cId="2344529361" sldId="4689"/>
            <ac:spMk id="10" creationId="{00000000-0000-0000-0000-000000000000}"/>
          </ac:spMkLst>
        </pc:spChg>
        <pc:spChg chg="mod">
          <ac:chgData name="Chris Speller" userId="0a97f007-b978-4543-a8a0-9ee0abccdf0a" providerId="ADAL" clId="{B8B649C5-C549-4FEB-BF49-7EEBAD02D5DE}" dt="2020-12-22T15:00:01.483" v="27593"/>
          <ac:spMkLst>
            <pc:docMk/>
            <pc:sldMk cId="2344529361" sldId="4689"/>
            <ac:spMk id="11" creationId="{00000000-0000-0000-0000-000000000000}"/>
          </ac:spMkLst>
        </pc:spChg>
        <pc:spChg chg="mod">
          <ac:chgData name="Chris Speller" userId="0a97f007-b978-4543-a8a0-9ee0abccdf0a" providerId="ADAL" clId="{B8B649C5-C549-4FEB-BF49-7EEBAD02D5DE}" dt="2020-12-22T15:00:07.892" v="27598" actId="20577"/>
          <ac:spMkLst>
            <pc:docMk/>
            <pc:sldMk cId="2344529361" sldId="4689"/>
            <ac:spMk id="12" creationId="{00000000-0000-0000-0000-000000000000}"/>
          </ac:spMkLst>
        </pc:spChg>
      </pc:sldChg>
      <pc:sldChg chg="modSp add mod modAnim">
        <pc:chgData name="Chris Speller" userId="0a97f007-b978-4543-a8a0-9ee0abccdf0a" providerId="ADAL" clId="{B8B649C5-C549-4FEB-BF49-7EEBAD02D5DE}" dt="2020-12-22T15:03:16.549" v="27711" actId="20577"/>
        <pc:sldMkLst>
          <pc:docMk/>
          <pc:sldMk cId="2838456479" sldId="4690"/>
        </pc:sldMkLst>
        <pc:spChg chg="mod">
          <ac:chgData name="Chris Speller" userId="0a97f007-b978-4543-a8a0-9ee0abccdf0a" providerId="ADAL" clId="{B8B649C5-C549-4FEB-BF49-7EEBAD02D5DE}" dt="2020-12-22T15:02:51.491" v="27685" actId="20577"/>
          <ac:spMkLst>
            <pc:docMk/>
            <pc:sldMk cId="2838456479" sldId="4690"/>
            <ac:spMk id="10" creationId="{00000000-0000-0000-0000-000000000000}"/>
          </ac:spMkLst>
        </pc:spChg>
        <pc:spChg chg="mod">
          <ac:chgData name="Chris Speller" userId="0a97f007-b978-4543-a8a0-9ee0abccdf0a" providerId="ADAL" clId="{B8B649C5-C549-4FEB-BF49-7EEBAD02D5DE}" dt="2020-12-22T15:03:00.404" v="27690" actId="403"/>
          <ac:spMkLst>
            <pc:docMk/>
            <pc:sldMk cId="2838456479" sldId="4690"/>
            <ac:spMk id="11" creationId="{00000000-0000-0000-0000-000000000000}"/>
          </ac:spMkLst>
        </pc:spChg>
        <pc:spChg chg="mod">
          <ac:chgData name="Chris Speller" userId="0a97f007-b978-4543-a8a0-9ee0abccdf0a" providerId="ADAL" clId="{B8B649C5-C549-4FEB-BF49-7EEBAD02D5DE}" dt="2020-12-22T15:03:16.549" v="27711" actId="20577"/>
          <ac:spMkLst>
            <pc:docMk/>
            <pc:sldMk cId="2838456479" sldId="4690"/>
            <ac:spMk id="12" creationId="{00000000-0000-0000-0000-000000000000}"/>
          </ac:spMkLst>
        </pc:spChg>
      </pc:sldChg>
      <pc:sldChg chg="modSp add modAnim">
        <pc:chgData name="Chris Speller" userId="0a97f007-b978-4543-a8a0-9ee0abccdf0a" providerId="ADAL" clId="{B8B649C5-C549-4FEB-BF49-7EEBAD02D5DE}" dt="2020-12-22T15:04:12.040" v="27754" actId="20577"/>
        <pc:sldMkLst>
          <pc:docMk/>
          <pc:sldMk cId="1537404804" sldId="4691"/>
        </pc:sldMkLst>
        <pc:spChg chg="mod">
          <ac:chgData name="Chris Speller" userId="0a97f007-b978-4543-a8a0-9ee0abccdf0a" providerId="ADAL" clId="{B8B649C5-C549-4FEB-BF49-7EEBAD02D5DE}" dt="2020-12-22T15:03:41.467" v="27724" actId="20577"/>
          <ac:spMkLst>
            <pc:docMk/>
            <pc:sldMk cId="1537404804" sldId="4691"/>
            <ac:spMk id="10" creationId="{00000000-0000-0000-0000-000000000000}"/>
          </ac:spMkLst>
        </pc:spChg>
        <pc:spChg chg="mod">
          <ac:chgData name="Chris Speller" userId="0a97f007-b978-4543-a8a0-9ee0abccdf0a" providerId="ADAL" clId="{B8B649C5-C549-4FEB-BF49-7EEBAD02D5DE}" dt="2020-12-22T15:03:48.710" v="27730" actId="20577"/>
          <ac:spMkLst>
            <pc:docMk/>
            <pc:sldMk cId="1537404804" sldId="4691"/>
            <ac:spMk id="11" creationId="{00000000-0000-0000-0000-000000000000}"/>
          </ac:spMkLst>
        </pc:spChg>
        <pc:spChg chg="mod">
          <ac:chgData name="Chris Speller" userId="0a97f007-b978-4543-a8a0-9ee0abccdf0a" providerId="ADAL" clId="{B8B649C5-C549-4FEB-BF49-7EEBAD02D5DE}" dt="2020-12-22T15:04:12.040" v="27754" actId="20577"/>
          <ac:spMkLst>
            <pc:docMk/>
            <pc:sldMk cId="1537404804" sldId="4691"/>
            <ac:spMk id="12" creationId="{00000000-0000-0000-0000-000000000000}"/>
          </ac:spMkLst>
        </pc:spChg>
      </pc:sldChg>
      <pc:sldChg chg="modSp add mod">
        <pc:chgData name="Chris Speller" userId="0a97f007-b978-4543-a8a0-9ee0abccdf0a" providerId="ADAL" clId="{B8B649C5-C549-4FEB-BF49-7EEBAD02D5DE}" dt="2020-12-22T22:59:15.198" v="35590" actId="20577"/>
        <pc:sldMkLst>
          <pc:docMk/>
          <pc:sldMk cId="3411240283" sldId="4692"/>
        </pc:sldMkLst>
        <pc:spChg chg="mod">
          <ac:chgData name="Chris Speller" userId="0a97f007-b978-4543-a8a0-9ee0abccdf0a" providerId="ADAL" clId="{B8B649C5-C549-4FEB-BF49-7EEBAD02D5DE}" dt="2020-12-22T15:05:45.332" v="27781" actId="20577"/>
          <ac:spMkLst>
            <pc:docMk/>
            <pc:sldMk cId="3411240283" sldId="4692"/>
            <ac:spMk id="10" creationId="{00000000-0000-0000-0000-000000000000}"/>
          </ac:spMkLst>
        </pc:spChg>
        <pc:spChg chg="mod">
          <ac:chgData name="Chris Speller" userId="0a97f007-b978-4543-a8a0-9ee0abccdf0a" providerId="ADAL" clId="{B8B649C5-C549-4FEB-BF49-7EEBAD02D5DE}" dt="2020-12-22T22:59:15.198" v="35590" actId="20577"/>
          <ac:spMkLst>
            <pc:docMk/>
            <pc:sldMk cId="3411240283" sldId="4692"/>
            <ac:spMk id="11" creationId="{00000000-0000-0000-0000-000000000000}"/>
          </ac:spMkLst>
        </pc:spChg>
        <pc:spChg chg="mod">
          <ac:chgData name="Chris Speller" userId="0a97f007-b978-4543-a8a0-9ee0abccdf0a" providerId="ADAL" clId="{B8B649C5-C549-4FEB-BF49-7EEBAD02D5DE}" dt="2020-12-22T15:05:54.643" v="27784" actId="207"/>
          <ac:spMkLst>
            <pc:docMk/>
            <pc:sldMk cId="3411240283" sldId="4692"/>
            <ac:spMk id="12" creationId="{00000000-0000-0000-0000-000000000000}"/>
          </ac:spMkLst>
        </pc:spChg>
      </pc:sldChg>
      <pc:sldChg chg="modSp add mod">
        <pc:chgData name="Chris Speller" userId="0a97f007-b978-4543-a8a0-9ee0abccdf0a" providerId="ADAL" clId="{B8B649C5-C549-4FEB-BF49-7EEBAD02D5DE}" dt="2020-12-22T15:06:24.157" v="27808" actId="20577"/>
        <pc:sldMkLst>
          <pc:docMk/>
          <pc:sldMk cId="3920678769" sldId="4693"/>
        </pc:sldMkLst>
        <pc:spChg chg="mod">
          <ac:chgData name="Chris Speller" userId="0a97f007-b978-4543-a8a0-9ee0abccdf0a" providerId="ADAL" clId="{B8B649C5-C549-4FEB-BF49-7EEBAD02D5DE}" dt="2020-12-22T15:06:24.157" v="27808" actId="20577"/>
          <ac:spMkLst>
            <pc:docMk/>
            <pc:sldMk cId="3920678769" sldId="4693"/>
            <ac:spMk id="10" creationId="{00000000-0000-0000-0000-000000000000}"/>
          </ac:spMkLst>
        </pc:spChg>
        <pc:spChg chg="mod">
          <ac:chgData name="Chris Speller" userId="0a97f007-b978-4543-a8a0-9ee0abccdf0a" providerId="ADAL" clId="{B8B649C5-C549-4FEB-BF49-7EEBAD02D5DE}" dt="2020-12-22T15:06:13.788" v="27794" actId="403"/>
          <ac:spMkLst>
            <pc:docMk/>
            <pc:sldMk cId="3920678769" sldId="4693"/>
            <ac:spMk id="11" creationId="{00000000-0000-0000-0000-000000000000}"/>
          </ac:spMkLst>
        </pc:spChg>
        <pc:spChg chg="mod">
          <ac:chgData name="Chris Speller" userId="0a97f007-b978-4543-a8a0-9ee0abccdf0a" providerId="ADAL" clId="{B8B649C5-C549-4FEB-BF49-7EEBAD02D5DE}" dt="2020-12-22T15:06:20.396" v="27804" actId="20577"/>
          <ac:spMkLst>
            <pc:docMk/>
            <pc:sldMk cId="3920678769" sldId="4693"/>
            <ac:spMk id="12" creationId="{00000000-0000-0000-0000-000000000000}"/>
          </ac:spMkLst>
        </pc:spChg>
      </pc:sldChg>
      <pc:sldChg chg="modSp add mod modAnim">
        <pc:chgData name="Chris Speller" userId="0a97f007-b978-4543-a8a0-9ee0abccdf0a" providerId="ADAL" clId="{B8B649C5-C549-4FEB-BF49-7EEBAD02D5DE}" dt="2020-12-22T15:10:08.161" v="27878" actId="1076"/>
        <pc:sldMkLst>
          <pc:docMk/>
          <pc:sldMk cId="1218608361" sldId="4694"/>
        </pc:sldMkLst>
        <pc:spChg chg="mod">
          <ac:chgData name="Chris Speller" userId="0a97f007-b978-4543-a8a0-9ee0abccdf0a" providerId="ADAL" clId="{B8B649C5-C549-4FEB-BF49-7EEBAD02D5DE}" dt="2020-12-22T15:08:50.785" v="27849" actId="20577"/>
          <ac:spMkLst>
            <pc:docMk/>
            <pc:sldMk cId="1218608361" sldId="4694"/>
            <ac:spMk id="10" creationId="{00000000-0000-0000-0000-000000000000}"/>
          </ac:spMkLst>
        </pc:spChg>
        <pc:spChg chg="mod">
          <ac:chgData name="Chris Speller" userId="0a97f007-b978-4543-a8a0-9ee0abccdf0a" providerId="ADAL" clId="{B8B649C5-C549-4FEB-BF49-7EEBAD02D5DE}" dt="2020-12-22T15:10:03.206" v="27877" actId="20577"/>
          <ac:spMkLst>
            <pc:docMk/>
            <pc:sldMk cId="1218608361" sldId="4694"/>
            <ac:spMk id="11" creationId="{00000000-0000-0000-0000-000000000000}"/>
          </ac:spMkLst>
        </pc:spChg>
        <pc:spChg chg="mod">
          <ac:chgData name="Chris Speller" userId="0a97f007-b978-4543-a8a0-9ee0abccdf0a" providerId="ADAL" clId="{B8B649C5-C549-4FEB-BF49-7EEBAD02D5DE}" dt="2020-12-22T15:10:08.161" v="27878" actId="1076"/>
          <ac:spMkLst>
            <pc:docMk/>
            <pc:sldMk cId="1218608361" sldId="4694"/>
            <ac:spMk id="12" creationId="{00000000-0000-0000-0000-000000000000}"/>
          </ac:spMkLst>
        </pc:spChg>
      </pc:sldChg>
      <pc:sldChg chg="modSp add mod">
        <pc:chgData name="Chris Speller" userId="0a97f007-b978-4543-a8a0-9ee0abccdf0a" providerId="ADAL" clId="{B8B649C5-C549-4FEB-BF49-7EEBAD02D5DE}" dt="2020-12-22T15:31:51.672" v="28116" actId="20577"/>
        <pc:sldMkLst>
          <pc:docMk/>
          <pc:sldMk cId="472327846" sldId="4695"/>
        </pc:sldMkLst>
        <pc:spChg chg="mod">
          <ac:chgData name="Chris Speller" userId="0a97f007-b978-4543-a8a0-9ee0abccdf0a" providerId="ADAL" clId="{B8B649C5-C549-4FEB-BF49-7EEBAD02D5DE}" dt="2020-12-22T15:31:51.672" v="28116" actId="20577"/>
          <ac:spMkLst>
            <pc:docMk/>
            <pc:sldMk cId="472327846" sldId="4695"/>
            <ac:spMk id="10" creationId="{00000000-0000-0000-0000-000000000000}"/>
          </ac:spMkLst>
        </pc:spChg>
        <pc:spChg chg="mod">
          <ac:chgData name="Chris Speller" userId="0a97f007-b978-4543-a8a0-9ee0abccdf0a" providerId="ADAL" clId="{B8B649C5-C549-4FEB-BF49-7EEBAD02D5DE}" dt="2020-12-22T15:27:45.257" v="28035" actId="404"/>
          <ac:spMkLst>
            <pc:docMk/>
            <pc:sldMk cId="472327846" sldId="4695"/>
            <ac:spMk id="11" creationId="{00000000-0000-0000-0000-000000000000}"/>
          </ac:spMkLst>
        </pc:spChg>
      </pc:sldChg>
      <pc:sldChg chg="modSp add mod">
        <pc:chgData name="Chris Speller" userId="0a97f007-b978-4543-a8a0-9ee0abccdf0a" providerId="ADAL" clId="{B8B649C5-C549-4FEB-BF49-7EEBAD02D5DE}" dt="2020-12-22T15:27:38.264" v="28033" actId="403"/>
        <pc:sldMkLst>
          <pc:docMk/>
          <pc:sldMk cId="397156148" sldId="4696"/>
        </pc:sldMkLst>
        <pc:spChg chg="mod">
          <ac:chgData name="Chris Speller" userId="0a97f007-b978-4543-a8a0-9ee0abccdf0a" providerId="ADAL" clId="{B8B649C5-C549-4FEB-BF49-7EEBAD02D5DE}" dt="2020-12-22T15:27:33.495" v="28031" actId="404"/>
          <ac:spMkLst>
            <pc:docMk/>
            <pc:sldMk cId="397156148" sldId="4696"/>
            <ac:spMk id="10" creationId="{00000000-0000-0000-0000-000000000000}"/>
          </ac:spMkLst>
        </pc:spChg>
        <pc:spChg chg="mod">
          <ac:chgData name="Chris Speller" userId="0a97f007-b978-4543-a8a0-9ee0abccdf0a" providerId="ADAL" clId="{B8B649C5-C549-4FEB-BF49-7EEBAD02D5DE}" dt="2020-12-22T15:27:38.264" v="28033" actId="403"/>
          <ac:spMkLst>
            <pc:docMk/>
            <pc:sldMk cId="397156148" sldId="4696"/>
            <ac:spMk id="11" creationId="{00000000-0000-0000-0000-000000000000}"/>
          </ac:spMkLst>
        </pc:spChg>
      </pc:sldChg>
      <pc:sldChg chg="modSp add mod">
        <pc:chgData name="Chris Speller" userId="0a97f007-b978-4543-a8a0-9ee0abccdf0a" providerId="ADAL" clId="{B8B649C5-C549-4FEB-BF49-7EEBAD02D5DE}" dt="2020-12-22T15:28:28.930" v="28045" actId="207"/>
        <pc:sldMkLst>
          <pc:docMk/>
          <pc:sldMk cId="1051181830" sldId="4697"/>
        </pc:sldMkLst>
        <pc:spChg chg="mod">
          <ac:chgData name="Chris Speller" userId="0a97f007-b978-4543-a8a0-9ee0abccdf0a" providerId="ADAL" clId="{B8B649C5-C549-4FEB-BF49-7EEBAD02D5DE}" dt="2020-12-22T15:28:15.741" v="28043" actId="20577"/>
          <ac:spMkLst>
            <pc:docMk/>
            <pc:sldMk cId="1051181830" sldId="4697"/>
            <ac:spMk id="10" creationId="{00000000-0000-0000-0000-000000000000}"/>
          </ac:spMkLst>
        </pc:spChg>
        <pc:spChg chg="mod">
          <ac:chgData name="Chris Speller" userId="0a97f007-b978-4543-a8a0-9ee0abccdf0a" providerId="ADAL" clId="{B8B649C5-C549-4FEB-BF49-7EEBAD02D5DE}" dt="2020-12-22T15:28:12.614" v="28041"/>
          <ac:spMkLst>
            <pc:docMk/>
            <pc:sldMk cId="1051181830" sldId="4697"/>
            <ac:spMk id="11" creationId="{00000000-0000-0000-0000-000000000000}"/>
          </ac:spMkLst>
        </pc:spChg>
        <pc:spChg chg="mod">
          <ac:chgData name="Chris Speller" userId="0a97f007-b978-4543-a8a0-9ee0abccdf0a" providerId="ADAL" clId="{B8B649C5-C549-4FEB-BF49-7EEBAD02D5DE}" dt="2020-12-22T15:28:28.930" v="28045" actId="207"/>
          <ac:spMkLst>
            <pc:docMk/>
            <pc:sldMk cId="1051181830" sldId="4697"/>
            <ac:spMk id="12" creationId="{00000000-0000-0000-0000-000000000000}"/>
          </ac:spMkLst>
        </pc:spChg>
      </pc:sldChg>
      <pc:sldChg chg="modSp add">
        <pc:chgData name="Chris Speller" userId="0a97f007-b978-4543-a8a0-9ee0abccdf0a" providerId="ADAL" clId="{B8B649C5-C549-4FEB-BF49-7EEBAD02D5DE}" dt="2020-12-22T15:29:55.195" v="28068" actId="20577"/>
        <pc:sldMkLst>
          <pc:docMk/>
          <pc:sldMk cId="2640223970" sldId="4698"/>
        </pc:sldMkLst>
        <pc:spChg chg="mod">
          <ac:chgData name="Chris Speller" userId="0a97f007-b978-4543-a8a0-9ee0abccdf0a" providerId="ADAL" clId="{B8B649C5-C549-4FEB-BF49-7EEBAD02D5DE}" dt="2020-12-22T15:29:10.011" v="28059" actId="20577"/>
          <ac:spMkLst>
            <pc:docMk/>
            <pc:sldMk cId="2640223970" sldId="4698"/>
            <ac:spMk id="10" creationId="{00000000-0000-0000-0000-000000000000}"/>
          </ac:spMkLst>
        </pc:spChg>
        <pc:spChg chg="mod">
          <ac:chgData name="Chris Speller" userId="0a97f007-b978-4543-a8a0-9ee0abccdf0a" providerId="ADAL" clId="{B8B649C5-C549-4FEB-BF49-7EEBAD02D5DE}" dt="2020-12-22T15:28:47.546" v="28048"/>
          <ac:spMkLst>
            <pc:docMk/>
            <pc:sldMk cId="2640223970" sldId="4698"/>
            <ac:spMk id="11" creationId="{00000000-0000-0000-0000-000000000000}"/>
          </ac:spMkLst>
        </pc:spChg>
        <pc:spChg chg="mod">
          <ac:chgData name="Chris Speller" userId="0a97f007-b978-4543-a8a0-9ee0abccdf0a" providerId="ADAL" clId="{B8B649C5-C549-4FEB-BF49-7EEBAD02D5DE}" dt="2020-12-22T15:29:55.195" v="28068" actId="20577"/>
          <ac:spMkLst>
            <pc:docMk/>
            <pc:sldMk cId="2640223970" sldId="4698"/>
            <ac:spMk id="12" creationId="{00000000-0000-0000-0000-000000000000}"/>
          </ac:spMkLst>
        </pc:spChg>
      </pc:sldChg>
      <pc:sldChg chg="modSp add">
        <pc:chgData name="Chris Speller" userId="0a97f007-b978-4543-a8a0-9ee0abccdf0a" providerId="ADAL" clId="{B8B649C5-C549-4FEB-BF49-7EEBAD02D5DE}" dt="2020-12-22T15:33:01.788" v="28125" actId="20577"/>
        <pc:sldMkLst>
          <pc:docMk/>
          <pc:sldMk cId="2529744694" sldId="4699"/>
        </pc:sldMkLst>
        <pc:spChg chg="mod">
          <ac:chgData name="Chris Speller" userId="0a97f007-b978-4543-a8a0-9ee0abccdf0a" providerId="ADAL" clId="{B8B649C5-C549-4FEB-BF49-7EEBAD02D5DE}" dt="2020-12-22T15:33:01.788" v="28125" actId="20577"/>
          <ac:spMkLst>
            <pc:docMk/>
            <pc:sldMk cId="2529744694" sldId="4699"/>
            <ac:spMk id="10" creationId="{00000000-0000-0000-0000-000000000000}"/>
          </ac:spMkLst>
        </pc:spChg>
        <pc:spChg chg="mod">
          <ac:chgData name="Chris Speller" userId="0a97f007-b978-4543-a8a0-9ee0abccdf0a" providerId="ADAL" clId="{B8B649C5-C549-4FEB-BF49-7EEBAD02D5DE}" dt="2020-12-22T15:30:07.383" v="28071"/>
          <ac:spMkLst>
            <pc:docMk/>
            <pc:sldMk cId="2529744694" sldId="4699"/>
            <ac:spMk id="11" creationId="{00000000-0000-0000-0000-000000000000}"/>
          </ac:spMkLst>
        </pc:spChg>
        <pc:spChg chg="mod">
          <ac:chgData name="Chris Speller" userId="0a97f007-b978-4543-a8a0-9ee0abccdf0a" providerId="ADAL" clId="{B8B649C5-C549-4FEB-BF49-7EEBAD02D5DE}" dt="2020-12-22T15:31:22.447" v="28088" actId="20577"/>
          <ac:spMkLst>
            <pc:docMk/>
            <pc:sldMk cId="2529744694" sldId="4699"/>
            <ac:spMk id="12" creationId="{00000000-0000-0000-0000-000000000000}"/>
          </ac:spMkLst>
        </pc:spChg>
      </pc:sldChg>
      <pc:sldChg chg="modSp add">
        <pc:chgData name="Chris Speller" userId="0a97f007-b978-4543-a8a0-9ee0abccdf0a" providerId="ADAL" clId="{B8B649C5-C549-4FEB-BF49-7EEBAD02D5DE}" dt="2020-12-22T15:35:36.299" v="28132" actId="20577"/>
        <pc:sldMkLst>
          <pc:docMk/>
          <pc:sldMk cId="3402671952" sldId="4700"/>
        </pc:sldMkLst>
        <pc:spChg chg="mod">
          <ac:chgData name="Chris Speller" userId="0a97f007-b978-4543-a8a0-9ee0abccdf0a" providerId="ADAL" clId="{B8B649C5-C549-4FEB-BF49-7EEBAD02D5DE}" dt="2020-12-22T15:35:36.299" v="28132" actId="20577"/>
          <ac:spMkLst>
            <pc:docMk/>
            <pc:sldMk cId="3402671952" sldId="4700"/>
            <ac:spMk id="10" creationId="{00000000-0000-0000-0000-000000000000}"/>
          </ac:spMkLst>
        </pc:spChg>
        <pc:spChg chg="mod">
          <ac:chgData name="Chris Speller" userId="0a97f007-b978-4543-a8a0-9ee0abccdf0a" providerId="ADAL" clId="{B8B649C5-C549-4FEB-BF49-7EEBAD02D5DE}" dt="2020-12-22T15:34:20.889" v="28128"/>
          <ac:spMkLst>
            <pc:docMk/>
            <pc:sldMk cId="3402671952" sldId="4700"/>
            <ac:spMk id="11" creationId="{00000000-0000-0000-0000-000000000000}"/>
          </ac:spMkLst>
        </pc:spChg>
        <pc:spChg chg="mod">
          <ac:chgData name="Chris Speller" userId="0a97f007-b978-4543-a8a0-9ee0abccdf0a" providerId="ADAL" clId="{B8B649C5-C549-4FEB-BF49-7EEBAD02D5DE}" dt="2020-12-22T15:34:55.529" v="28130" actId="207"/>
          <ac:spMkLst>
            <pc:docMk/>
            <pc:sldMk cId="3402671952" sldId="4700"/>
            <ac:spMk id="12" creationId="{00000000-0000-0000-0000-000000000000}"/>
          </ac:spMkLst>
        </pc:spChg>
      </pc:sldChg>
      <pc:sldChg chg="modSp add">
        <pc:chgData name="Chris Speller" userId="0a97f007-b978-4543-a8a0-9ee0abccdf0a" providerId="ADAL" clId="{B8B649C5-C549-4FEB-BF49-7EEBAD02D5DE}" dt="2020-12-22T15:37:38.413" v="28196" actId="20577"/>
        <pc:sldMkLst>
          <pc:docMk/>
          <pc:sldMk cId="2455455967" sldId="4701"/>
        </pc:sldMkLst>
        <pc:spChg chg="mod">
          <ac:chgData name="Chris Speller" userId="0a97f007-b978-4543-a8a0-9ee0abccdf0a" providerId="ADAL" clId="{B8B649C5-C549-4FEB-BF49-7EEBAD02D5DE}" dt="2020-12-22T15:37:13.408" v="28161" actId="20577"/>
          <ac:spMkLst>
            <pc:docMk/>
            <pc:sldMk cId="2455455967" sldId="4701"/>
            <ac:spMk id="10" creationId="{00000000-0000-0000-0000-000000000000}"/>
          </ac:spMkLst>
        </pc:spChg>
        <pc:spChg chg="mod">
          <ac:chgData name="Chris Speller" userId="0a97f007-b978-4543-a8a0-9ee0abccdf0a" providerId="ADAL" clId="{B8B649C5-C549-4FEB-BF49-7EEBAD02D5DE}" dt="2020-12-22T15:36:29.056" v="28158"/>
          <ac:spMkLst>
            <pc:docMk/>
            <pc:sldMk cId="2455455967" sldId="4701"/>
            <ac:spMk id="11" creationId="{00000000-0000-0000-0000-000000000000}"/>
          </ac:spMkLst>
        </pc:spChg>
        <pc:spChg chg="mod">
          <ac:chgData name="Chris Speller" userId="0a97f007-b978-4543-a8a0-9ee0abccdf0a" providerId="ADAL" clId="{B8B649C5-C549-4FEB-BF49-7EEBAD02D5DE}" dt="2020-12-22T15:37:38.413" v="28196" actId="20577"/>
          <ac:spMkLst>
            <pc:docMk/>
            <pc:sldMk cId="2455455967" sldId="4701"/>
            <ac:spMk id="12" creationId="{00000000-0000-0000-0000-000000000000}"/>
          </ac:spMkLst>
        </pc:spChg>
      </pc:sldChg>
      <pc:sldChg chg="addSp delSp modSp add mod">
        <pc:chgData name="Chris Speller" userId="0a97f007-b978-4543-a8a0-9ee0abccdf0a" providerId="ADAL" clId="{B8B649C5-C549-4FEB-BF49-7EEBAD02D5DE}" dt="2020-12-22T15:40:04.690" v="28270" actId="20577"/>
        <pc:sldMkLst>
          <pc:docMk/>
          <pc:sldMk cId="349865826" sldId="4702"/>
        </pc:sldMkLst>
        <pc:spChg chg="mod">
          <ac:chgData name="Chris Speller" userId="0a97f007-b978-4543-a8a0-9ee0abccdf0a" providerId="ADAL" clId="{B8B649C5-C549-4FEB-BF49-7EEBAD02D5DE}" dt="2020-12-22T15:40:04.690" v="28270" actId="20577"/>
          <ac:spMkLst>
            <pc:docMk/>
            <pc:sldMk cId="349865826" sldId="4702"/>
            <ac:spMk id="10" creationId="{00000000-0000-0000-0000-000000000000}"/>
          </ac:spMkLst>
        </pc:spChg>
        <pc:spChg chg="mod">
          <ac:chgData name="Chris Speller" userId="0a97f007-b978-4543-a8a0-9ee0abccdf0a" providerId="ADAL" clId="{B8B649C5-C549-4FEB-BF49-7EEBAD02D5DE}" dt="2020-12-22T15:38:56.364" v="28217"/>
          <ac:spMkLst>
            <pc:docMk/>
            <pc:sldMk cId="349865826" sldId="4702"/>
            <ac:spMk id="11" creationId="{00000000-0000-0000-0000-000000000000}"/>
          </ac:spMkLst>
        </pc:spChg>
        <pc:spChg chg="mod">
          <ac:chgData name="Chris Speller" userId="0a97f007-b978-4543-a8a0-9ee0abccdf0a" providerId="ADAL" clId="{B8B649C5-C549-4FEB-BF49-7EEBAD02D5DE}" dt="2020-12-22T15:39:47.545" v="28264" actId="20577"/>
          <ac:spMkLst>
            <pc:docMk/>
            <pc:sldMk cId="349865826" sldId="4702"/>
            <ac:spMk id="12" creationId="{00000000-0000-0000-0000-000000000000}"/>
          </ac:spMkLst>
        </pc:spChg>
        <pc:picChg chg="add del">
          <ac:chgData name="Chris Speller" userId="0a97f007-b978-4543-a8a0-9ee0abccdf0a" providerId="ADAL" clId="{B8B649C5-C549-4FEB-BF49-7EEBAD02D5DE}" dt="2020-12-22T15:39:49.380" v="28265" actId="478"/>
          <ac:picMkLst>
            <pc:docMk/>
            <pc:sldMk cId="349865826" sldId="4702"/>
            <ac:picMk id="3" creationId="{A25C1676-D08D-4833-9ED8-4D4027FA01D5}"/>
          </ac:picMkLst>
        </pc:picChg>
      </pc:sldChg>
      <pc:sldChg chg="modSp add mod">
        <pc:chgData name="Chris Speller" userId="0a97f007-b978-4543-a8a0-9ee0abccdf0a" providerId="ADAL" clId="{B8B649C5-C549-4FEB-BF49-7EEBAD02D5DE}" dt="2020-12-22T15:42:48.281" v="28278" actId="20577"/>
        <pc:sldMkLst>
          <pc:docMk/>
          <pc:sldMk cId="310787479" sldId="4703"/>
        </pc:sldMkLst>
        <pc:spChg chg="mod">
          <ac:chgData name="Chris Speller" userId="0a97f007-b978-4543-a8a0-9ee0abccdf0a" providerId="ADAL" clId="{B8B649C5-C549-4FEB-BF49-7EEBAD02D5DE}" dt="2020-12-22T15:42:48.281" v="28278" actId="20577"/>
          <ac:spMkLst>
            <pc:docMk/>
            <pc:sldMk cId="310787479" sldId="4703"/>
            <ac:spMk id="10" creationId="{00000000-0000-0000-0000-000000000000}"/>
          </ac:spMkLst>
        </pc:spChg>
        <pc:spChg chg="mod">
          <ac:chgData name="Chris Speller" userId="0a97f007-b978-4543-a8a0-9ee0abccdf0a" providerId="ADAL" clId="{B8B649C5-C549-4FEB-BF49-7EEBAD02D5DE}" dt="2020-12-22T15:42:17.456" v="28273"/>
          <ac:spMkLst>
            <pc:docMk/>
            <pc:sldMk cId="310787479" sldId="4703"/>
            <ac:spMk id="11" creationId="{00000000-0000-0000-0000-000000000000}"/>
          </ac:spMkLst>
        </pc:spChg>
        <pc:spChg chg="mod">
          <ac:chgData name="Chris Speller" userId="0a97f007-b978-4543-a8a0-9ee0abccdf0a" providerId="ADAL" clId="{B8B649C5-C549-4FEB-BF49-7EEBAD02D5DE}" dt="2020-12-22T15:42:27.030" v="28276" actId="1076"/>
          <ac:spMkLst>
            <pc:docMk/>
            <pc:sldMk cId="310787479" sldId="4703"/>
            <ac:spMk id="12" creationId="{00000000-0000-0000-0000-000000000000}"/>
          </ac:spMkLst>
        </pc:spChg>
      </pc:sldChg>
      <pc:sldChg chg="modSp add modAnim">
        <pc:chgData name="Chris Speller" userId="0a97f007-b978-4543-a8a0-9ee0abccdf0a" providerId="ADAL" clId="{B8B649C5-C549-4FEB-BF49-7EEBAD02D5DE}" dt="2020-12-22T15:45:26.642" v="28421" actId="20577"/>
        <pc:sldMkLst>
          <pc:docMk/>
          <pc:sldMk cId="415256568" sldId="4704"/>
        </pc:sldMkLst>
        <pc:spChg chg="mod">
          <ac:chgData name="Chris Speller" userId="0a97f007-b978-4543-a8a0-9ee0abccdf0a" providerId="ADAL" clId="{B8B649C5-C549-4FEB-BF49-7EEBAD02D5DE}" dt="2020-12-22T15:45:26.642" v="28421" actId="20577"/>
          <ac:spMkLst>
            <pc:docMk/>
            <pc:sldMk cId="415256568" sldId="4704"/>
            <ac:spMk id="10" creationId="{00000000-0000-0000-0000-000000000000}"/>
          </ac:spMkLst>
        </pc:spChg>
        <pc:spChg chg="mod">
          <ac:chgData name="Chris Speller" userId="0a97f007-b978-4543-a8a0-9ee0abccdf0a" providerId="ADAL" clId="{B8B649C5-C549-4FEB-BF49-7EEBAD02D5DE}" dt="2020-12-22T15:43:48.543" v="28281"/>
          <ac:spMkLst>
            <pc:docMk/>
            <pc:sldMk cId="415256568" sldId="4704"/>
            <ac:spMk id="11" creationId="{00000000-0000-0000-0000-000000000000}"/>
          </ac:spMkLst>
        </pc:spChg>
        <pc:spChg chg="mod">
          <ac:chgData name="Chris Speller" userId="0a97f007-b978-4543-a8a0-9ee0abccdf0a" providerId="ADAL" clId="{B8B649C5-C549-4FEB-BF49-7EEBAD02D5DE}" dt="2020-12-22T15:45:07.222" v="28418" actId="404"/>
          <ac:spMkLst>
            <pc:docMk/>
            <pc:sldMk cId="415256568" sldId="4704"/>
            <ac:spMk id="12" creationId="{00000000-0000-0000-0000-000000000000}"/>
          </ac:spMkLst>
        </pc:spChg>
      </pc:sldChg>
      <pc:sldChg chg="modSp add ord">
        <pc:chgData name="Chris Speller" userId="0a97f007-b978-4543-a8a0-9ee0abccdf0a" providerId="ADAL" clId="{B8B649C5-C549-4FEB-BF49-7EEBAD02D5DE}" dt="2020-12-22T15:49:40.237" v="28519" actId="20577"/>
        <pc:sldMkLst>
          <pc:docMk/>
          <pc:sldMk cId="2550158573" sldId="4705"/>
        </pc:sldMkLst>
        <pc:spChg chg="mod">
          <ac:chgData name="Chris Speller" userId="0a97f007-b978-4543-a8a0-9ee0abccdf0a" providerId="ADAL" clId="{B8B649C5-C549-4FEB-BF49-7EEBAD02D5DE}" dt="2020-12-22T15:49:40.237" v="28519" actId="20577"/>
          <ac:spMkLst>
            <pc:docMk/>
            <pc:sldMk cId="2550158573" sldId="4705"/>
            <ac:spMk id="10" creationId="{00000000-0000-0000-0000-000000000000}"/>
          </ac:spMkLst>
        </pc:spChg>
        <pc:spChg chg="mod">
          <ac:chgData name="Chris Speller" userId="0a97f007-b978-4543-a8a0-9ee0abccdf0a" providerId="ADAL" clId="{B8B649C5-C549-4FEB-BF49-7EEBAD02D5DE}" dt="2020-12-22T15:47:31.094" v="28471"/>
          <ac:spMkLst>
            <pc:docMk/>
            <pc:sldMk cId="2550158573" sldId="4705"/>
            <ac:spMk id="11" creationId="{00000000-0000-0000-0000-000000000000}"/>
          </ac:spMkLst>
        </pc:spChg>
        <pc:spChg chg="mod">
          <ac:chgData name="Chris Speller" userId="0a97f007-b978-4543-a8a0-9ee0abccdf0a" providerId="ADAL" clId="{B8B649C5-C549-4FEB-BF49-7EEBAD02D5DE}" dt="2020-12-22T15:48:26.373" v="28508" actId="20577"/>
          <ac:spMkLst>
            <pc:docMk/>
            <pc:sldMk cId="2550158573" sldId="4705"/>
            <ac:spMk id="12" creationId="{00000000-0000-0000-0000-000000000000}"/>
          </ac:spMkLst>
        </pc:spChg>
      </pc:sldChg>
      <pc:sldChg chg="modSp add mod">
        <pc:chgData name="Chris Speller" userId="0a97f007-b978-4543-a8a0-9ee0abccdf0a" providerId="ADAL" clId="{B8B649C5-C549-4FEB-BF49-7EEBAD02D5DE}" dt="2020-12-22T15:55:19.977" v="28589" actId="20577"/>
        <pc:sldMkLst>
          <pc:docMk/>
          <pc:sldMk cId="1767509249" sldId="4706"/>
        </pc:sldMkLst>
        <pc:spChg chg="mod">
          <ac:chgData name="Chris Speller" userId="0a97f007-b978-4543-a8a0-9ee0abccdf0a" providerId="ADAL" clId="{B8B649C5-C549-4FEB-BF49-7EEBAD02D5DE}" dt="2020-12-22T15:55:18.385" v="28588" actId="20577"/>
          <ac:spMkLst>
            <pc:docMk/>
            <pc:sldMk cId="1767509249" sldId="4706"/>
            <ac:spMk id="10" creationId="{00000000-0000-0000-0000-000000000000}"/>
          </ac:spMkLst>
        </pc:spChg>
        <pc:spChg chg="mod">
          <ac:chgData name="Chris Speller" userId="0a97f007-b978-4543-a8a0-9ee0abccdf0a" providerId="ADAL" clId="{B8B649C5-C549-4FEB-BF49-7EEBAD02D5DE}" dt="2020-12-22T15:55:19.977" v="28589" actId="20577"/>
          <ac:spMkLst>
            <pc:docMk/>
            <pc:sldMk cId="1767509249" sldId="4706"/>
            <ac:spMk id="11" creationId="{00000000-0000-0000-0000-000000000000}"/>
          </ac:spMkLst>
        </pc:spChg>
        <pc:spChg chg="mod">
          <ac:chgData name="Chris Speller" userId="0a97f007-b978-4543-a8a0-9ee0abccdf0a" providerId="ADAL" clId="{B8B649C5-C549-4FEB-BF49-7EEBAD02D5DE}" dt="2020-12-22T15:51:14.219" v="28582" actId="20577"/>
          <ac:spMkLst>
            <pc:docMk/>
            <pc:sldMk cId="1767509249" sldId="4706"/>
            <ac:spMk id="12" creationId="{00000000-0000-0000-0000-000000000000}"/>
          </ac:spMkLst>
        </pc:spChg>
      </pc:sldChg>
      <pc:sldChg chg="modSp add mod">
        <pc:chgData name="Chris Speller" userId="0a97f007-b978-4543-a8a0-9ee0abccdf0a" providerId="ADAL" clId="{B8B649C5-C549-4FEB-BF49-7EEBAD02D5DE}" dt="2020-12-22T15:56:50.211" v="28668" actId="20577"/>
        <pc:sldMkLst>
          <pc:docMk/>
          <pc:sldMk cId="1019856518" sldId="4707"/>
        </pc:sldMkLst>
        <pc:spChg chg="mod">
          <ac:chgData name="Chris Speller" userId="0a97f007-b978-4543-a8a0-9ee0abccdf0a" providerId="ADAL" clId="{B8B649C5-C549-4FEB-BF49-7EEBAD02D5DE}" dt="2020-12-22T15:56:50.211" v="28668" actId="20577"/>
          <ac:spMkLst>
            <pc:docMk/>
            <pc:sldMk cId="1019856518" sldId="4707"/>
            <ac:spMk id="10" creationId="{00000000-0000-0000-0000-000000000000}"/>
          </ac:spMkLst>
        </pc:spChg>
        <pc:spChg chg="mod">
          <ac:chgData name="Chris Speller" userId="0a97f007-b978-4543-a8a0-9ee0abccdf0a" providerId="ADAL" clId="{B8B649C5-C549-4FEB-BF49-7EEBAD02D5DE}" dt="2020-12-22T15:56:13.386" v="28619"/>
          <ac:spMkLst>
            <pc:docMk/>
            <pc:sldMk cId="1019856518" sldId="4707"/>
            <ac:spMk id="11" creationId="{00000000-0000-0000-0000-000000000000}"/>
          </ac:spMkLst>
        </pc:spChg>
        <pc:spChg chg="mod">
          <ac:chgData name="Chris Speller" userId="0a97f007-b978-4543-a8a0-9ee0abccdf0a" providerId="ADAL" clId="{B8B649C5-C549-4FEB-BF49-7EEBAD02D5DE}" dt="2020-12-22T15:56:45.862" v="28667" actId="403"/>
          <ac:spMkLst>
            <pc:docMk/>
            <pc:sldMk cId="1019856518" sldId="4707"/>
            <ac:spMk id="12" creationId="{00000000-0000-0000-0000-000000000000}"/>
          </ac:spMkLst>
        </pc:spChg>
      </pc:sldChg>
      <pc:sldChg chg="modSp add">
        <pc:chgData name="Chris Speller" userId="0a97f007-b978-4543-a8a0-9ee0abccdf0a" providerId="ADAL" clId="{B8B649C5-C549-4FEB-BF49-7EEBAD02D5DE}" dt="2020-12-22T16:02:38.824" v="28774" actId="20577"/>
        <pc:sldMkLst>
          <pc:docMk/>
          <pc:sldMk cId="1871808626" sldId="4708"/>
        </pc:sldMkLst>
        <pc:spChg chg="mod">
          <ac:chgData name="Chris Speller" userId="0a97f007-b978-4543-a8a0-9ee0abccdf0a" providerId="ADAL" clId="{B8B649C5-C549-4FEB-BF49-7EEBAD02D5DE}" dt="2020-12-22T16:02:38.824" v="28774" actId="20577"/>
          <ac:spMkLst>
            <pc:docMk/>
            <pc:sldMk cId="1871808626" sldId="4708"/>
            <ac:spMk id="10" creationId="{00000000-0000-0000-0000-000000000000}"/>
          </ac:spMkLst>
        </pc:spChg>
        <pc:spChg chg="mod">
          <ac:chgData name="Chris Speller" userId="0a97f007-b978-4543-a8a0-9ee0abccdf0a" providerId="ADAL" clId="{B8B649C5-C549-4FEB-BF49-7EEBAD02D5DE}" dt="2020-12-22T15:58:31.872" v="28686"/>
          <ac:spMkLst>
            <pc:docMk/>
            <pc:sldMk cId="1871808626" sldId="4708"/>
            <ac:spMk id="11" creationId="{00000000-0000-0000-0000-000000000000}"/>
          </ac:spMkLst>
        </pc:spChg>
        <pc:spChg chg="mod">
          <ac:chgData name="Chris Speller" userId="0a97f007-b978-4543-a8a0-9ee0abccdf0a" providerId="ADAL" clId="{B8B649C5-C549-4FEB-BF49-7EEBAD02D5DE}" dt="2020-12-22T15:59:27.883" v="28753" actId="20577"/>
          <ac:spMkLst>
            <pc:docMk/>
            <pc:sldMk cId="1871808626" sldId="4708"/>
            <ac:spMk id="12" creationId="{00000000-0000-0000-0000-000000000000}"/>
          </ac:spMkLst>
        </pc:spChg>
      </pc:sldChg>
      <pc:sldChg chg="add del">
        <pc:chgData name="Chris Speller" userId="0a97f007-b978-4543-a8a0-9ee0abccdf0a" providerId="ADAL" clId="{B8B649C5-C549-4FEB-BF49-7EEBAD02D5DE}" dt="2020-12-22T15:58:29.531" v="28685"/>
        <pc:sldMkLst>
          <pc:docMk/>
          <pc:sldMk cId="2785976356" sldId="4709"/>
        </pc:sldMkLst>
      </pc:sldChg>
      <pc:sldChg chg="modSp add mod">
        <pc:chgData name="Chris Speller" userId="0a97f007-b978-4543-a8a0-9ee0abccdf0a" providerId="ADAL" clId="{B8B649C5-C549-4FEB-BF49-7EEBAD02D5DE}" dt="2020-12-22T16:22:18.662" v="28924" actId="20577"/>
        <pc:sldMkLst>
          <pc:docMk/>
          <pc:sldMk cId="3277389902" sldId="4709"/>
        </pc:sldMkLst>
        <pc:spChg chg="mod">
          <ac:chgData name="Chris Speller" userId="0a97f007-b978-4543-a8a0-9ee0abccdf0a" providerId="ADAL" clId="{B8B649C5-C549-4FEB-BF49-7EEBAD02D5DE}" dt="2020-12-22T16:22:08.273" v="28916" actId="2711"/>
          <ac:spMkLst>
            <pc:docMk/>
            <pc:sldMk cId="3277389902" sldId="4709"/>
            <ac:spMk id="10" creationId="{00000000-0000-0000-0000-000000000000}"/>
          </ac:spMkLst>
        </pc:spChg>
        <pc:spChg chg="mod">
          <ac:chgData name="Chris Speller" userId="0a97f007-b978-4543-a8a0-9ee0abccdf0a" providerId="ADAL" clId="{B8B649C5-C549-4FEB-BF49-7EEBAD02D5DE}" dt="2020-12-22T16:22:11.720" v="28917" actId="2711"/>
          <ac:spMkLst>
            <pc:docMk/>
            <pc:sldMk cId="3277389902" sldId="4709"/>
            <ac:spMk id="11" creationId="{00000000-0000-0000-0000-000000000000}"/>
          </ac:spMkLst>
        </pc:spChg>
        <pc:spChg chg="mod">
          <ac:chgData name="Chris Speller" userId="0a97f007-b978-4543-a8a0-9ee0abccdf0a" providerId="ADAL" clId="{B8B649C5-C549-4FEB-BF49-7EEBAD02D5DE}" dt="2020-12-22T16:22:18.662" v="28924" actId="20577"/>
          <ac:spMkLst>
            <pc:docMk/>
            <pc:sldMk cId="3277389902" sldId="4709"/>
            <ac:spMk id="12" creationId="{00000000-0000-0000-0000-000000000000}"/>
          </ac:spMkLst>
        </pc:spChg>
      </pc:sldChg>
      <pc:sldChg chg="modSp add mod modAnim">
        <pc:chgData name="Chris Speller" userId="0a97f007-b978-4543-a8a0-9ee0abccdf0a" providerId="ADAL" clId="{B8B649C5-C549-4FEB-BF49-7EEBAD02D5DE}" dt="2020-12-22T16:26:14.442" v="28991" actId="1076"/>
        <pc:sldMkLst>
          <pc:docMk/>
          <pc:sldMk cId="2654510441" sldId="4710"/>
        </pc:sldMkLst>
        <pc:spChg chg="mod">
          <ac:chgData name="Chris Speller" userId="0a97f007-b978-4543-a8a0-9ee0abccdf0a" providerId="ADAL" clId="{B8B649C5-C549-4FEB-BF49-7EEBAD02D5DE}" dt="2020-12-22T16:26:00.698" v="28989" actId="20577"/>
          <ac:spMkLst>
            <pc:docMk/>
            <pc:sldMk cId="2654510441" sldId="4710"/>
            <ac:spMk id="10" creationId="{00000000-0000-0000-0000-000000000000}"/>
          </ac:spMkLst>
        </pc:spChg>
        <pc:spChg chg="mod">
          <ac:chgData name="Chris Speller" userId="0a97f007-b978-4543-a8a0-9ee0abccdf0a" providerId="ADAL" clId="{B8B649C5-C549-4FEB-BF49-7EEBAD02D5DE}" dt="2020-12-22T16:26:06.613" v="28990"/>
          <ac:spMkLst>
            <pc:docMk/>
            <pc:sldMk cId="2654510441" sldId="4710"/>
            <ac:spMk id="11" creationId="{00000000-0000-0000-0000-000000000000}"/>
          </ac:spMkLst>
        </pc:spChg>
        <pc:spChg chg="mod">
          <ac:chgData name="Chris Speller" userId="0a97f007-b978-4543-a8a0-9ee0abccdf0a" providerId="ADAL" clId="{B8B649C5-C549-4FEB-BF49-7EEBAD02D5DE}" dt="2020-12-22T16:26:14.442" v="28991" actId="1076"/>
          <ac:spMkLst>
            <pc:docMk/>
            <pc:sldMk cId="2654510441" sldId="4710"/>
            <ac:spMk id="12" creationId="{00000000-0000-0000-0000-000000000000}"/>
          </ac:spMkLst>
        </pc:spChg>
      </pc:sldChg>
      <pc:sldChg chg="modSp add mod">
        <pc:chgData name="Chris Speller" userId="0a97f007-b978-4543-a8a0-9ee0abccdf0a" providerId="ADAL" clId="{B8B649C5-C549-4FEB-BF49-7EEBAD02D5DE}" dt="2020-12-22T16:31:17.909" v="29130" actId="20577"/>
        <pc:sldMkLst>
          <pc:docMk/>
          <pc:sldMk cId="3300339484" sldId="4711"/>
        </pc:sldMkLst>
        <pc:spChg chg="mod">
          <ac:chgData name="Chris Speller" userId="0a97f007-b978-4543-a8a0-9ee0abccdf0a" providerId="ADAL" clId="{B8B649C5-C549-4FEB-BF49-7EEBAD02D5DE}" dt="2020-12-22T16:31:16.347" v="29129" actId="20577"/>
          <ac:spMkLst>
            <pc:docMk/>
            <pc:sldMk cId="3300339484" sldId="4711"/>
            <ac:spMk id="10" creationId="{00000000-0000-0000-0000-000000000000}"/>
          </ac:spMkLst>
        </pc:spChg>
        <pc:spChg chg="mod">
          <ac:chgData name="Chris Speller" userId="0a97f007-b978-4543-a8a0-9ee0abccdf0a" providerId="ADAL" clId="{B8B649C5-C549-4FEB-BF49-7EEBAD02D5DE}" dt="2020-12-22T16:31:17.909" v="29130" actId="20577"/>
          <ac:spMkLst>
            <pc:docMk/>
            <pc:sldMk cId="3300339484" sldId="4711"/>
            <ac:spMk id="11" creationId="{00000000-0000-0000-0000-000000000000}"/>
          </ac:spMkLst>
        </pc:spChg>
        <pc:spChg chg="mod">
          <ac:chgData name="Chris Speller" userId="0a97f007-b978-4543-a8a0-9ee0abccdf0a" providerId="ADAL" clId="{B8B649C5-C549-4FEB-BF49-7EEBAD02D5DE}" dt="2020-12-22T16:28:53.118" v="29097" actId="20577"/>
          <ac:spMkLst>
            <pc:docMk/>
            <pc:sldMk cId="3300339484" sldId="4711"/>
            <ac:spMk id="12" creationId="{00000000-0000-0000-0000-000000000000}"/>
          </ac:spMkLst>
        </pc:spChg>
      </pc:sldChg>
      <pc:sldChg chg="modSp add">
        <pc:chgData name="Chris Speller" userId="0a97f007-b978-4543-a8a0-9ee0abccdf0a" providerId="ADAL" clId="{B8B649C5-C549-4FEB-BF49-7EEBAD02D5DE}" dt="2020-12-22T16:33:26.595" v="29202" actId="20577"/>
        <pc:sldMkLst>
          <pc:docMk/>
          <pc:sldMk cId="2691464434" sldId="4712"/>
        </pc:sldMkLst>
        <pc:spChg chg="mod">
          <ac:chgData name="Chris Speller" userId="0a97f007-b978-4543-a8a0-9ee0abccdf0a" providerId="ADAL" clId="{B8B649C5-C549-4FEB-BF49-7EEBAD02D5DE}" dt="2020-12-22T16:33:26.595" v="29202" actId="20577"/>
          <ac:spMkLst>
            <pc:docMk/>
            <pc:sldMk cId="2691464434" sldId="4712"/>
            <ac:spMk id="10" creationId="{00000000-0000-0000-0000-000000000000}"/>
          </ac:spMkLst>
        </pc:spChg>
        <pc:spChg chg="mod">
          <ac:chgData name="Chris Speller" userId="0a97f007-b978-4543-a8a0-9ee0abccdf0a" providerId="ADAL" clId="{B8B649C5-C549-4FEB-BF49-7EEBAD02D5DE}" dt="2020-12-22T16:32:02.164" v="29187"/>
          <ac:spMkLst>
            <pc:docMk/>
            <pc:sldMk cId="2691464434" sldId="4712"/>
            <ac:spMk id="11" creationId="{00000000-0000-0000-0000-000000000000}"/>
          </ac:spMkLst>
        </pc:spChg>
        <pc:spChg chg="mod">
          <ac:chgData name="Chris Speller" userId="0a97f007-b978-4543-a8a0-9ee0abccdf0a" providerId="ADAL" clId="{B8B649C5-C549-4FEB-BF49-7EEBAD02D5DE}" dt="2020-12-22T16:32:20.619" v="29200" actId="20577"/>
          <ac:spMkLst>
            <pc:docMk/>
            <pc:sldMk cId="2691464434" sldId="4712"/>
            <ac:spMk id="12" creationId="{00000000-0000-0000-0000-000000000000}"/>
          </ac:spMkLst>
        </pc:spChg>
      </pc:sldChg>
      <pc:sldChg chg="modSp add mod">
        <pc:chgData name="Chris Speller" userId="0a97f007-b978-4543-a8a0-9ee0abccdf0a" providerId="ADAL" clId="{B8B649C5-C549-4FEB-BF49-7EEBAD02D5DE}" dt="2020-12-22T16:38:01.368" v="29406" actId="20577"/>
        <pc:sldMkLst>
          <pc:docMk/>
          <pc:sldMk cId="650826284" sldId="4713"/>
        </pc:sldMkLst>
        <pc:spChg chg="mod">
          <ac:chgData name="Chris Speller" userId="0a97f007-b978-4543-a8a0-9ee0abccdf0a" providerId="ADAL" clId="{B8B649C5-C549-4FEB-BF49-7EEBAD02D5DE}" dt="2020-12-22T16:37:51.318" v="29399" actId="20577"/>
          <ac:spMkLst>
            <pc:docMk/>
            <pc:sldMk cId="650826284" sldId="4713"/>
            <ac:spMk id="10" creationId="{00000000-0000-0000-0000-000000000000}"/>
          </ac:spMkLst>
        </pc:spChg>
        <pc:spChg chg="mod">
          <ac:chgData name="Chris Speller" userId="0a97f007-b978-4543-a8a0-9ee0abccdf0a" providerId="ADAL" clId="{B8B649C5-C549-4FEB-BF49-7EEBAD02D5DE}" dt="2020-12-22T16:36:41.320" v="29396"/>
          <ac:spMkLst>
            <pc:docMk/>
            <pc:sldMk cId="650826284" sldId="4713"/>
            <ac:spMk id="11" creationId="{00000000-0000-0000-0000-000000000000}"/>
          </ac:spMkLst>
        </pc:spChg>
        <pc:spChg chg="mod">
          <ac:chgData name="Chris Speller" userId="0a97f007-b978-4543-a8a0-9ee0abccdf0a" providerId="ADAL" clId="{B8B649C5-C549-4FEB-BF49-7EEBAD02D5DE}" dt="2020-12-22T16:38:01.368" v="29406" actId="20577"/>
          <ac:spMkLst>
            <pc:docMk/>
            <pc:sldMk cId="650826284" sldId="4713"/>
            <ac:spMk id="12" creationId="{00000000-0000-0000-0000-000000000000}"/>
          </ac:spMkLst>
        </pc:spChg>
      </pc:sldChg>
      <pc:sldChg chg="add del">
        <pc:chgData name="Chris Speller" userId="0a97f007-b978-4543-a8a0-9ee0abccdf0a" providerId="ADAL" clId="{B8B649C5-C549-4FEB-BF49-7EEBAD02D5DE}" dt="2020-12-22T16:35:21.134" v="29204" actId="47"/>
        <pc:sldMkLst>
          <pc:docMk/>
          <pc:sldMk cId="4129742906" sldId="4713"/>
        </pc:sldMkLst>
      </pc:sldChg>
      <pc:sldChg chg="modSp add mod">
        <pc:chgData name="Chris Speller" userId="0a97f007-b978-4543-a8a0-9ee0abccdf0a" providerId="ADAL" clId="{B8B649C5-C549-4FEB-BF49-7EEBAD02D5DE}" dt="2020-12-22T16:41:51.619" v="29503" actId="20577"/>
        <pc:sldMkLst>
          <pc:docMk/>
          <pc:sldMk cId="1003184656" sldId="4714"/>
        </pc:sldMkLst>
        <pc:spChg chg="mod">
          <ac:chgData name="Chris Speller" userId="0a97f007-b978-4543-a8a0-9ee0abccdf0a" providerId="ADAL" clId="{B8B649C5-C549-4FEB-BF49-7EEBAD02D5DE}" dt="2020-12-22T16:41:51.619" v="29503" actId="20577"/>
          <ac:spMkLst>
            <pc:docMk/>
            <pc:sldMk cId="1003184656" sldId="4714"/>
            <ac:spMk id="10" creationId="{00000000-0000-0000-0000-000000000000}"/>
          </ac:spMkLst>
        </pc:spChg>
        <pc:spChg chg="mod">
          <ac:chgData name="Chris Speller" userId="0a97f007-b978-4543-a8a0-9ee0abccdf0a" providerId="ADAL" clId="{B8B649C5-C549-4FEB-BF49-7EEBAD02D5DE}" dt="2020-12-22T16:41:11.118" v="29481"/>
          <ac:spMkLst>
            <pc:docMk/>
            <pc:sldMk cId="1003184656" sldId="4714"/>
            <ac:spMk id="11" creationId="{00000000-0000-0000-0000-000000000000}"/>
          </ac:spMkLst>
        </pc:spChg>
        <pc:spChg chg="mod">
          <ac:chgData name="Chris Speller" userId="0a97f007-b978-4543-a8a0-9ee0abccdf0a" providerId="ADAL" clId="{B8B649C5-C549-4FEB-BF49-7EEBAD02D5DE}" dt="2020-12-22T16:39:32.814" v="29438" actId="1076"/>
          <ac:spMkLst>
            <pc:docMk/>
            <pc:sldMk cId="1003184656" sldId="4714"/>
            <ac:spMk id="12" creationId="{00000000-0000-0000-0000-000000000000}"/>
          </ac:spMkLst>
        </pc:spChg>
      </pc:sldChg>
      <pc:sldChg chg="addSp modSp add mod modAnim">
        <pc:chgData name="Chris Speller" userId="0a97f007-b978-4543-a8a0-9ee0abccdf0a" providerId="ADAL" clId="{B8B649C5-C549-4FEB-BF49-7EEBAD02D5DE}" dt="2020-12-22T16:44:42.501" v="29575"/>
        <pc:sldMkLst>
          <pc:docMk/>
          <pc:sldMk cId="3197123677" sldId="4715"/>
        </pc:sldMkLst>
        <pc:spChg chg="mod">
          <ac:chgData name="Chris Speller" userId="0a97f007-b978-4543-a8a0-9ee0abccdf0a" providerId="ADAL" clId="{B8B649C5-C549-4FEB-BF49-7EEBAD02D5DE}" dt="2020-12-22T16:43:59.896" v="29563" actId="20577"/>
          <ac:spMkLst>
            <pc:docMk/>
            <pc:sldMk cId="3197123677" sldId="4715"/>
            <ac:spMk id="10" creationId="{00000000-0000-0000-0000-000000000000}"/>
          </ac:spMkLst>
        </pc:spChg>
        <pc:spChg chg="mod">
          <ac:chgData name="Chris Speller" userId="0a97f007-b978-4543-a8a0-9ee0abccdf0a" providerId="ADAL" clId="{B8B649C5-C549-4FEB-BF49-7EEBAD02D5DE}" dt="2020-12-22T16:42:58.288" v="29544" actId="20577"/>
          <ac:spMkLst>
            <pc:docMk/>
            <pc:sldMk cId="3197123677" sldId="4715"/>
            <ac:spMk id="11" creationId="{00000000-0000-0000-0000-000000000000}"/>
          </ac:spMkLst>
        </pc:spChg>
        <pc:spChg chg="mod">
          <ac:chgData name="Chris Speller" userId="0a97f007-b978-4543-a8a0-9ee0abccdf0a" providerId="ADAL" clId="{B8B649C5-C549-4FEB-BF49-7EEBAD02D5DE}" dt="2020-12-22T16:44:32.990" v="29571" actId="688"/>
          <ac:spMkLst>
            <pc:docMk/>
            <pc:sldMk cId="3197123677" sldId="4715"/>
            <ac:spMk id="12" creationId="{00000000-0000-0000-0000-000000000000}"/>
          </ac:spMkLst>
        </pc:spChg>
        <pc:picChg chg="add mod">
          <ac:chgData name="Chris Speller" userId="0a97f007-b978-4543-a8a0-9ee0abccdf0a" providerId="ADAL" clId="{B8B649C5-C549-4FEB-BF49-7EEBAD02D5DE}" dt="2020-12-22T16:43:50.272" v="29560" actId="14100"/>
          <ac:picMkLst>
            <pc:docMk/>
            <pc:sldMk cId="3197123677" sldId="4715"/>
            <ac:picMk id="3" creationId="{A710E9B6-790E-4792-AE28-5276CD697132}"/>
          </ac:picMkLst>
        </pc:picChg>
        <pc:picChg chg="add mod">
          <ac:chgData name="Chris Speller" userId="0a97f007-b978-4543-a8a0-9ee0abccdf0a" providerId="ADAL" clId="{B8B649C5-C549-4FEB-BF49-7EEBAD02D5DE}" dt="2020-12-22T16:44:35.674" v="29572" actId="1076"/>
          <ac:picMkLst>
            <pc:docMk/>
            <pc:sldMk cId="3197123677" sldId="4715"/>
            <ac:picMk id="7" creationId="{110AD4F1-E743-4904-AED4-670AC0B858F3}"/>
          </ac:picMkLst>
        </pc:picChg>
      </pc:sldChg>
      <pc:sldChg chg="modSp add">
        <pc:chgData name="Chris Speller" userId="0a97f007-b978-4543-a8a0-9ee0abccdf0a" providerId="ADAL" clId="{B8B649C5-C549-4FEB-BF49-7EEBAD02D5DE}" dt="2020-12-22T16:46:37.667" v="29609" actId="20577"/>
        <pc:sldMkLst>
          <pc:docMk/>
          <pc:sldMk cId="956989546" sldId="4716"/>
        </pc:sldMkLst>
        <pc:spChg chg="mod">
          <ac:chgData name="Chris Speller" userId="0a97f007-b978-4543-a8a0-9ee0abccdf0a" providerId="ADAL" clId="{B8B649C5-C549-4FEB-BF49-7EEBAD02D5DE}" dt="2020-12-22T16:46:23.873" v="29595" actId="20577"/>
          <ac:spMkLst>
            <pc:docMk/>
            <pc:sldMk cId="956989546" sldId="4716"/>
            <ac:spMk id="10" creationId="{00000000-0000-0000-0000-000000000000}"/>
          </ac:spMkLst>
        </pc:spChg>
        <pc:spChg chg="mod">
          <ac:chgData name="Chris Speller" userId="0a97f007-b978-4543-a8a0-9ee0abccdf0a" providerId="ADAL" clId="{B8B649C5-C549-4FEB-BF49-7EEBAD02D5DE}" dt="2020-12-22T16:46:20.656" v="29593"/>
          <ac:spMkLst>
            <pc:docMk/>
            <pc:sldMk cId="956989546" sldId="4716"/>
            <ac:spMk id="11" creationId="{00000000-0000-0000-0000-000000000000}"/>
          </ac:spMkLst>
        </pc:spChg>
        <pc:spChg chg="mod">
          <ac:chgData name="Chris Speller" userId="0a97f007-b978-4543-a8a0-9ee0abccdf0a" providerId="ADAL" clId="{B8B649C5-C549-4FEB-BF49-7EEBAD02D5DE}" dt="2020-12-22T16:46:37.667" v="29609" actId="20577"/>
          <ac:spMkLst>
            <pc:docMk/>
            <pc:sldMk cId="956989546" sldId="4716"/>
            <ac:spMk id="12" creationId="{00000000-0000-0000-0000-000000000000}"/>
          </ac:spMkLst>
        </pc:spChg>
      </pc:sldChg>
      <pc:sldChg chg="modSp add modAnim">
        <pc:chgData name="Chris Speller" userId="0a97f007-b978-4543-a8a0-9ee0abccdf0a" providerId="ADAL" clId="{B8B649C5-C549-4FEB-BF49-7EEBAD02D5DE}" dt="2020-12-22T16:48:39.913" v="29685" actId="20577"/>
        <pc:sldMkLst>
          <pc:docMk/>
          <pc:sldMk cId="919021932" sldId="4717"/>
        </pc:sldMkLst>
        <pc:spChg chg="mod">
          <ac:chgData name="Chris Speller" userId="0a97f007-b978-4543-a8a0-9ee0abccdf0a" providerId="ADAL" clId="{B8B649C5-C549-4FEB-BF49-7EEBAD02D5DE}" dt="2020-12-22T16:48:39.913" v="29685" actId="20577"/>
          <ac:spMkLst>
            <pc:docMk/>
            <pc:sldMk cId="919021932" sldId="4717"/>
            <ac:spMk id="10" creationId="{00000000-0000-0000-0000-000000000000}"/>
          </ac:spMkLst>
        </pc:spChg>
        <pc:spChg chg="mod">
          <ac:chgData name="Chris Speller" userId="0a97f007-b978-4543-a8a0-9ee0abccdf0a" providerId="ADAL" clId="{B8B649C5-C549-4FEB-BF49-7EEBAD02D5DE}" dt="2020-12-22T16:48:15.304" v="29662"/>
          <ac:spMkLst>
            <pc:docMk/>
            <pc:sldMk cId="919021932" sldId="4717"/>
            <ac:spMk id="11" creationId="{00000000-0000-0000-0000-000000000000}"/>
          </ac:spMkLst>
        </pc:spChg>
        <pc:spChg chg="mod">
          <ac:chgData name="Chris Speller" userId="0a97f007-b978-4543-a8a0-9ee0abccdf0a" providerId="ADAL" clId="{B8B649C5-C549-4FEB-BF49-7EEBAD02D5DE}" dt="2020-12-22T16:48:33.049" v="29683" actId="20577"/>
          <ac:spMkLst>
            <pc:docMk/>
            <pc:sldMk cId="919021932" sldId="4717"/>
            <ac:spMk id="12" creationId="{00000000-0000-0000-0000-000000000000}"/>
          </ac:spMkLst>
        </pc:spChg>
      </pc:sldChg>
      <pc:sldChg chg="modSp add">
        <pc:chgData name="Chris Speller" userId="0a97f007-b978-4543-a8a0-9ee0abccdf0a" providerId="ADAL" clId="{B8B649C5-C549-4FEB-BF49-7EEBAD02D5DE}" dt="2020-12-22T16:50:48.429" v="29708" actId="20577"/>
        <pc:sldMkLst>
          <pc:docMk/>
          <pc:sldMk cId="3409833731" sldId="4718"/>
        </pc:sldMkLst>
        <pc:spChg chg="mod">
          <ac:chgData name="Chris Speller" userId="0a97f007-b978-4543-a8a0-9ee0abccdf0a" providerId="ADAL" clId="{B8B649C5-C549-4FEB-BF49-7EEBAD02D5DE}" dt="2020-12-22T16:50:30.578" v="29705" actId="20577"/>
          <ac:spMkLst>
            <pc:docMk/>
            <pc:sldMk cId="3409833731" sldId="4718"/>
            <ac:spMk id="10" creationId="{00000000-0000-0000-0000-000000000000}"/>
          </ac:spMkLst>
        </pc:spChg>
        <pc:spChg chg="mod">
          <ac:chgData name="Chris Speller" userId="0a97f007-b978-4543-a8a0-9ee0abccdf0a" providerId="ADAL" clId="{B8B649C5-C549-4FEB-BF49-7EEBAD02D5DE}" dt="2020-12-22T16:49:42.762" v="29696"/>
          <ac:spMkLst>
            <pc:docMk/>
            <pc:sldMk cId="3409833731" sldId="4718"/>
            <ac:spMk id="11" creationId="{00000000-0000-0000-0000-000000000000}"/>
          </ac:spMkLst>
        </pc:spChg>
        <pc:spChg chg="mod">
          <ac:chgData name="Chris Speller" userId="0a97f007-b978-4543-a8a0-9ee0abccdf0a" providerId="ADAL" clId="{B8B649C5-C549-4FEB-BF49-7EEBAD02D5DE}" dt="2020-12-22T16:50:48.429" v="29708" actId="20577"/>
          <ac:spMkLst>
            <pc:docMk/>
            <pc:sldMk cId="3409833731" sldId="4718"/>
            <ac:spMk id="12" creationId="{00000000-0000-0000-0000-000000000000}"/>
          </ac:spMkLst>
        </pc:spChg>
      </pc:sldChg>
      <pc:sldChg chg="modSp add modAnim">
        <pc:chgData name="Chris Speller" userId="0a97f007-b978-4543-a8a0-9ee0abccdf0a" providerId="ADAL" clId="{B8B649C5-C549-4FEB-BF49-7EEBAD02D5DE}" dt="2020-12-22T16:51:51.345" v="29764" actId="20577"/>
        <pc:sldMkLst>
          <pc:docMk/>
          <pc:sldMk cId="1719506396" sldId="4719"/>
        </pc:sldMkLst>
        <pc:spChg chg="mod">
          <ac:chgData name="Chris Speller" userId="0a97f007-b978-4543-a8a0-9ee0abccdf0a" providerId="ADAL" clId="{B8B649C5-C549-4FEB-BF49-7EEBAD02D5DE}" dt="2020-12-22T16:51:36.867" v="29752" actId="20577"/>
          <ac:spMkLst>
            <pc:docMk/>
            <pc:sldMk cId="1719506396" sldId="4719"/>
            <ac:spMk id="10" creationId="{00000000-0000-0000-0000-000000000000}"/>
          </ac:spMkLst>
        </pc:spChg>
        <pc:spChg chg="mod">
          <ac:chgData name="Chris Speller" userId="0a97f007-b978-4543-a8a0-9ee0abccdf0a" providerId="ADAL" clId="{B8B649C5-C549-4FEB-BF49-7EEBAD02D5DE}" dt="2020-12-22T16:51:27.012" v="29741"/>
          <ac:spMkLst>
            <pc:docMk/>
            <pc:sldMk cId="1719506396" sldId="4719"/>
            <ac:spMk id="11" creationId="{00000000-0000-0000-0000-000000000000}"/>
          </ac:spMkLst>
        </pc:spChg>
        <pc:spChg chg="mod">
          <ac:chgData name="Chris Speller" userId="0a97f007-b978-4543-a8a0-9ee0abccdf0a" providerId="ADAL" clId="{B8B649C5-C549-4FEB-BF49-7EEBAD02D5DE}" dt="2020-12-22T16:51:51.345" v="29764" actId="20577"/>
          <ac:spMkLst>
            <pc:docMk/>
            <pc:sldMk cId="1719506396" sldId="4719"/>
            <ac:spMk id="12" creationId="{00000000-0000-0000-0000-000000000000}"/>
          </ac:spMkLst>
        </pc:spChg>
      </pc:sldChg>
      <pc:sldChg chg="modSp add modAnim">
        <pc:chgData name="Chris Speller" userId="0a97f007-b978-4543-a8a0-9ee0abccdf0a" providerId="ADAL" clId="{B8B649C5-C549-4FEB-BF49-7EEBAD02D5DE}" dt="2020-12-22T16:53:01.854" v="29791" actId="20577"/>
        <pc:sldMkLst>
          <pc:docMk/>
          <pc:sldMk cId="4165990354" sldId="4720"/>
        </pc:sldMkLst>
        <pc:spChg chg="mod">
          <ac:chgData name="Chris Speller" userId="0a97f007-b978-4543-a8a0-9ee0abccdf0a" providerId="ADAL" clId="{B8B649C5-C549-4FEB-BF49-7EEBAD02D5DE}" dt="2020-12-22T16:53:01.854" v="29791" actId="20577"/>
          <ac:spMkLst>
            <pc:docMk/>
            <pc:sldMk cId="4165990354" sldId="4720"/>
            <ac:spMk id="10" creationId="{00000000-0000-0000-0000-000000000000}"/>
          </ac:spMkLst>
        </pc:spChg>
        <pc:spChg chg="mod">
          <ac:chgData name="Chris Speller" userId="0a97f007-b978-4543-a8a0-9ee0abccdf0a" providerId="ADAL" clId="{B8B649C5-C549-4FEB-BF49-7EEBAD02D5DE}" dt="2020-12-22T16:52:21.633" v="29776"/>
          <ac:spMkLst>
            <pc:docMk/>
            <pc:sldMk cId="4165990354" sldId="4720"/>
            <ac:spMk id="11" creationId="{00000000-0000-0000-0000-000000000000}"/>
          </ac:spMkLst>
        </pc:spChg>
        <pc:spChg chg="mod">
          <ac:chgData name="Chris Speller" userId="0a97f007-b978-4543-a8a0-9ee0abccdf0a" providerId="ADAL" clId="{B8B649C5-C549-4FEB-BF49-7EEBAD02D5DE}" dt="2020-12-22T16:52:38.221" v="29787" actId="20577"/>
          <ac:spMkLst>
            <pc:docMk/>
            <pc:sldMk cId="4165990354" sldId="4720"/>
            <ac:spMk id="12" creationId="{00000000-0000-0000-0000-000000000000}"/>
          </ac:spMkLst>
        </pc:spChg>
      </pc:sldChg>
      <pc:sldChg chg="add">
        <pc:chgData name="Chris Speller" userId="0a97f007-b978-4543-a8a0-9ee0abccdf0a" providerId="ADAL" clId="{B8B649C5-C549-4FEB-BF49-7EEBAD02D5DE}" dt="2020-12-22T16:53:54.211" v="29792"/>
        <pc:sldMkLst>
          <pc:docMk/>
          <pc:sldMk cId="4294905586" sldId="4721"/>
        </pc:sldMkLst>
      </pc:sldChg>
      <pc:sldChg chg="modSp add">
        <pc:chgData name="Chris Speller" userId="0a97f007-b978-4543-a8a0-9ee0abccdf0a" providerId="ADAL" clId="{B8B649C5-C549-4FEB-BF49-7EEBAD02D5DE}" dt="2020-12-22T17:03:47.601" v="29827" actId="20577"/>
        <pc:sldMkLst>
          <pc:docMk/>
          <pc:sldMk cId="481416649" sldId="4722"/>
        </pc:sldMkLst>
        <pc:spChg chg="mod">
          <ac:chgData name="Chris Speller" userId="0a97f007-b978-4543-a8a0-9ee0abccdf0a" providerId="ADAL" clId="{B8B649C5-C549-4FEB-BF49-7EEBAD02D5DE}" dt="2020-12-22T17:03:47.601" v="29827" actId="20577"/>
          <ac:spMkLst>
            <pc:docMk/>
            <pc:sldMk cId="481416649" sldId="4722"/>
            <ac:spMk id="10" creationId="{00000000-0000-0000-0000-000000000000}"/>
          </ac:spMkLst>
        </pc:spChg>
        <pc:spChg chg="mod">
          <ac:chgData name="Chris Speller" userId="0a97f007-b978-4543-a8a0-9ee0abccdf0a" providerId="ADAL" clId="{B8B649C5-C549-4FEB-BF49-7EEBAD02D5DE}" dt="2020-12-22T17:03:24.066" v="29809"/>
          <ac:spMkLst>
            <pc:docMk/>
            <pc:sldMk cId="481416649" sldId="4722"/>
            <ac:spMk id="11" creationId="{00000000-0000-0000-0000-000000000000}"/>
          </ac:spMkLst>
        </pc:spChg>
        <pc:spChg chg="mod">
          <ac:chgData name="Chris Speller" userId="0a97f007-b978-4543-a8a0-9ee0abccdf0a" providerId="ADAL" clId="{B8B649C5-C549-4FEB-BF49-7EEBAD02D5DE}" dt="2020-12-22T17:03:42.601" v="29818" actId="20577"/>
          <ac:spMkLst>
            <pc:docMk/>
            <pc:sldMk cId="481416649" sldId="4722"/>
            <ac:spMk id="12" creationId="{00000000-0000-0000-0000-000000000000}"/>
          </ac:spMkLst>
        </pc:spChg>
      </pc:sldChg>
      <pc:sldChg chg="modSp add mod">
        <pc:chgData name="Chris Speller" userId="0a97f007-b978-4543-a8a0-9ee0abccdf0a" providerId="ADAL" clId="{B8B649C5-C549-4FEB-BF49-7EEBAD02D5DE}" dt="2020-12-22T17:09:46.852" v="30191" actId="20577"/>
        <pc:sldMkLst>
          <pc:docMk/>
          <pc:sldMk cId="3887761073" sldId="4723"/>
        </pc:sldMkLst>
        <pc:spChg chg="mod">
          <ac:chgData name="Chris Speller" userId="0a97f007-b978-4543-a8a0-9ee0abccdf0a" providerId="ADAL" clId="{B8B649C5-C549-4FEB-BF49-7EEBAD02D5DE}" dt="2020-12-22T17:09:46.852" v="30191" actId="20577"/>
          <ac:spMkLst>
            <pc:docMk/>
            <pc:sldMk cId="3887761073" sldId="4723"/>
            <ac:spMk id="10" creationId="{00000000-0000-0000-0000-000000000000}"/>
          </ac:spMkLst>
        </pc:spChg>
        <pc:spChg chg="mod">
          <ac:chgData name="Chris Speller" userId="0a97f007-b978-4543-a8a0-9ee0abccdf0a" providerId="ADAL" clId="{B8B649C5-C549-4FEB-BF49-7EEBAD02D5DE}" dt="2020-12-22T17:06:11.888" v="30176" actId="404"/>
          <ac:spMkLst>
            <pc:docMk/>
            <pc:sldMk cId="3887761073" sldId="4723"/>
            <ac:spMk id="11" creationId="{00000000-0000-0000-0000-000000000000}"/>
          </ac:spMkLst>
        </pc:spChg>
        <pc:spChg chg="mod">
          <ac:chgData name="Chris Speller" userId="0a97f007-b978-4543-a8a0-9ee0abccdf0a" providerId="ADAL" clId="{B8B649C5-C549-4FEB-BF49-7EEBAD02D5DE}" dt="2020-12-22T17:06:34.706" v="30186" actId="1076"/>
          <ac:spMkLst>
            <pc:docMk/>
            <pc:sldMk cId="3887761073" sldId="4723"/>
            <ac:spMk id="12" creationId="{00000000-0000-0000-0000-000000000000}"/>
          </ac:spMkLst>
        </pc:spChg>
      </pc:sldChg>
      <pc:sldChg chg="modSp add mod">
        <pc:chgData name="Chris Speller" userId="0a97f007-b978-4543-a8a0-9ee0abccdf0a" providerId="ADAL" clId="{B8B649C5-C549-4FEB-BF49-7EEBAD02D5DE}" dt="2020-12-22T17:17:30.907" v="30224" actId="20577"/>
        <pc:sldMkLst>
          <pc:docMk/>
          <pc:sldMk cId="1247337459" sldId="4724"/>
        </pc:sldMkLst>
        <pc:spChg chg="mod">
          <ac:chgData name="Chris Speller" userId="0a97f007-b978-4543-a8a0-9ee0abccdf0a" providerId="ADAL" clId="{B8B649C5-C549-4FEB-BF49-7EEBAD02D5DE}" dt="2020-12-22T17:17:22.901" v="30223" actId="20577"/>
          <ac:spMkLst>
            <pc:docMk/>
            <pc:sldMk cId="1247337459" sldId="4724"/>
            <ac:spMk id="10" creationId="{00000000-0000-0000-0000-000000000000}"/>
          </ac:spMkLst>
        </pc:spChg>
        <pc:spChg chg="mod">
          <ac:chgData name="Chris Speller" userId="0a97f007-b978-4543-a8a0-9ee0abccdf0a" providerId="ADAL" clId="{B8B649C5-C549-4FEB-BF49-7EEBAD02D5DE}" dt="2020-12-22T17:17:30.907" v="30224" actId="20577"/>
          <ac:spMkLst>
            <pc:docMk/>
            <pc:sldMk cId="1247337459" sldId="4724"/>
            <ac:spMk id="11" creationId="{00000000-0000-0000-0000-000000000000}"/>
          </ac:spMkLst>
        </pc:spChg>
        <pc:spChg chg="mod">
          <ac:chgData name="Chris Speller" userId="0a97f007-b978-4543-a8a0-9ee0abccdf0a" providerId="ADAL" clId="{B8B649C5-C549-4FEB-BF49-7EEBAD02D5DE}" dt="2020-12-22T17:12:57.768" v="30213" actId="20577"/>
          <ac:spMkLst>
            <pc:docMk/>
            <pc:sldMk cId="1247337459" sldId="4724"/>
            <ac:spMk id="12" creationId="{00000000-0000-0000-0000-000000000000}"/>
          </ac:spMkLst>
        </pc:spChg>
      </pc:sldChg>
      <pc:sldChg chg="modSp add mod">
        <pc:chgData name="Chris Speller" userId="0a97f007-b978-4543-a8a0-9ee0abccdf0a" providerId="ADAL" clId="{B8B649C5-C549-4FEB-BF49-7EEBAD02D5DE}" dt="2020-12-22T17:24:38.153" v="30641" actId="20577"/>
        <pc:sldMkLst>
          <pc:docMk/>
          <pc:sldMk cId="2577155042" sldId="4725"/>
        </pc:sldMkLst>
        <pc:spChg chg="mod">
          <ac:chgData name="Chris Speller" userId="0a97f007-b978-4543-a8a0-9ee0abccdf0a" providerId="ADAL" clId="{B8B649C5-C549-4FEB-BF49-7EEBAD02D5DE}" dt="2020-12-22T17:24:38.153" v="30641" actId="20577"/>
          <ac:spMkLst>
            <pc:docMk/>
            <pc:sldMk cId="2577155042" sldId="4725"/>
            <ac:spMk id="10" creationId="{00000000-0000-0000-0000-000000000000}"/>
          </ac:spMkLst>
        </pc:spChg>
        <pc:spChg chg="mod">
          <ac:chgData name="Chris Speller" userId="0a97f007-b978-4543-a8a0-9ee0abccdf0a" providerId="ADAL" clId="{B8B649C5-C549-4FEB-BF49-7EEBAD02D5DE}" dt="2020-12-22T17:23:02.426" v="30586"/>
          <ac:spMkLst>
            <pc:docMk/>
            <pc:sldMk cId="2577155042" sldId="4725"/>
            <ac:spMk id="11" creationId="{00000000-0000-0000-0000-000000000000}"/>
          </ac:spMkLst>
        </pc:spChg>
        <pc:spChg chg="mod">
          <ac:chgData name="Chris Speller" userId="0a97f007-b978-4543-a8a0-9ee0abccdf0a" providerId="ADAL" clId="{B8B649C5-C549-4FEB-BF49-7EEBAD02D5DE}" dt="2020-12-22T17:23:11.353" v="30589" actId="113"/>
          <ac:spMkLst>
            <pc:docMk/>
            <pc:sldMk cId="2577155042" sldId="4725"/>
            <ac:spMk id="12" creationId="{00000000-0000-0000-0000-000000000000}"/>
          </ac:spMkLst>
        </pc:spChg>
      </pc:sldChg>
      <pc:sldChg chg="modSp add mod">
        <pc:chgData name="Chris Speller" userId="0a97f007-b978-4543-a8a0-9ee0abccdf0a" providerId="ADAL" clId="{B8B649C5-C549-4FEB-BF49-7EEBAD02D5DE}" dt="2020-12-22T17:32:10.369" v="30788" actId="6549"/>
        <pc:sldMkLst>
          <pc:docMk/>
          <pc:sldMk cId="148822467" sldId="4726"/>
        </pc:sldMkLst>
        <pc:spChg chg="mod">
          <ac:chgData name="Chris Speller" userId="0a97f007-b978-4543-a8a0-9ee0abccdf0a" providerId="ADAL" clId="{B8B649C5-C549-4FEB-BF49-7EEBAD02D5DE}" dt="2020-12-22T17:32:07.798" v="30786" actId="6549"/>
          <ac:spMkLst>
            <pc:docMk/>
            <pc:sldMk cId="148822467" sldId="4726"/>
            <ac:spMk id="10" creationId="{00000000-0000-0000-0000-000000000000}"/>
          </ac:spMkLst>
        </pc:spChg>
        <pc:spChg chg="mod">
          <ac:chgData name="Chris Speller" userId="0a97f007-b978-4543-a8a0-9ee0abccdf0a" providerId="ADAL" clId="{B8B649C5-C549-4FEB-BF49-7EEBAD02D5DE}" dt="2020-12-22T17:32:10.369" v="30788" actId="6549"/>
          <ac:spMkLst>
            <pc:docMk/>
            <pc:sldMk cId="148822467" sldId="4726"/>
            <ac:spMk id="11" creationId="{00000000-0000-0000-0000-000000000000}"/>
          </ac:spMkLst>
        </pc:spChg>
        <pc:spChg chg="mod">
          <ac:chgData name="Chris Speller" userId="0a97f007-b978-4543-a8a0-9ee0abccdf0a" providerId="ADAL" clId="{B8B649C5-C549-4FEB-BF49-7EEBAD02D5DE}" dt="2020-12-22T17:30:54.665" v="30757" actId="1076"/>
          <ac:spMkLst>
            <pc:docMk/>
            <pc:sldMk cId="148822467" sldId="4726"/>
            <ac:spMk id="12" creationId="{00000000-0000-0000-0000-000000000000}"/>
          </ac:spMkLst>
        </pc:spChg>
      </pc:sldChg>
      <pc:sldChg chg="modSp add mod">
        <pc:chgData name="Chris Speller" userId="0a97f007-b978-4543-a8a0-9ee0abccdf0a" providerId="ADAL" clId="{B8B649C5-C549-4FEB-BF49-7EEBAD02D5DE}" dt="2020-12-22T17:37:00.565" v="30840" actId="20577"/>
        <pc:sldMkLst>
          <pc:docMk/>
          <pc:sldMk cId="2404846231" sldId="4727"/>
        </pc:sldMkLst>
        <pc:spChg chg="mod">
          <ac:chgData name="Chris Speller" userId="0a97f007-b978-4543-a8a0-9ee0abccdf0a" providerId="ADAL" clId="{B8B649C5-C549-4FEB-BF49-7EEBAD02D5DE}" dt="2020-12-22T17:37:00.565" v="30840" actId="20577"/>
          <ac:spMkLst>
            <pc:docMk/>
            <pc:sldMk cId="2404846231" sldId="4727"/>
            <ac:spMk id="10" creationId="{00000000-0000-0000-0000-000000000000}"/>
          </ac:spMkLst>
        </pc:spChg>
        <pc:spChg chg="mod">
          <ac:chgData name="Chris Speller" userId="0a97f007-b978-4543-a8a0-9ee0abccdf0a" providerId="ADAL" clId="{B8B649C5-C549-4FEB-BF49-7EEBAD02D5DE}" dt="2020-12-22T17:32:49.621" v="30820"/>
          <ac:spMkLst>
            <pc:docMk/>
            <pc:sldMk cId="2404846231" sldId="4727"/>
            <ac:spMk id="11" creationId="{00000000-0000-0000-0000-000000000000}"/>
          </ac:spMkLst>
        </pc:spChg>
        <pc:spChg chg="mod">
          <ac:chgData name="Chris Speller" userId="0a97f007-b978-4543-a8a0-9ee0abccdf0a" providerId="ADAL" clId="{B8B649C5-C549-4FEB-BF49-7EEBAD02D5DE}" dt="2020-12-22T17:33:32.569" v="30828" actId="20577"/>
          <ac:spMkLst>
            <pc:docMk/>
            <pc:sldMk cId="2404846231" sldId="4727"/>
            <ac:spMk id="12" creationId="{00000000-0000-0000-0000-000000000000}"/>
          </ac:spMkLst>
        </pc:spChg>
      </pc:sldChg>
      <pc:sldChg chg="addSp delSp modSp add mod modAnim modNotesTx">
        <pc:chgData name="Chris Speller" userId="0a97f007-b978-4543-a8a0-9ee0abccdf0a" providerId="ADAL" clId="{B8B649C5-C549-4FEB-BF49-7EEBAD02D5DE}" dt="2020-12-22T17:52:09.109" v="31313" actId="20577"/>
        <pc:sldMkLst>
          <pc:docMk/>
          <pc:sldMk cId="939501532" sldId="4728"/>
        </pc:sldMkLst>
        <pc:spChg chg="mod">
          <ac:chgData name="Chris Speller" userId="0a97f007-b978-4543-a8a0-9ee0abccdf0a" providerId="ADAL" clId="{B8B649C5-C549-4FEB-BF49-7EEBAD02D5DE}" dt="2020-12-22T17:52:09.109" v="31313" actId="20577"/>
          <ac:spMkLst>
            <pc:docMk/>
            <pc:sldMk cId="939501532" sldId="4728"/>
            <ac:spMk id="10" creationId="{00000000-0000-0000-0000-000000000000}"/>
          </ac:spMkLst>
        </pc:spChg>
        <pc:spChg chg="mod">
          <ac:chgData name="Chris Speller" userId="0a97f007-b978-4543-a8a0-9ee0abccdf0a" providerId="ADAL" clId="{B8B649C5-C549-4FEB-BF49-7EEBAD02D5DE}" dt="2020-12-22T17:45:38.602" v="31032" actId="20577"/>
          <ac:spMkLst>
            <pc:docMk/>
            <pc:sldMk cId="939501532" sldId="4728"/>
            <ac:spMk id="11" creationId="{00000000-0000-0000-0000-000000000000}"/>
          </ac:spMkLst>
        </pc:spChg>
        <pc:spChg chg="mod">
          <ac:chgData name="Chris Speller" userId="0a97f007-b978-4543-a8a0-9ee0abccdf0a" providerId="ADAL" clId="{B8B649C5-C549-4FEB-BF49-7EEBAD02D5DE}" dt="2020-12-22T17:44:51.377" v="30989" actId="20577"/>
          <ac:spMkLst>
            <pc:docMk/>
            <pc:sldMk cId="939501532" sldId="4728"/>
            <ac:spMk id="12" creationId="{00000000-0000-0000-0000-000000000000}"/>
          </ac:spMkLst>
        </pc:spChg>
        <pc:picChg chg="add del mod">
          <ac:chgData name="Chris Speller" userId="0a97f007-b978-4543-a8a0-9ee0abccdf0a" providerId="ADAL" clId="{B8B649C5-C549-4FEB-BF49-7EEBAD02D5DE}" dt="2020-12-22T17:44:06.814" v="30936" actId="478"/>
          <ac:picMkLst>
            <pc:docMk/>
            <pc:sldMk cId="939501532" sldId="4728"/>
            <ac:picMk id="3" creationId="{690B4A48-506B-4D78-BD33-4E07D2E03FBD}"/>
          </ac:picMkLst>
        </pc:picChg>
      </pc:sldChg>
      <pc:sldChg chg="modSp add mod">
        <pc:chgData name="Chris Speller" userId="0a97f007-b978-4543-a8a0-9ee0abccdf0a" providerId="ADAL" clId="{B8B649C5-C549-4FEB-BF49-7EEBAD02D5DE}" dt="2020-12-22T18:20:53.215" v="31487" actId="20577"/>
        <pc:sldMkLst>
          <pc:docMk/>
          <pc:sldMk cId="1320308" sldId="4729"/>
        </pc:sldMkLst>
        <pc:spChg chg="mod">
          <ac:chgData name="Chris Speller" userId="0a97f007-b978-4543-a8a0-9ee0abccdf0a" providerId="ADAL" clId="{B8B649C5-C549-4FEB-BF49-7EEBAD02D5DE}" dt="2020-12-22T18:19:49.466" v="31430" actId="20577"/>
          <ac:spMkLst>
            <pc:docMk/>
            <pc:sldMk cId="1320308" sldId="4729"/>
            <ac:spMk id="10" creationId="{00000000-0000-0000-0000-000000000000}"/>
          </ac:spMkLst>
        </pc:spChg>
        <pc:spChg chg="mod">
          <ac:chgData name="Chris Speller" userId="0a97f007-b978-4543-a8a0-9ee0abccdf0a" providerId="ADAL" clId="{B8B649C5-C549-4FEB-BF49-7EEBAD02D5DE}" dt="2020-12-22T18:19:05.738" v="31407"/>
          <ac:spMkLst>
            <pc:docMk/>
            <pc:sldMk cId="1320308" sldId="4729"/>
            <ac:spMk id="11" creationId="{00000000-0000-0000-0000-000000000000}"/>
          </ac:spMkLst>
        </pc:spChg>
        <pc:spChg chg="mod">
          <ac:chgData name="Chris Speller" userId="0a97f007-b978-4543-a8a0-9ee0abccdf0a" providerId="ADAL" clId="{B8B649C5-C549-4FEB-BF49-7EEBAD02D5DE}" dt="2020-12-22T18:20:53.215" v="31487" actId="20577"/>
          <ac:spMkLst>
            <pc:docMk/>
            <pc:sldMk cId="1320308" sldId="4729"/>
            <ac:spMk id="12" creationId="{00000000-0000-0000-0000-000000000000}"/>
          </ac:spMkLst>
        </pc:spChg>
      </pc:sldChg>
      <pc:sldChg chg="modSp add mod">
        <pc:chgData name="Chris Speller" userId="0a97f007-b978-4543-a8a0-9ee0abccdf0a" providerId="ADAL" clId="{B8B649C5-C549-4FEB-BF49-7EEBAD02D5DE}" dt="2020-12-22T18:25:10.250" v="31611" actId="6549"/>
        <pc:sldMkLst>
          <pc:docMk/>
          <pc:sldMk cId="458172050" sldId="4730"/>
        </pc:sldMkLst>
        <pc:spChg chg="mod">
          <ac:chgData name="Chris Speller" userId="0a97f007-b978-4543-a8a0-9ee0abccdf0a" providerId="ADAL" clId="{B8B649C5-C549-4FEB-BF49-7EEBAD02D5DE}" dt="2020-12-22T18:25:10.250" v="31611" actId="6549"/>
          <ac:spMkLst>
            <pc:docMk/>
            <pc:sldMk cId="458172050" sldId="4730"/>
            <ac:spMk id="10" creationId="{00000000-0000-0000-0000-000000000000}"/>
          </ac:spMkLst>
        </pc:spChg>
        <pc:spChg chg="mod">
          <ac:chgData name="Chris Speller" userId="0a97f007-b978-4543-a8a0-9ee0abccdf0a" providerId="ADAL" clId="{B8B649C5-C549-4FEB-BF49-7EEBAD02D5DE}" dt="2020-12-22T18:23:21.376" v="31547"/>
          <ac:spMkLst>
            <pc:docMk/>
            <pc:sldMk cId="458172050" sldId="4730"/>
            <ac:spMk id="11" creationId="{00000000-0000-0000-0000-000000000000}"/>
          </ac:spMkLst>
        </pc:spChg>
        <pc:spChg chg="mod">
          <ac:chgData name="Chris Speller" userId="0a97f007-b978-4543-a8a0-9ee0abccdf0a" providerId="ADAL" clId="{B8B649C5-C549-4FEB-BF49-7EEBAD02D5DE}" dt="2020-12-22T18:24:19.638" v="31598" actId="20577"/>
          <ac:spMkLst>
            <pc:docMk/>
            <pc:sldMk cId="458172050" sldId="4730"/>
            <ac:spMk id="12" creationId="{00000000-0000-0000-0000-000000000000}"/>
          </ac:spMkLst>
        </pc:spChg>
      </pc:sldChg>
      <pc:sldChg chg="modSp add mod">
        <pc:chgData name="Chris Speller" userId="0a97f007-b978-4543-a8a0-9ee0abccdf0a" providerId="ADAL" clId="{B8B649C5-C549-4FEB-BF49-7EEBAD02D5DE}" dt="2020-12-22T18:30:01.815" v="31870" actId="20577"/>
        <pc:sldMkLst>
          <pc:docMk/>
          <pc:sldMk cId="2198875609" sldId="4731"/>
        </pc:sldMkLst>
        <pc:spChg chg="mod">
          <ac:chgData name="Chris Speller" userId="0a97f007-b978-4543-a8a0-9ee0abccdf0a" providerId="ADAL" clId="{B8B649C5-C549-4FEB-BF49-7EEBAD02D5DE}" dt="2020-12-22T18:29:22.061" v="31791" actId="20577"/>
          <ac:spMkLst>
            <pc:docMk/>
            <pc:sldMk cId="2198875609" sldId="4731"/>
            <ac:spMk id="10" creationId="{00000000-0000-0000-0000-000000000000}"/>
          </ac:spMkLst>
        </pc:spChg>
        <pc:spChg chg="mod">
          <ac:chgData name="Chris Speller" userId="0a97f007-b978-4543-a8a0-9ee0abccdf0a" providerId="ADAL" clId="{B8B649C5-C549-4FEB-BF49-7EEBAD02D5DE}" dt="2020-12-22T18:26:35.406" v="31784"/>
          <ac:spMkLst>
            <pc:docMk/>
            <pc:sldMk cId="2198875609" sldId="4731"/>
            <ac:spMk id="11" creationId="{00000000-0000-0000-0000-000000000000}"/>
          </ac:spMkLst>
        </pc:spChg>
        <pc:spChg chg="mod">
          <ac:chgData name="Chris Speller" userId="0a97f007-b978-4543-a8a0-9ee0abccdf0a" providerId="ADAL" clId="{B8B649C5-C549-4FEB-BF49-7EEBAD02D5DE}" dt="2020-12-22T18:30:01.815" v="31870" actId="20577"/>
          <ac:spMkLst>
            <pc:docMk/>
            <pc:sldMk cId="2198875609" sldId="4731"/>
            <ac:spMk id="12" creationId="{00000000-0000-0000-0000-000000000000}"/>
          </ac:spMkLst>
        </pc:spChg>
      </pc:sldChg>
      <pc:sldChg chg="modSp add mod modAnim">
        <pc:chgData name="Chris Speller" userId="0a97f007-b978-4543-a8a0-9ee0abccdf0a" providerId="ADAL" clId="{B8B649C5-C549-4FEB-BF49-7EEBAD02D5DE}" dt="2020-12-22T18:38:58.356" v="32148" actId="20577"/>
        <pc:sldMkLst>
          <pc:docMk/>
          <pc:sldMk cId="3042043662" sldId="4732"/>
        </pc:sldMkLst>
        <pc:spChg chg="mod">
          <ac:chgData name="Chris Speller" userId="0a97f007-b978-4543-a8a0-9ee0abccdf0a" providerId="ADAL" clId="{B8B649C5-C549-4FEB-BF49-7EEBAD02D5DE}" dt="2020-12-22T18:38:58.356" v="32148" actId="20577"/>
          <ac:spMkLst>
            <pc:docMk/>
            <pc:sldMk cId="3042043662" sldId="4732"/>
            <ac:spMk id="10" creationId="{00000000-0000-0000-0000-000000000000}"/>
          </ac:spMkLst>
        </pc:spChg>
        <pc:spChg chg="mod">
          <ac:chgData name="Chris Speller" userId="0a97f007-b978-4543-a8a0-9ee0abccdf0a" providerId="ADAL" clId="{B8B649C5-C549-4FEB-BF49-7EEBAD02D5DE}" dt="2020-12-22T18:31:03.226" v="31950"/>
          <ac:spMkLst>
            <pc:docMk/>
            <pc:sldMk cId="3042043662" sldId="4732"/>
            <ac:spMk id="11" creationId="{00000000-0000-0000-0000-000000000000}"/>
          </ac:spMkLst>
        </pc:spChg>
        <pc:spChg chg="mod">
          <ac:chgData name="Chris Speller" userId="0a97f007-b978-4543-a8a0-9ee0abccdf0a" providerId="ADAL" clId="{B8B649C5-C549-4FEB-BF49-7EEBAD02D5DE}" dt="2020-12-22T18:31:51.444" v="32017" actId="1076"/>
          <ac:spMkLst>
            <pc:docMk/>
            <pc:sldMk cId="3042043662" sldId="4732"/>
            <ac:spMk id="12" creationId="{00000000-0000-0000-0000-000000000000}"/>
          </ac:spMkLst>
        </pc:spChg>
      </pc:sldChg>
      <pc:sldChg chg="modSp add mod modAnim">
        <pc:chgData name="Chris Speller" userId="0a97f007-b978-4543-a8a0-9ee0abccdf0a" providerId="ADAL" clId="{B8B649C5-C549-4FEB-BF49-7EEBAD02D5DE}" dt="2020-12-22T18:40:38.115" v="32228" actId="20577"/>
        <pc:sldMkLst>
          <pc:docMk/>
          <pc:sldMk cId="3692030186" sldId="4733"/>
        </pc:sldMkLst>
        <pc:spChg chg="mod">
          <ac:chgData name="Chris Speller" userId="0a97f007-b978-4543-a8a0-9ee0abccdf0a" providerId="ADAL" clId="{B8B649C5-C549-4FEB-BF49-7EEBAD02D5DE}" dt="2020-12-22T18:40:06.427" v="32197" actId="20577"/>
          <ac:spMkLst>
            <pc:docMk/>
            <pc:sldMk cId="3692030186" sldId="4733"/>
            <ac:spMk id="10" creationId="{00000000-0000-0000-0000-000000000000}"/>
          </ac:spMkLst>
        </pc:spChg>
        <pc:spChg chg="mod">
          <ac:chgData name="Chris Speller" userId="0a97f007-b978-4543-a8a0-9ee0abccdf0a" providerId="ADAL" clId="{B8B649C5-C549-4FEB-BF49-7EEBAD02D5DE}" dt="2020-12-22T18:40:38.115" v="32228" actId="20577"/>
          <ac:spMkLst>
            <pc:docMk/>
            <pc:sldMk cId="3692030186" sldId="4733"/>
            <ac:spMk id="11" creationId="{00000000-0000-0000-0000-000000000000}"/>
          </ac:spMkLst>
        </pc:spChg>
        <pc:spChg chg="mod">
          <ac:chgData name="Chris Speller" userId="0a97f007-b978-4543-a8a0-9ee0abccdf0a" providerId="ADAL" clId="{B8B649C5-C549-4FEB-BF49-7EEBAD02D5DE}" dt="2020-12-22T18:40:27.255" v="32226" actId="20577"/>
          <ac:spMkLst>
            <pc:docMk/>
            <pc:sldMk cId="3692030186" sldId="4733"/>
            <ac:spMk id="12" creationId="{00000000-0000-0000-0000-000000000000}"/>
          </ac:spMkLst>
        </pc:spChg>
      </pc:sldChg>
      <pc:sldChg chg="modSp add mod">
        <pc:chgData name="Chris Speller" userId="0a97f007-b978-4543-a8a0-9ee0abccdf0a" providerId="ADAL" clId="{B8B649C5-C549-4FEB-BF49-7EEBAD02D5DE}" dt="2020-12-22T18:43:22.072" v="32302" actId="20577"/>
        <pc:sldMkLst>
          <pc:docMk/>
          <pc:sldMk cId="1059763452" sldId="4734"/>
        </pc:sldMkLst>
        <pc:spChg chg="mod">
          <ac:chgData name="Chris Speller" userId="0a97f007-b978-4543-a8a0-9ee0abccdf0a" providerId="ADAL" clId="{B8B649C5-C549-4FEB-BF49-7EEBAD02D5DE}" dt="2020-12-22T18:43:22.072" v="32302" actId="20577"/>
          <ac:spMkLst>
            <pc:docMk/>
            <pc:sldMk cId="1059763452" sldId="4734"/>
            <ac:spMk id="10" creationId="{00000000-0000-0000-0000-000000000000}"/>
          </ac:spMkLst>
        </pc:spChg>
        <pc:spChg chg="mod">
          <ac:chgData name="Chris Speller" userId="0a97f007-b978-4543-a8a0-9ee0abccdf0a" providerId="ADAL" clId="{B8B649C5-C549-4FEB-BF49-7EEBAD02D5DE}" dt="2020-12-22T18:38:15.540" v="32111"/>
          <ac:spMkLst>
            <pc:docMk/>
            <pc:sldMk cId="1059763452" sldId="4734"/>
            <ac:spMk id="11" creationId="{00000000-0000-0000-0000-000000000000}"/>
          </ac:spMkLst>
        </pc:spChg>
        <pc:spChg chg="mod">
          <ac:chgData name="Chris Speller" userId="0a97f007-b978-4543-a8a0-9ee0abccdf0a" providerId="ADAL" clId="{B8B649C5-C549-4FEB-BF49-7EEBAD02D5DE}" dt="2020-12-22T18:42:23.336" v="32297" actId="20577"/>
          <ac:spMkLst>
            <pc:docMk/>
            <pc:sldMk cId="1059763452" sldId="4734"/>
            <ac:spMk id="12" creationId="{00000000-0000-0000-0000-000000000000}"/>
          </ac:spMkLst>
        </pc:spChg>
      </pc:sldChg>
      <pc:sldChg chg="modSp add mod modAnim">
        <pc:chgData name="Chris Speller" userId="0a97f007-b978-4543-a8a0-9ee0abccdf0a" providerId="ADAL" clId="{B8B649C5-C549-4FEB-BF49-7EEBAD02D5DE}" dt="2020-12-22T18:48:26.940" v="32495" actId="20577"/>
        <pc:sldMkLst>
          <pc:docMk/>
          <pc:sldMk cId="130491783" sldId="4735"/>
        </pc:sldMkLst>
        <pc:spChg chg="mod">
          <ac:chgData name="Chris Speller" userId="0a97f007-b978-4543-a8a0-9ee0abccdf0a" providerId="ADAL" clId="{B8B649C5-C549-4FEB-BF49-7EEBAD02D5DE}" dt="2020-12-22T18:46:01.856" v="32384" actId="20577"/>
          <ac:spMkLst>
            <pc:docMk/>
            <pc:sldMk cId="130491783" sldId="4735"/>
            <ac:spMk id="10" creationId="{00000000-0000-0000-0000-000000000000}"/>
          </ac:spMkLst>
        </pc:spChg>
        <pc:spChg chg="mod">
          <ac:chgData name="Chris Speller" userId="0a97f007-b978-4543-a8a0-9ee0abccdf0a" providerId="ADAL" clId="{B8B649C5-C549-4FEB-BF49-7EEBAD02D5DE}" dt="2020-12-22T18:46:11.800" v="32393" actId="20577"/>
          <ac:spMkLst>
            <pc:docMk/>
            <pc:sldMk cId="130491783" sldId="4735"/>
            <ac:spMk id="11" creationId="{00000000-0000-0000-0000-000000000000}"/>
          </ac:spMkLst>
        </pc:spChg>
        <pc:spChg chg="mod">
          <ac:chgData name="Chris Speller" userId="0a97f007-b978-4543-a8a0-9ee0abccdf0a" providerId="ADAL" clId="{B8B649C5-C549-4FEB-BF49-7EEBAD02D5DE}" dt="2020-12-22T18:48:26.940" v="32495" actId="20577"/>
          <ac:spMkLst>
            <pc:docMk/>
            <pc:sldMk cId="130491783" sldId="4735"/>
            <ac:spMk id="12" creationId="{00000000-0000-0000-0000-000000000000}"/>
          </ac:spMkLst>
        </pc:spChg>
      </pc:sldChg>
      <pc:sldChg chg="modSp add mod modAnim">
        <pc:chgData name="Chris Speller" userId="0a97f007-b978-4543-a8a0-9ee0abccdf0a" providerId="ADAL" clId="{B8B649C5-C549-4FEB-BF49-7EEBAD02D5DE}" dt="2020-12-22T18:52:40.327" v="32629" actId="20577"/>
        <pc:sldMkLst>
          <pc:docMk/>
          <pc:sldMk cId="678123025" sldId="4736"/>
        </pc:sldMkLst>
        <pc:spChg chg="mod">
          <ac:chgData name="Chris Speller" userId="0a97f007-b978-4543-a8a0-9ee0abccdf0a" providerId="ADAL" clId="{B8B649C5-C549-4FEB-BF49-7EEBAD02D5DE}" dt="2020-12-22T18:51:05.951" v="32580" actId="20577"/>
          <ac:spMkLst>
            <pc:docMk/>
            <pc:sldMk cId="678123025" sldId="4736"/>
            <ac:spMk id="10" creationId="{00000000-0000-0000-0000-000000000000}"/>
          </ac:spMkLst>
        </pc:spChg>
        <pc:spChg chg="mod">
          <ac:chgData name="Chris Speller" userId="0a97f007-b978-4543-a8a0-9ee0abccdf0a" providerId="ADAL" clId="{B8B649C5-C549-4FEB-BF49-7EEBAD02D5DE}" dt="2020-12-22T18:49:19.038" v="32539"/>
          <ac:spMkLst>
            <pc:docMk/>
            <pc:sldMk cId="678123025" sldId="4736"/>
            <ac:spMk id="11" creationId="{00000000-0000-0000-0000-000000000000}"/>
          </ac:spMkLst>
        </pc:spChg>
        <pc:spChg chg="mod">
          <ac:chgData name="Chris Speller" userId="0a97f007-b978-4543-a8a0-9ee0abccdf0a" providerId="ADAL" clId="{B8B649C5-C549-4FEB-BF49-7EEBAD02D5DE}" dt="2020-12-22T18:52:40.327" v="32629" actId="20577"/>
          <ac:spMkLst>
            <pc:docMk/>
            <pc:sldMk cId="678123025" sldId="4736"/>
            <ac:spMk id="12" creationId="{00000000-0000-0000-0000-000000000000}"/>
          </ac:spMkLst>
        </pc:spChg>
      </pc:sldChg>
      <pc:sldChg chg="add del">
        <pc:chgData name="Chris Speller" userId="0a97f007-b978-4543-a8a0-9ee0abccdf0a" providerId="ADAL" clId="{B8B649C5-C549-4FEB-BF49-7EEBAD02D5DE}" dt="2020-12-22T18:48:34.220" v="32497"/>
        <pc:sldMkLst>
          <pc:docMk/>
          <pc:sldMk cId="3378887704" sldId="4736"/>
        </pc:sldMkLst>
      </pc:sldChg>
      <pc:sldChg chg="addSp delSp modSp add mod addAnim delAnim modAnim">
        <pc:chgData name="Chris Speller" userId="0a97f007-b978-4543-a8a0-9ee0abccdf0a" providerId="ADAL" clId="{B8B649C5-C549-4FEB-BF49-7EEBAD02D5DE}" dt="2020-12-22T19:48:52.925" v="33558" actId="20577"/>
        <pc:sldMkLst>
          <pc:docMk/>
          <pc:sldMk cId="1035632461" sldId="4737"/>
        </pc:sldMkLst>
        <pc:spChg chg="mod">
          <ac:chgData name="Chris Speller" userId="0a97f007-b978-4543-a8a0-9ee0abccdf0a" providerId="ADAL" clId="{B8B649C5-C549-4FEB-BF49-7EEBAD02D5DE}" dt="2020-12-22T19:05:53.270" v="32797" actId="20577"/>
          <ac:spMkLst>
            <pc:docMk/>
            <pc:sldMk cId="1035632461" sldId="4737"/>
            <ac:spMk id="10" creationId="{00000000-0000-0000-0000-000000000000}"/>
          </ac:spMkLst>
        </pc:spChg>
        <pc:spChg chg="mod">
          <ac:chgData name="Chris Speller" userId="0a97f007-b978-4543-a8a0-9ee0abccdf0a" providerId="ADAL" clId="{B8B649C5-C549-4FEB-BF49-7EEBAD02D5DE}" dt="2020-12-22T19:48:52.925" v="33558" actId="20577"/>
          <ac:spMkLst>
            <pc:docMk/>
            <pc:sldMk cId="1035632461" sldId="4737"/>
            <ac:spMk id="11" creationId="{00000000-0000-0000-0000-000000000000}"/>
          </ac:spMkLst>
        </pc:spChg>
        <pc:spChg chg="del mod">
          <ac:chgData name="Chris Speller" userId="0a97f007-b978-4543-a8a0-9ee0abccdf0a" providerId="ADAL" clId="{B8B649C5-C549-4FEB-BF49-7EEBAD02D5DE}" dt="2020-12-22T18:59:47.151" v="32706" actId="478"/>
          <ac:spMkLst>
            <pc:docMk/>
            <pc:sldMk cId="1035632461" sldId="4737"/>
            <ac:spMk id="12" creationId="{00000000-0000-0000-0000-000000000000}"/>
          </ac:spMkLst>
        </pc:spChg>
        <pc:picChg chg="add mod">
          <ac:chgData name="Chris Speller" userId="0a97f007-b978-4543-a8a0-9ee0abccdf0a" providerId="ADAL" clId="{B8B649C5-C549-4FEB-BF49-7EEBAD02D5DE}" dt="2020-12-22T19:48:45.713" v="33533" actId="1076"/>
          <ac:picMkLst>
            <pc:docMk/>
            <pc:sldMk cId="1035632461" sldId="4737"/>
            <ac:picMk id="3" creationId="{3166928B-8CF7-4828-8A19-DE74C5CCC4BC}"/>
          </ac:picMkLst>
        </pc:picChg>
        <pc:picChg chg="add del mod">
          <ac:chgData name="Chris Speller" userId="0a97f007-b978-4543-a8a0-9ee0abccdf0a" providerId="ADAL" clId="{B8B649C5-C549-4FEB-BF49-7EEBAD02D5DE}" dt="2020-12-22T19:00:38.470" v="32713" actId="22"/>
          <ac:picMkLst>
            <pc:docMk/>
            <pc:sldMk cId="1035632461" sldId="4737"/>
            <ac:picMk id="7" creationId="{A2839793-0623-4E3E-A7B9-749A14C963CA}"/>
          </ac:picMkLst>
        </pc:picChg>
        <pc:picChg chg="add del mod">
          <ac:chgData name="Chris Speller" userId="0a97f007-b978-4543-a8a0-9ee0abccdf0a" providerId="ADAL" clId="{B8B649C5-C549-4FEB-BF49-7EEBAD02D5DE}" dt="2020-12-22T19:05:57.400" v="32800" actId="478"/>
          <ac:picMkLst>
            <pc:docMk/>
            <pc:sldMk cId="1035632461" sldId="4737"/>
            <ac:picMk id="14" creationId="{62D7DA8E-533A-4B50-9B86-943BF11DE32B}"/>
          </ac:picMkLst>
        </pc:picChg>
        <pc:picChg chg="add del mod">
          <ac:chgData name="Chris Speller" userId="0a97f007-b978-4543-a8a0-9ee0abccdf0a" providerId="ADAL" clId="{B8B649C5-C549-4FEB-BF49-7EEBAD02D5DE}" dt="2020-12-22T19:05:57.914" v="32801" actId="478"/>
          <ac:picMkLst>
            <pc:docMk/>
            <pc:sldMk cId="1035632461" sldId="4737"/>
            <ac:picMk id="16" creationId="{5D8A61AE-6F1D-4432-A374-362AF35C82EB}"/>
          </ac:picMkLst>
        </pc:picChg>
        <pc:picChg chg="add del mod">
          <ac:chgData name="Chris Speller" userId="0a97f007-b978-4543-a8a0-9ee0abccdf0a" providerId="ADAL" clId="{B8B649C5-C549-4FEB-BF49-7EEBAD02D5DE}" dt="2020-12-22T19:04:43.463" v="32774" actId="478"/>
          <ac:picMkLst>
            <pc:docMk/>
            <pc:sldMk cId="1035632461" sldId="4737"/>
            <ac:picMk id="17" creationId="{86B0CFBB-CB5F-4B46-82A7-625491032CC5}"/>
          </ac:picMkLst>
        </pc:picChg>
        <pc:picChg chg="add del mod">
          <ac:chgData name="Chris Speller" userId="0a97f007-b978-4543-a8a0-9ee0abccdf0a" providerId="ADAL" clId="{B8B649C5-C549-4FEB-BF49-7EEBAD02D5DE}" dt="2020-12-22T19:04:44.031" v="32775" actId="478"/>
          <ac:picMkLst>
            <pc:docMk/>
            <pc:sldMk cId="1035632461" sldId="4737"/>
            <ac:picMk id="18" creationId="{283B6D28-647F-4AB4-B512-58A48A9A45F7}"/>
          </ac:picMkLst>
        </pc:picChg>
      </pc:sldChg>
      <pc:sldChg chg="addSp delSp modSp add mod delAnim modAnim">
        <pc:chgData name="Chris Speller" userId="0a97f007-b978-4543-a8a0-9ee0abccdf0a" providerId="ADAL" clId="{B8B649C5-C549-4FEB-BF49-7EEBAD02D5DE}" dt="2020-12-22T19:48:29.212" v="33531"/>
        <pc:sldMkLst>
          <pc:docMk/>
          <pc:sldMk cId="810121915" sldId="4738"/>
        </pc:sldMkLst>
        <pc:spChg chg="mod">
          <ac:chgData name="Chris Speller" userId="0a97f007-b978-4543-a8a0-9ee0abccdf0a" providerId="ADAL" clId="{B8B649C5-C549-4FEB-BF49-7EEBAD02D5DE}" dt="2020-12-22T19:08:19.616" v="32847" actId="20577"/>
          <ac:spMkLst>
            <pc:docMk/>
            <pc:sldMk cId="810121915" sldId="4738"/>
            <ac:spMk id="10" creationId="{00000000-0000-0000-0000-000000000000}"/>
          </ac:spMkLst>
        </pc:spChg>
        <pc:spChg chg="mod">
          <ac:chgData name="Chris Speller" userId="0a97f007-b978-4543-a8a0-9ee0abccdf0a" providerId="ADAL" clId="{B8B649C5-C549-4FEB-BF49-7EEBAD02D5DE}" dt="2020-12-22T19:48:19.412" v="33527" actId="1076"/>
          <ac:spMkLst>
            <pc:docMk/>
            <pc:sldMk cId="810121915" sldId="4738"/>
            <ac:spMk id="11" creationId="{00000000-0000-0000-0000-000000000000}"/>
          </ac:spMkLst>
        </pc:spChg>
        <pc:picChg chg="del">
          <ac:chgData name="Chris Speller" userId="0a97f007-b978-4543-a8a0-9ee0abccdf0a" providerId="ADAL" clId="{B8B649C5-C549-4FEB-BF49-7EEBAD02D5DE}" dt="2020-12-22T19:04:34.974" v="32768" actId="478"/>
          <ac:picMkLst>
            <pc:docMk/>
            <pc:sldMk cId="810121915" sldId="4738"/>
            <ac:picMk id="3" creationId="{3166928B-8CF7-4828-8A19-DE74C5CCC4BC}"/>
          </ac:picMkLst>
        </pc:picChg>
        <pc:picChg chg="add del mod">
          <ac:chgData name="Chris Speller" userId="0a97f007-b978-4543-a8a0-9ee0abccdf0a" providerId="ADAL" clId="{B8B649C5-C549-4FEB-BF49-7EEBAD02D5DE}" dt="2020-12-22T19:48:13.052" v="33522" actId="478"/>
          <ac:picMkLst>
            <pc:docMk/>
            <pc:sldMk cId="810121915" sldId="4738"/>
            <ac:picMk id="6" creationId="{61E8AC71-085B-403D-91FB-629B7D03DA81}"/>
          </ac:picMkLst>
        </pc:picChg>
        <pc:picChg chg="add mod">
          <ac:chgData name="Chris Speller" userId="0a97f007-b978-4543-a8a0-9ee0abccdf0a" providerId="ADAL" clId="{B8B649C5-C549-4FEB-BF49-7EEBAD02D5DE}" dt="2020-12-22T19:48:26.579" v="33530" actId="1076"/>
          <ac:picMkLst>
            <pc:docMk/>
            <pc:sldMk cId="810121915" sldId="4738"/>
            <ac:picMk id="12" creationId="{00B20B67-06D6-4129-9F8E-DB616C4798DA}"/>
          </ac:picMkLst>
        </pc:picChg>
        <pc:picChg chg="del">
          <ac:chgData name="Chris Speller" userId="0a97f007-b978-4543-a8a0-9ee0abccdf0a" providerId="ADAL" clId="{B8B649C5-C549-4FEB-BF49-7EEBAD02D5DE}" dt="2020-12-22T19:04:36.374" v="32770" actId="478"/>
          <ac:picMkLst>
            <pc:docMk/>
            <pc:sldMk cId="810121915" sldId="4738"/>
            <ac:picMk id="14" creationId="{62D7DA8E-533A-4B50-9B86-943BF11DE32B}"/>
          </ac:picMkLst>
        </pc:picChg>
        <pc:picChg chg="del">
          <ac:chgData name="Chris Speller" userId="0a97f007-b978-4543-a8a0-9ee0abccdf0a" providerId="ADAL" clId="{B8B649C5-C549-4FEB-BF49-7EEBAD02D5DE}" dt="2020-12-22T19:04:37.062" v="32771" actId="478"/>
          <ac:picMkLst>
            <pc:docMk/>
            <pc:sldMk cId="810121915" sldId="4738"/>
            <ac:picMk id="16" creationId="{5D8A61AE-6F1D-4432-A374-362AF35C82EB}"/>
          </ac:picMkLst>
        </pc:picChg>
        <pc:picChg chg="del">
          <ac:chgData name="Chris Speller" userId="0a97f007-b978-4543-a8a0-9ee0abccdf0a" providerId="ADAL" clId="{B8B649C5-C549-4FEB-BF49-7EEBAD02D5DE}" dt="2020-12-22T19:04:29.008" v="32764" actId="478"/>
          <ac:picMkLst>
            <pc:docMk/>
            <pc:sldMk cId="810121915" sldId="4738"/>
            <ac:picMk id="17" creationId="{86B0CFBB-CB5F-4B46-82A7-625491032CC5}"/>
          </ac:picMkLst>
        </pc:picChg>
        <pc:picChg chg="del">
          <ac:chgData name="Chris Speller" userId="0a97f007-b978-4543-a8a0-9ee0abccdf0a" providerId="ADAL" clId="{B8B649C5-C549-4FEB-BF49-7EEBAD02D5DE}" dt="2020-12-22T19:04:35.431" v="32769" actId="478"/>
          <ac:picMkLst>
            <pc:docMk/>
            <pc:sldMk cId="810121915" sldId="4738"/>
            <ac:picMk id="18" creationId="{283B6D28-647F-4AB4-B512-58A48A9A45F7}"/>
          </ac:picMkLst>
        </pc:picChg>
      </pc:sldChg>
      <pc:sldChg chg="delSp modSp add mod delAnim modAnim">
        <pc:chgData name="Chris Speller" userId="0a97f007-b978-4543-a8a0-9ee0abccdf0a" providerId="ADAL" clId="{B8B649C5-C549-4FEB-BF49-7EEBAD02D5DE}" dt="2020-12-22T20:01:07.374" v="33576"/>
        <pc:sldMkLst>
          <pc:docMk/>
          <pc:sldMk cId="611007519" sldId="4739"/>
        </pc:sldMkLst>
        <pc:spChg chg="mod">
          <ac:chgData name="Chris Speller" userId="0a97f007-b978-4543-a8a0-9ee0abccdf0a" providerId="ADAL" clId="{B8B649C5-C549-4FEB-BF49-7EEBAD02D5DE}" dt="2020-12-22T19:06:21.483" v="32812" actId="20577"/>
          <ac:spMkLst>
            <pc:docMk/>
            <pc:sldMk cId="611007519" sldId="4739"/>
            <ac:spMk id="10" creationId="{00000000-0000-0000-0000-000000000000}"/>
          </ac:spMkLst>
        </pc:spChg>
        <pc:spChg chg="mod">
          <ac:chgData name="Chris Speller" userId="0a97f007-b978-4543-a8a0-9ee0abccdf0a" providerId="ADAL" clId="{B8B649C5-C549-4FEB-BF49-7EEBAD02D5DE}" dt="2020-12-22T20:01:07.374" v="33576"/>
          <ac:spMkLst>
            <pc:docMk/>
            <pc:sldMk cId="611007519" sldId="4739"/>
            <ac:spMk id="11" creationId="{00000000-0000-0000-0000-000000000000}"/>
          </ac:spMkLst>
        </pc:spChg>
        <pc:picChg chg="del">
          <ac:chgData name="Chris Speller" userId="0a97f007-b978-4543-a8a0-9ee0abccdf0a" providerId="ADAL" clId="{B8B649C5-C549-4FEB-BF49-7EEBAD02D5DE}" dt="2020-12-22T19:06:53.389" v="32814" actId="478"/>
          <ac:picMkLst>
            <pc:docMk/>
            <pc:sldMk cId="611007519" sldId="4739"/>
            <ac:picMk id="3" creationId="{3166928B-8CF7-4828-8A19-DE74C5CCC4BC}"/>
          </ac:picMkLst>
        </pc:picChg>
        <pc:picChg chg="mod">
          <ac:chgData name="Chris Speller" userId="0a97f007-b978-4543-a8a0-9ee0abccdf0a" providerId="ADAL" clId="{B8B649C5-C549-4FEB-BF49-7EEBAD02D5DE}" dt="2020-12-22T20:00:53.363" v="33575" actId="1076"/>
          <ac:picMkLst>
            <pc:docMk/>
            <pc:sldMk cId="611007519" sldId="4739"/>
            <ac:picMk id="14" creationId="{62D7DA8E-533A-4B50-9B86-943BF11DE32B}"/>
          </ac:picMkLst>
        </pc:picChg>
        <pc:picChg chg="del">
          <ac:chgData name="Chris Speller" userId="0a97f007-b978-4543-a8a0-9ee0abccdf0a" providerId="ADAL" clId="{B8B649C5-C549-4FEB-BF49-7EEBAD02D5DE}" dt="2020-12-22T19:07:11.592" v="32821" actId="478"/>
          <ac:picMkLst>
            <pc:docMk/>
            <pc:sldMk cId="611007519" sldId="4739"/>
            <ac:picMk id="16" creationId="{5D8A61AE-6F1D-4432-A374-362AF35C82EB}"/>
          </ac:picMkLst>
        </pc:picChg>
      </pc:sldChg>
      <pc:sldChg chg="addSp delSp modSp add mod delAnim modAnim">
        <pc:chgData name="Chris Speller" userId="0a97f007-b978-4543-a8a0-9ee0abccdf0a" providerId="ADAL" clId="{B8B649C5-C549-4FEB-BF49-7EEBAD02D5DE}" dt="2020-12-22T20:27:20.845" v="33925"/>
        <pc:sldMkLst>
          <pc:docMk/>
          <pc:sldMk cId="2890707492" sldId="4740"/>
        </pc:sldMkLst>
        <pc:spChg chg="mod">
          <ac:chgData name="Chris Speller" userId="0a97f007-b978-4543-a8a0-9ee0abccdf0a" providerId="ADAL" clId="{B8B649C5-C549-4FEB-BF49-7EEBAD02D5DE}" dt="2020-12-22T19:07:40.506" v="32830" actId="16959"/>
          <ac:spMkLst>
            <pc:docMk/>
            <pc:sldMk cId="2890707492" sldId="4740"/>
            <ac:spMk id="10" creationId="{00000000-0000-0000-0000-000000000000}"/>
          </ac:spMkLst>
        </pc:spChg>
        <pc:spChg chg="mod">
          <ac:chgData name="Chris Speller" userId="0a97f007-b978-4543-a8a0-9ee0abccdf0a" providerId="ADAL" clId="{B8B649C5-C549-4FEB-BF49-7EEBAD02D5DE}" dt="2020-12-22T20:26:18.820" v="33920" actId="20577"/>
          <ac:spMkLst>
            <pc:docMk/>
            <pc:sldMk cId="2890707492" sldId="4740"/>
            <ac:spMk id="11" creationId="{00000000-0000-0000-0000-000000000000}"/>
          </ac:spMkLst>
        </pc:spChg>
        <pc:picChg chg="add mod">
          <ac:chgData name="Chris Speller" userId="0a97f007-b978-4543-a8a0-9ee0abccdf0a" providerId="ADAL" clId="{B8B649C5-C549-4FEB-BF49-7EEBAD02D5DE}" dt="2020-12-22T20:27:18.745" v="33924" actId="1076"/>
          <ac:picMkLst>
            <pc:docMk/>
            <pc:sldMk cId="2890707492" sldId="4740"/>
            <ac:picMk id="3" creationId="{8E300E44-8B36-43F6-80FC-248FD8567B7D}"/>
          </ac:picMkLst>
        </pc:picChg>
        <pc:picChg chg="del">
          <ac:chgData name="Chris Speller" userId="0a97f007-b978-4543-a8a0-9ee0abccdf0a" providerId="ADAL" clId="{B8B649C5-C549-4FEB-BF49-7EEBAD02D5DE}" dt="2020-12-22T19:07:55.182" v="32836" actId="478"/>
          <ac:picMkLst>
            <pc:docMk/>
            <pc:sldMk cId="2890707492" sldId="4740"/>
            <ac:picMk id="14" creationId="{62D7DA8E-533A-4B50-9B86-943BF11DE32B}"/>
          </ac:picMkLst>
        </pc:picChg>
        <pc:picChg chg="del mod">
          <ac:chgData name="Chris Speller" userId="0a97f007-b978-4543-a8a0-9ee0abccdf0a" providerId="ADAL" clId="{B8B649C5-C549-4FEB-BF49-7EEBAD02D5DE}" dt="2020-12-22T20:26:21.270" v="33921" actId="478"/>
          <ac:picMkLst>
            <pc:docMk/>
            <pc:sldMk cId="2890707492" sldId="4740"/>
            <ac:picMk id="16" creationId="{5D8A61AE-6F1D-4432-A374-362AF35C82EB}"/>
          </ac:picMkLst>
        </pc:picChg>
      </pc:sldChg>
      <pc:sldChg chg="addSp delSp modSp add mod delAnim modAnim">
        <pc:chgData name="Chris Speller" userId="0a97f007-b978-4543-a8a0-9ee0abccdf0a" providerId="ADAL" clId="{B8B649C5-C549-4FEB-BF49-7EEBAD02D5DE}" dt="2020-12-22T20:25:53.263" v="33917"/>
        <pc:sldMkLst>
          <pc:docMk/>
          <pc:sldMk cId="1338366255" sldId="4741"/>
        </pc:sldMkLst>
        <pc:spChg chg="mod">
          <ac:chgData name="Chris Speller" userId="0a97f007-b978-4543-a8a0-9ee0abccdf0a" providerId="ADAL" clId="{B8B649C5-C549-4FEB-BF49-7EEBAD02D5DE}" dt="2020-12-22T19:10:32.563" v="32864" actId="20577"/>
          <ac:spMkLst>
            <pc:docMk/>
            <pc:sldMk cId="1338366255" sldId="4741"/>
            <ac:spMk id="10" creationId="{00000000-0000-0000-0000-000000000000}"/>
          </ac:spMkLst>
        </pc:spChg>
        <pc:spChg chg="mod">
          <ac:chgData name="Chris Speller" userId="0a97f007-b978-4543-a8a0-9ee0abccdf0a" providerId="ADAL" clId="{B8B649C5-C549-4FEB-BF49-7EEBAD02D5DE}" dt="2020-12-22T19:41:15.034" v="33453" actId="6549"/>
          <ac:spMkLst>
            <pc:docMk/>
            <pc:sldMk cId="1338366255" sldId="4741"/>
            <ac:spMk id="11" creationId="{00000000-0000-0000-0000-000000000000}"/>
          </ac:spMkLst>
        </pc:spChg>
        <pc:picChg chg="add del mod">
          <ac:chgData name="Chris Speller" userId="0a97f007-b978-4543-a8a0-9ee0abccdf0a" providerId="ADAL" clId="{B8B649C5-C549-4FEB-BF49-7EEBAD02D5DE}" dt="2020-12-22T20:25:33.991" v="33911" actId="478"/>
          <ac:picMkLst>
            <pc:docMk/>
            <pc:sldMk cId="1338366255" sldId="4741"/>
            <ac:picMk id="3" creationId="{474FC5F9-3982-418F-903B-24E40E2CEE9A}"/>
          </ac:picMkLst>
        </pc:picChg>
        <pc:picChg chg="del">
          <ac:chgData name="Chris Speller" userId="0a97f007-b978-4543-a8a0-9ee0abccdf0a" providerId="ADAL" clId="{B8B649C5-C549-4FEB-BF49-7EEBAD02D5DE}" dt="2020-12-22T19:09:00.318" v="32858" actId="478"/>
          <ac:picMkLst>
            <pc:docMk/>
            <pc:sldMk cId="1338366255" sldId="4741"/>
            <ac:picMk id="6" creationId="{61E8AC71-085B-403D-91FB-629B7D03DA81}"/>
          </ac:picMkLst>
        </pc:picChg>
        <pc:picChg chg="add mod">
          <ac:chgData name="Chris Speller" userId="0a97f007-b978-4543-a8a0-9ee0abccdf0a" providerId="ADAL" clId="{B8B649C5-C549-4FEB-BF49-7EEBAD02D5DE}" dt="2020-12-22T20:25:51.213" v="33916" actId="1076"/>
          <ac:picMkLst>
            <pc:docMk/>
            <pc:sldMk cId="1338366255" sldId="4741"/>
            <ac:picMk id="12" creationId="{5421B51B-321A-4090-8562-EE684D8722AC}"/>
          </ac:picMkLst>
        </pc:picChg>
      </pc:sldChg>
      <pc:sldChg chg="addSp delSp modSp add mod addAnim delAnim modAnim modNotesTx">
        <pc:chgData name="Chris Speller" userId="0a97f007-b978-4543-a8a0-9ee0abccdf0a" providerId="ADAL" clId="{B8B649C5-C549-4FEB-BF49-7EEBAD02D5DE}" dt="2020-12-22T20:29:00.286" v="33928" actId="20577"/>
        <pc:sldMkLst>
          <pc:docMk/>
          <pc:sldMk cId="2941040493" sldId="4742"/>
        </pc:sldMkLst>
        <pc:spChg chg="mod">
          <ac:chgData name="Chris Speller" userId="0a97f007-b978-4543-a8a0-9ee0abccdf0a" providerId="ADAL" clId="{B8B649C5-C549-4FEB-BF49-7EEBAD02D5DE}" dt="2020-12-22T19:23:24.935" v="32896" actId="20577"/>
          <ac:spMkLst>
            <pc:docMk/>
            <pc:sldMk cId="2941040493" sldId="4742"/>
            <ac:spMk id="10" creationId="{00000000-0000-0000-0000-000000000000}"/>
          </ac:spMkLst>
        </pc:spChg>
        <pc:spChg chg="mod">
          <ac:chgData name="Chris Speller" userId="0a97f007-b978-4543-a8a0-9ee0abccdf0a" providerId="ADAL" clId="{B8B649C5-C549-4FEB-BF49-7EEBAD02D5DE}" dt="2020-12-22T19:41:43.500" v="33479" actId="6549"/>
          <ac:spMkLst>
            <pc:docMk/>
            <pc:sldMk cId="2941040493" sldId="4742"/>
            <ac:spMk id="11" creationId="{00000000-0000-0000-0000-000000000000}"/>
          </ac:spMkLst>
        </pc:spChg>
        <pc:spChg chg="add del mod">
          <ac:chgData name="Chris Speller" userId="0a97f007-b978-4543-a8a0-9ee0abccdf0a" providerId="ADAL" clId="{B8B649C5-C549-4FEB-BF49-7EEBAD02D5DE}" dt="2020-12-22T19:43:22.541" v="33483" actId="478"/>
          <ac:spMkLst>
            <pc:docMk/>
            <pc:sldMk cId="2941040493" sldId="4742"/>
            <ac:spMk id="12" creationId="{5DEA338C-4DD2-45BD-862A-F8AF30F0184B}"/>
          </ac:spMkLst>
        </pc:spChg>
        <pc:picChg chg="add del mod modCrop">
          <ac:chgData name="Chris Speller" userId="0a97f007-b978-4543-a8a0-9ee0abccdf0a" providerId="ADAL" clId="{B8B649C5-C549-4FEB-BF49-7EEBAD02D5DE}" dt="2020-12-22T19:28:37.156" v="33052" actId="478"/>
          <ac:picMkLst>
            <pc:docMk/>
            <pc:sldMk cId="2941040493" sldId="4742"/>
            <ac:picMk id="3" creationId="{FF2D38DD-CB13-4BF4-8A2F-853D28618A2C}"/>
          </ac:picMkLst>
        </pc:picChg>
        <pc:picChg chg="del">
          <ac:chgData name="Chris Speller" userId="0a97f007-b978-4543-a8a0-9ee0abccdf0a" providerId="ADAL" clId="{B8B649C5-C549-4FEB-BF49-7EEBAD02D5DE}" dt="2020-12-22T19:11:14.704" v="32873" actId="478"/>
          <ac:picMkLst>
            <pc:docMk/>
            <pc:sldMk cId="2941040493" sldId="4742"/>
            <ac:picMk id="6" creationId="{61E8AC71-085B-403D-91FB-629B7D03DA81}"/>
          </ac:picMkLst>
        </pc:picChg>
        <pc:picChg chg="add del mod">
          <ac:chgData name="Chris Speller" userId="0a97f007-b978-4543-a8a0-9ee0abccdf0a" providerId="ADAL" clId="{B8B649C5-C549-4FEB-BF49-7EEBAD02D5DE}" dt="2020-12-22T20:21:42.791" v="33882" actId="478"/>
          <ac:picMkLst>
            <pc:docMk/>
            <pc:sldMk cId="2941040493" sldId="4742"/>
            <ac:picMk id="13" creationId="{90A493ED-8477-474B-B273-FB7B6DD78139}"/>
          </ac:picMkLst>
        </pc:picChg>
        <pc:picChg chg="add del mod">
          <ac:chgData name="Chris Speller" userId="0a97f007-b978-4543-a8a0-9ee0abccdf0a" providerId="ADAL" clId="{B8B649C5-C549-4FEB-BF49-7EEBAD02D5DE}" dt="2020-12-22T19:46:58.962" v="33504"/>
          <ac:picMkLst>
            <pc:docMk/>
            <pc:sldMk cId="2941040493" sldId="4742"/>
            <ac:picMk id="14" creationId="{BB6D7374-CF54-4FA1-95AF-7018DA6F6F73}"/>
          </ac:picMkLst>
        </pc:picChg>
        <pc:picChg chg="add mod">
          <ac:chgData name="Chris Speller" userId="0a97f007-b978-4543-a8a0-9ee0abccdf0a" providerId="ADAL" clId="{B8B649C5-C549-4FEB-BF49-7EEBAD02D5DE}" dt="2020-12-22T20:23:23.945" v="33887" actId="1076"/>
          <ac:picMkLst>
            <pc:docMk/>
            <pc:sldMk cId="2941040493" sldId="4742"/>
            <ac:picMk id="16" creationId="{E5D8B38C-E091-4F2B-B0A1-5BDCFB1F07CD}"/>
          </ac:picMkLst>
        </pc:picChg>
      </pc:sldChg>
      <pc:sldChg chg="addSp delSp modSp add mod delAnim modAnim">
        <pc:chgData name="Chris Speller" userId="0a97f007-b978-4543-a8a0-9ee0abccdf0a" providerId="ADAL" clId="{B8B649C5-C549-4FEB-BF49-7EEBAD02D5DE}" dt="2020-12-22T20:25:29.092" v="33910"/>
        <pc:sldMkLst>
          <pc:docMk/>
          <pc:sldMk cId="3803252760" sldId="4743"/>
        </pc:sldMkLst>
        <pc:spChg chg="mod">
          <ac:chgData name="Chris Speller" userId="0a97f007-b978-4543-a8a0-9ee0abccdf0a" providerId="ADAL" clId="{B8B649C5-C549-4FEB-BF49-7EEBAD02D5DE}" dt="2020-12-22T19:25:04.298" v="33020" actId="20577"/>
          <ac:spMkLst>
            <pc:docMk/>
            <pc:sldMk cId="3803252760" sldId="4743"/>
            <ac:spMk id="10" creationId="{00000000-0000-0000-0000-000000000000}"/>
          </ac:spMkLst>
        </pc:spChg>
        <pc:spChg chg="mod">
          <ac:chgData name="Chris Speller" userId="0a97f007-b978-4543-a8a0-9ee0abccdf0a" providerId="ADAL" clId="{B8B649C5-C549-4FEB-BF49-7EEBAD02D5DE}" dt="2020-12-22T19:41:32.832" v="33475" actId="6549"/>
          <ac:spMkLst>
            <pc:docMk/>
            <pc:sldMk cId="3803252760" sldId="4743"/>
            <ac:spMk id="11" creationId="{00000000-0000-0000-0000-000000000000}"/>
          </ac:spMkLst>
        </pc:spChg>
        <pc:picChg chg="del">
          <ac:chgData name="Chris Speller" userId="0a97f007-b978-4543-a8a0-9ee0abccdf0a" providerId="ADAL" clId="{B8B649C5-C549-4FEB-BF49-7EEBAD02D5DE}" dt="2020-12-22T19:25:09.557" v="33024" actId="478"/>
          <ac:picMkLst>
            <pc:docMk/>
            <pc:sldMk cId="3803252760" sldId="4743"/>
            <ac:picMk id="3" creationId="{474FC5F9-3982-418F-903B-24E40E2CEE9A}"/>
          </ac:picMkLst>
        </pc:picChg>
        <pc:picChg chg="add del mod">
          <ac:chgData name="Chris Speller" userId="0a97f007-b978-4543-a8a0-9ee0abccdf0a" providerId="ADAL" clId="{B8B649C5-C549-4FEB-BF49-7EEBAD02D5DE}" dt="2020-12-22T20:24:59.319" v="33902" actId="478"/>
          <ac:picMkLst>
            <pc:docMk/>
            <pc:sldMk cId="3803252760" sldId="4743"/>
            <ac:picMk id="6" creationId="{1ACE613C-CD44-43D6-A2AD-C0F9E222741B}"/>
          </ac:picMkLst>
        </pc:picChg>
        <pc:picChg chg="add mod">
          <ac:chgData name="Chris Speller" userId="0a97f007-b978-4543-a8a0-9ee0abccdf0a" providerId="ADAL" clId="{B8B649C5-C549-4FEB-BF49-7EEBAD02D5DE}" dt="2020-12-22T20:25:27.087" v="33909" actId="1076"/>
          <ac:picMkLst>
            <pc:docMk/>
            <pc:sldMk cId="3803252760" sldId="4743"/>
            <ac:picMk id="12" creationId="{CD40CAA3-C46F-4AC4-8DC7-B3668ADBB192}"/>
          </ac:picMkLst>
        </pc:picChg>
      </pc:sldChg>
      <pc:sldChg chg="addSp delSp modSp add mod delAnim modAnim modNotesTx">
        <pc:chgData name="Chris Speller" userId="0a97f007-b978-4543-a8a0-9ee0abccdf0a" providerId="ADAL" clId="{B8B649C5-C549-4FEB-BF49-7EEBAD02D5DE}" dt="2020-12-22T19:38:48.789" v="33387"/>
        <pc:sldMkLst>
          <pc:docMk/>
          <pc:sldMk cId="3904373404" sldId="4744"/>
        </pc:sldMkLst>
        <pc:spChg chg="mod">
          <ac:chgData name="Chris Speller" userId="0a97f007-b978-4543-a8a0-9ee0abccdf0a" providerId="ADAL" clId="{B8B649C5-C549-4FEB-BF49-7EEBAD02D5DE}" dt="2020-12-22T19:32:18.793" v="33154" actId="20577"/>
          <ac:spMkLst>
            <pc:docMk/>
            <pc:sldMk cId="3904373404" sldId="4744"/>
            <ac:spMk id="10" creationId="{00000000-0000-0000-0000-000000000000}"/>
          </ac:spMkLst>
        </pc:spChg>
        <pc:spChg chg="mod">
          <ac:chgData name="Chris Speller" userId="0a97f007-b978-4543-a8a0-9ee0abccdf0a" providerId="ADAL" clId="{B8B649C5-C549-4FEB-BF49-7EEBAD02D5DE}" dt="2020-12-22T19:38:12.617" v="33380" actId="20577"/>
          <ac:spMkLst>
            <pc:docMk/>
            <pc:sldMk cId="3904373404" sldId="4744"/>
            <ac:spMk id="11" creationId="{00000000-0000-0000-0000-000000000000}"/>
          </ac:spMkLst>
        </pc:spChg>
        <pc:spChg chg="add mod">
          <ac:chgData name="Chris Speller" userId="0a97f007-b978-4543-a8a0-9ee0abccdf0a" providerId="ADAL" clId="{B8B649C5-C549-4FEB-BF49-7EEBAD02D5DE}" dt="2020-12-22T19:36:50.190" v="33365" actId="404"/>
          <ac:spMkLst>
            <pc:docMk/>
            <pc:sldMk cId="3904373404" sldId="4744"/>
            <ac:spMk id="12" creationId="{B311BF28-7663-4BB9-97F5-E6CBE82E4B80}"/>
          </ac:spMkLst>
        </pc:spChg>
        <pc:picChg chg="del">
          <ac:chgData name="Chris Speller" userId="0a97f007-b978-4543-a8a0-9ee0abccdf0a" providerId="ADAL" clId="{B8B649C5-C549-4FEB-BF49-7EEBAD02D5DE}" dt="2020-12-22T19:28:24.333" v="33051" actId="478"/>
          <ac:picMkLst>
            <pc:docMk/>
            <pc:sldMk cId="3904373404" sldId="4744"/>
            <ac:picMk id="3" creationId="{FF2D38DD-CB13-4BF4-8A2F-853D28618A2C}"/>
          </ac:picMkLst>
        </pc:picChg>
        <pc:picChg chg="add del mod">
          <ac:chgData name="Chris Speller" userId="0a97f007-b978-4543-a8a0-9ee0abccdf0a" providerId="ADAL" clId="{B8B649C5-C549-4FEB-BF49-7EEBAD02D5DE}" dt="2020-12-22T19:32:04.907" v="33142" actId="478"/>
          <ac:picMkLst>
            <pc:docMk/>
            <pc:sldMk cId="3904373404" sldId="4744"/>
            <ac:picMk id="6" creationId="{8B655C6D-385B-40FF-9D7B-9596DB81CD55}"/>
          </ac:picMkLst>
        </pc:picChg>
        <pc:picChg chg="add del mod">
          <ac:chgData name="Chris Speller" userId="0a97f007-b978-4543-a8a0-9ee0abccdf0a" providerId="ADAL" clId="{B8B649C5-C549-4FEB-BF49-7EEBAD02D5DE}" dt="2020-12-22T19:37:21.099" v="33371" actId="478"/>
          <ac:picMkLst>
            <pc:docMk/>
            <pc:sldMk cId="3904373404" sldId="4744"/>
            <ac:picMk id="13" creationId="{76F6F238-AC12-4144-B11D-7D482E54E782}"/>
          </ac:picMkLst>
        </pc:picChg>
        <pc:picChg chg="add mod">
          <ac:chgData name="Chris Speller" userId="0a97f007-b978-4543-a8a0-9ee0abccdf0a" providerId="ADAL" clId="{B8B649C5-C549-4FEB-BF49-7EEBAD02D5DE}" dt="2020-12-22T19:37:46.648" v="33376" actId="1076"/>
          <ac:picMkLst>
            <pc:docMk/>
            <pc:sldMk cId="3904373404" sldId="4744"/>
            <ac:picMk id="15" creationId="{F95021E4-7F6D-448B-AC4B-50FB694E9B42}"/>
          </ac:picMkLst>
        </pc:picChg>
        <pc:picChg chg="add mod">
          <ac:chgData name="Chris Speller" userId="0a97f007-b978-4543-a8a0-9ee0abccdf0a" providerId="ADAL" clId="{B8B649C5-C549-4FEB-BF49-7EEBAD02D5DE}" dt="2020-12-22T19:38:05.120" v="33379" actId="1076"/>
          <ac:picMkLst>
            <pc:docMk/>
            <pc:sldMk cId="3904373404" sldId="4744"/>
            <ac:picMk id="17" creationId="{862BB6AF-BD4F-4B24-9992-4D878AFC8126}"/>
          </ac:picMkLst>
        </pc:picChg>
        <pc:picChg chg="add mod">
          <ac:chgData name="Chris Speller" userId="0a97f007-b978-4543-a8a0-9ee0abccdf0a" providerId="ADAL" clId="{B8B649C5-C549-4FEB-BF49-7EEBAD02D5DE}" dt="2020-12-22T19:38:42.234" v="33385" actId="14100"/>
          <ac:picMkLst>
            <pc:docMk/>
            <pc:sldMk cId="3904373404" sldId="4744"/>
            <ac:picMk id="19" creationId="{3B31942D-7B09-4A0E-A3E3-562AF3B02748}"/>
          </ac:picMkLst>
        </pc:picChg>
      </pc:sldChg>
      <pc:sldChg chg="addSp delSp modSp add mod delAnim modAnim">
        <pc:chgData name="Chris Speller" userId="0a97f007-b978-4543-a8a0-9ee0abccdf0a" providerId="ADAL" clId="{B8B649C5-C549-4FEB-BF49-7EEBAD02D5DE}" dt="2020-12-22T19:40:13.215" v="33433"/>
        <pc:sldMkLst>
          <pc:docMk/>
          <pc:sldMk cId="2851023102" sldId="4745"/>
        </pc:sldMkLst>
        <pc:spChg chg="mod">
          <ac:chgData name="Chris Speller" userId="0a97f007-b978-4543-a8a0-9ee0abccdf0a" providerId="ADAL" clId="{B8B649C5-C549-4FEB-BF49-7EEBAD02D5DE}" dt="2020-12-22T19:39:53.243" v="33421" actId="20577"/>
          <ac:spMkLst>
            <pc:docMk/>
            <pc:sldMk cId="2851023102" sldId="4745"/>
            <ac:spMk id="10" creationId="{00000000-0000-0000-0000-000000000000}"/>
          </ac:spMkLst>
        </pc:spChg>
        <pc:spChg chg="mod">
          <ac:chgData name="Chris Speller" userId="0a97f007-b978-4543-a8a0-9ee0abccdf0a" providerId="ADAL" clId="{B8B649C5-C549-4FEB-BF49-7EEBAD02D5DE}" dt="2020-12-22T19:39:37.368" v="33404" actId="20577"/>
          <ac:spMkLst>
            <pc:docMk/>
            <pc:sldMk cId="2851023102" sldId="4745"/>
            <ac:spMk id="11" creationId="{00000000-0000-0000-0000-000000000000}"/>
          </ac:spMkLst>
        </pc:spChg>
        <pc:spChg chg="del">
          <ac:chgData name="Chris Speller" userId="0a97f007-b978-4543-a8a0-9ee0abccdf0a" providerId="ADAL" clId="{B8B649C5-C549-4FEB-BF49-7EEBAD02D5DE}" dt="2020-12-22T19:39:27.091" v="33398" actId="478"/>
          <ac:spMkLst>
            <pc:docMk/>
            <pc:sldMk cId="2851023102" sldId="4745"/>
            <ac:spMk id="12" creationId="{B311BF28-7663-4BB9-97F5-E6CBE82E4B80}"/>
          </ac:spMkLst>
        </pc:spChg>
        <pc:spChg chg="add mod">
          <ac:chgData name="Chris Speller" userId="0a97f007-b978-4543-a8a0-9ee0abccdf0a" providerId="ADAL" clId="{B8B649C5-C549-4FEB-BF49-7EEBAD02D5DE}" dt="2020-12-22T19:40:09.002" v="33431" actId="20577"/>
          <ac:spMkLst>
            <pc:docMk/>
            <pc:sldMk cId="2851023102" sldId="4745"/>
            <ac:spMk id="13" creationId="{7BD87FF1-6D34-4DE7-AC44-0CEF1C9692B8}"/>
          </ac:spMkLst>
        </pc:spChg>
        <pc:picChg chg="del">
          <ac:chgData name="Chris Speller" userId="0a97f007-b978-4543-a8a0-9ee0abccdf0a" providerId="ADAL" clId="{B8B649C5-C549-4FEB-BF49-7EEBAD02D5DE}" dt="2020-12-22T19:39:24.526" v="33397" actId="478"/>
          <ac:picMkLst>
            <pc:docMk/>
            <pc:sldMk cId="2851023102" sldId="4745"/>
            <ac:picMk id="15" creationId="{F95021E4-7F6D-448B-AC4B-50FB694E9B42}"/>
          </ac:picMkLst>
        </pc:picChg>
        <pc:picChg chg="del">
          <ac:chgData name="Chris Speller" userId="0a97f007-b978-4543-a8a0-9ee0abccdf0a" providerId="ADAL" clId="{B8B649C5-C549-4FEB-BF49-7EEBAD02D5DE}" dt="2020-12-22T19:39:27.524" v="33399" actId="478"/>
          <ac:picMkLst>
            <pc:docMk/>
            <pc:sldMk cId="2851023102" sldId="4745"/>
            <ac:picMk id="17" creationId="{862BB6AF-BD4F-4B24-9992-4D878AFC8126}"/>
          </ac:picMkLst>
        </pc:picChg>
        <pc:picChg chg="del">
          <ac:chgData name="Chris Speller" userId="0a97f007-b978-4543-a8a0-9ee0abccdf0a" providerId="ADAL" clId="{B8B649C5-C549-4FEB-BF49-7EEBAD02D5DE}" dt="2020-12-22T19:39:27.901" v="33400" actId="478"/>
          <ac:picMkLst>
            <pc:docMk/>
            <pc:sldMk cId="2851023102" sldId="4745"/>
            <ac:picMk id="19" creationId="{3B31942D-7B09-4A0E-A3E3-562AF3B02748}"/>
          </ac:picMkLst>
        </pc:picChg>
      </pc:sldChg>
      <pc:sldChg chg="modSp add del">
        <pc:chgData name="Chris Speller" userId="0a97f007-b978-4543-a8a0-9ee0abccdf0a" providerId="ADAL" clId="{B8B649C5-C549-4FEB-BF49-7EEBAD02D5DE}" dt="2020-12-22T20:29:25.951" v="33930" actId="47"/>
        <pc:sldMkLst>
          <pc:docMk/>
          <pc:sldMk cId="323558636" sldId="4746"/>
        </pc:sldMkLst>
        <pc:spChg chg="mod">
          <ac:chgData name="Chris Speller" userId="0a97f007-b978-4543-a8a0-9ee0abccdf0a" providerId="ADAL" clId="{B8B649C5-C549-4FEB-BF49-7EEBAD02D5DE}" dt="2020-12-22T19:45:36.473" v="33491" actId="20577"/>
          <ac:spMkLst>
            <pc:docMk/>
            <pc:sldMk cId="323558636" sldId="4746"/>
            <ac:spMk id="10" creationId="{00000000-0000-0000-0000-000000000000}"/>
          </ac:spMkLst>
        </pc:spChg>
        <pc:spChg chg="mod">
          <ac:chgData name="Chris Speller" userId="0a97f007-b978-4543-a8a0-9ee0abccdf0a" providerId="ADAL" clId="{B8B649C5-C549-4FEB-BF49-7EEBAD02D5DE}" dt="2020-12-22T19:45:37.403" v="33492" actId="20577"/>
          <ac:spMkLst>
            <pc:docMk/>
            <pc:sldMk cId="323558636" sldId="4746"/>
            <ac:spMk id="11" creationId="{00000000-0000-0000-0000-000000000000}"/>
          </ac:spMkLst>
        </pc:spChg>
        <pc:spChg chg="mod">
          <ac:chgData name="Chris Speller" userId="0a97f007-b978-4543-a8a0-9ee0abccdf0a" providerId="ADAL" clId="{B8B649C5-C549-4FEB-BF49-7EEBAD02D5DE}" dt="2020-12-22T19:45:38.958" v="33493" actId="20577"/>
          <ac:spMkLst>
            <pc:docMk/>
            <pc:sldMk cId="323558636" sldId="4746"/>
            <ac:spMk id="13" creationId="{7BD87FF1-6D34-4DE7-AC44-0CEF1C9692B8}"/>
          </ac:spMkLst>
        </pc:spChg>
      </pc:sldChg>
      <pc:sldChg chg="addSp delSp modSp add mod delAnim modAnim">
        <pc:chgData name="Chris Speller" userId="0a97f007-b978-4543-a8a0-9ee0abccdf0a" providerId="ADAL" clId="{B8B649C5-C549-4FEB-BF49-7EEBAD02D5DE}" dt="2020-12-22T19:48:11.294" v="33521"/>
        <pc:sldMkLst>
          <pc:docMk/>
          <pc:sldMk cId="3887651753" sldId="4747"/>
        </pc:sldMkLst>
        <pc:spChg chg="mod">
          <ac:chgData name="Chris Speller" userId="0a97f007-b978-4543-a8a0-9ee0abccdf0a" providerId="ADAL" clId="{B8B649C5-C549-4FEB-BF49-7EEBAD02D5DE}" dt="2020-12-22T19:47:24.235" v="33510" actId="20577"/>
          <ac:spMkLst>
            <pc:docMk/>
            <pc:sldMk cId="3887651753" sldId="4747"/>
            <ac:spMk id="10" creationId="{00000000-0000-0000-0000-000000000000}"/>
          </ac:spMkLst>
        </pc:spChg>
        <pc:spChg chg="mod">
          <ac:chgData name="Chris Speller" userId="0a97f007-b978-4543-a8a0-9ee0abccdf0a" providerId="ADAL" clId="{B8B649C5-C549-4FEB-BF49-7EEBAD02D5DE}" dt="2020-12-22T19:47:29.492" v="33514" actId="20577"/>
          <ac:spMkLst>
            <pc:docMk/>
            <pc:sldMk cId="3887651753" sldId="4747"/>
            <ac:spMk id="11" creationId="{00000000-0000-0000-0000-000000000000}"/>
          </ac:spMkLst>
        </pc:spChg>
        <pc:picChg chg="add mod">
          <ac:chgData name="Chris Speller" userId="0a97f007-b978-4543-a8a0-9ee0abccdf0a" providerId="ADAL" clId="{B8B649C5-C549-4FEB-BF49-7EEBAD02D5DE}" dt="2020-12-22T19:47:54.679" v="33520" actId="1076"/>
          <ac:picMkLst>
            <pc:docMk/>
            <pc:sldMk cId="3887651753" sldId="4747"/>
            <ac:picMk id="3" creationId="{67C9543F-02D7-4D3F-B042-5DDBDCF48AB2}"/>
          </ac:picMkLst>
        </pc:picChg>
        <pc:picChg chg="del">
          <ac:chgData name="Chris Speller" userId="0a97f007-b978-4543-a8a0-9ee0abccdf0a" providerId="ADAL" clId="{B8B649C5-C549-4FEB-BF49-7EEBAD02D5DE}" dt="2020-12-22T19:47:31.071" v="33515" actId="478"/>
          <ac:picMkLst>
            <pc:docMk/>
            <pc:sldMk cId="3887651753" sldId="4747"/>
            <ac:picMk id="6" creationId="{61E8AC71-085B-403D-91FB-629B7D03DA81}"/>
          </ac:picMkLst>
        </pc:picChg>
      </pc:sldChg>
      <pc:sldChg chg="add del">
        <pc:chgData name="Chris Speller" userId="0a97f007-b978-4543-a8a0-9ee0abccdf0a" providerId="ADAL" clId="{B8B649C5-C549-4FEB-BF49-7EEBAD02D5DE}" dt="2020-12-22T20:26:09.418" v="33918" actId="47"/>
        <pc:sldMkLst>
          <pc:docMk/>
          <pc:sldMk cId="2371674387" sldId="4748"/>
        </pc:sldMkLst>
      </pc:sldChg>
      <pc:sldChg chg="addSp delSp modSp add mod delAnim modAnim">
        <pc:chgData name="Chris Speller" userId="0a97f007-b978-4543-a8a0-9ee0abccdf0a" providerId="ADAL" clId="{B8B649C5-C549-4FEB-BF49-7EEBAD02D5DE}" dt="2020-12-22T20:03:39.096" v="33636"/>
        <pc:sldMkLst>
          <pc:docMk/>
          <pc:sldMk cId="1602537369" sldId="4749"/>
        </pc:sldMkLst>
        <pc:spChg chg="mod">
          <ac:chgData name="Chris Speller" userId="0a97f007-b978-4543-a8a0-9ee0abccdf0a" providerId="ADAL" clId="{B8B649C5-C549-4FEB-BF49-7EEBAD02D5DE}" dt="2020-12-22T20:02:11.581" v="33605" actId="20577"/>
          <ac:spMkLst>
            <pc:docMk/>
            <pc:sldMk cId="1602537369" sldId="4749"/>
            <ac:spMk id="10" creationId="{00000000-0000-0000-0000-000000000000}"/>
          </ac:spMkLst>
        </pc:spChg>
        <pc:spChg chg="mod">
          <ac:chgData name="Chris Speller" userId="0a97f007-b978-4543-a8a0-9ee0abccdf0a" providerId="ADAL" clId="{B8B649C5-C549-4FEB-BF49-7EEBAD02D5DE}" dt="2020-12-22T20:02:23.713" v="33617" actId="20577"/>
          <ac:spMkLst>
            <pc:docMk/>
            <pc:sldMk cId="1602537369" sldId="4749"/>
            <ac:spMk id="11" creationId="{00000000-0000-0000-0000-000000000000}"/>
          </ac:spMkLst>
        </pc:spChg>
        <pc:picChg chg="add mod">
          <ac:chgData name="Chris Speller" userId="0a97f007-b978-4543-a8a0-9ee0abccdf0a" providerId="ADAL" clId="{B8B649C5-C549-4FEB-BF49-7EEBAD02D5DE}" dt="2020-12-22T20:02:48.427" v="33624" actId="14100"/>
          <ac:picMkLst>
            <pc:docMk/>
            <pc:sldMk cId="1602537369" sldId="4749"/>
            <ac:picMk id="3" creationId="{20CF5F2B-F857-49B1-92B5-6FCDA6C657BF}"/>
          </ac:picMkLst>
        </pc:picChg>
        <pc:picChg chg="add mod">
          <ac:chgData name="Chris Speller" userId="0a97f007-b978-4543-a8a0-9ee0abccdf0a" providerId="ADAL" clId="{B8B649C5-C549-4FEB-BF49-7EEBAD02D5DE}" dt="2020-12-22T20:03:16.445" v="33631" actId="1076"/>
          <ac:picMkLst>
            <pc:docMk/>
            <pc:sldMk cId="1602537369" sldId="4749"/>
            <ac:picMk id="7" creationId="{FB8DD211-8C0D-47D5-837D-10B550486829}"/>
          </ac:picMkLst>
        </pc:picChg>
        <pc:picChg chg="add mod">
          <ac:chgData name="Chris Speller" userId="0a97f007-b978-4543-a8a0-9ee0abccdf0a" providerId="ADAL" clId="{B8B649C5-C549-4FEB-BF49-7EEBAD02D5DE}" dt="2020-12-22T20:03:32.153" v="33634" actId="1076"/>
          <ac:picMkLst>
            <pc:docMk/>
            <pc:sldMk cId="1602537369" sldId="4749"/>
            <ac:picMk id="14" creationId="{EF1B34C3-8F0F-4869-BE51-6BCD2AD824F1}"/>
          </ac:picMkLst>
        </pc:picChg>
        <pc:picChg chg="del">
          <ac:chgData name="Chris Speller" userId="0a97f007-b978-4543-a8a0-9ee0abccdf0a" providerId="ADAL" clId="{B8B649C5-C549-4FEB-BF49-7EEBAD02D5DE}" dt="2020-12-22T20:02:26.195" v="33620" actId="478"/>
          <ac:picMkLst>
            <pc:docMk/>
            <pc:sldMk cId="1602537369" sldId="4749"/>
            <ac:picMk id="15" creationId="{F95021E4-7F6D-448B-AC4B-50FB694E9B42}"/>
          </ac:picMkLst>
        </pc:picChg>
        <pc:picChg chg="del">
          <ac:chgData name="Chris Speller" userId="0a97f007-b978-4543-a8a0-9ee0abccdf0a" providerId="ADAL" clId="{B8B649C5-C549-4FEB-BF49-7EEBAD02D5DE}" dt="2020-12-22T20:02:25.817" v="33619" actId="478"/>
          <ac:picMkLst>
            <pc:docMk/>
            <pc:sldMk cId="1602537369" sldId="4749"/>
            <ac:picMk id="17" creationId="{862BB6AF-BD4F-4B24-9992-4D878AFC8126}"/>
          </ac:picMkLst>
        </pc:picChg>
        <pc:picChg chg="del">
          <ac:chgData name="Chris Speller" userId="0a97f007-b978-4543-a8a0-9ee0abccdf0a" providerId="ADAL" clId="{B8B649C5-C549-4FEB-BF49-7EEBAD02D5DE}" dt="2020-12-22T20:02:25.498" v="33618" actId="478"/>
          <ac:picMkLst>
            <pc:docMk/>
            <pc:sldMk cId="1602537369" sldId="4749"/>
            <ac:picMk id="19" creationId="{3B31942D-7B09-4A0E-A3E3-562AF3B02748}"/>
          </ac:picMkLst>
        </pc:picChg>
      </pc:sldChg>
      <pc:sldChg chg="addSp delSp modSp add mod delAnim modAnim modNotesTx">
        <pc:chgData name="Chris Speller" userId="0a97f007-b978-4543-a8a0-9ee0abccdf0a" providerId="ADAL" clId="{B8B649C5-C549-4FEB-BF49-7EEBAD02D5DE}" dt="2020-12-22T20:28:55.707" v="33926" actId="20577"/>
        <pc:sldMkLst>
          <pc:docMk/>
          <pc:sldMk cId="2541972955" sldId="4750"/>
        </pc:sldMkLst>
        <pc:spChg chg="mod">
          <ac:chgData name="Chris Speller" userId="0a97f007-b978-4543-a8a0-9ee0abccdf0a" providerId="ADAL" clId="{B8B649C5-C549-4FEB-BF49-7EEBAD02D5DE}" dt="2020-12-22T20:04:13.857" v="33643" actId="20577"/>
          <ac:spMkLst>
            <pc:docMk/>
            <pc:sldMk cId="2541972955" sldId="4750"/>
            <ac:spMk id="10" creationId="{00000000-0000-0000-0000-000000000000}"/>
          </ac:spMkLst>
        </pc:spChg>
        <pc:spChg chg="mod">
          <ac:chgData name="Chris Speller" userId="0a97f007-b978-4543-a8a0-9ee0abccdf0a" providerId="ADAL" clId="{B8B649C5-C549-4FEB-BF49-7EEBAD02D5DE}" dt="2020-12-22T20:04:19.569" v="33649" actId="20577"/>
          <ac:spMkLst>
            <pc:docMk/>
            <pc:sldMk cId="2541972955" sldId="4750"/>
            <ac:spMk id="11" creationId="{00000000-0000-0000-0000-000000000000}"/>
          </ac:spMkLst>
        </pc:spChg>
        <pc:picChg chg="add del mod">
          <ac:chgData name="Chris Speller" userId="0a97f007-b978-4543-a8a0-9ee0abccdf0a" providerId="ADAL" clId="{B8B649C5-C549-4FEB-BF49-7EEBAD02D5DE}" dt="2020-12-22T20:21:41.287" v="33881" actId="478"/>
          <ac:picMkLst>
            <pc:docMk/>
            <pc:sldMk cId="2541972955" sldId="4750"/>
            <ac:picMk id="3" creationId="{13B9F882-E6F7-485E-BD19-C317CC4093AC}"/>
          </ac:picMkLst>
        </pc:picChg>
        <pc:picChg chg="add mod">
          <ac:chgData name="Chris Speller" userId="0a97f007-b978-4543-a8a0-9ee0abccdf0a" providerId="ADAL" clId="{B8B649C5-C549-4FEB-BF49-7EEBAD02D5DE}" dt="2020-12-22T20:24:45.463" v="33900" actId="1076"/>
          <ac:picMkLst>
            <pc:docMk/>
            <pc:sldMk cId="2541972955" sldId="4750"/>
            <ac:picMk id="7" creationId="{1B911F1E-1A0B-4AFE-B29B-CE169E12780C}"/>
          </ac:picMkLst>
        </pc:picChg>
        <pc:picChg chg="del">
          <ac:chgData name="Chris Speller" userId="0a97f007-b978-4543-a8a0-9ee0abccdf0a" providerId="ADAL" clId="{B8B649C5-C549-4FEB-BF49-7EEBAD02D5DE}" dt="2020-12-22T20:05:27.261" v="33650" actId="478"/>
          <ac:picMkLst>
            <pc:docMk/>
            <pc:sldMk cId="2541972955" sldId="4750"/>
            <ac:picMk id="13" creationId="{90A493ED-8477-474B-B273-FB7B6DD78139}"/>
          </ac:picMkLst>
        </pc:picChg>
      </pc:sldChg>
      <pc:sldChg chg="addSp delSp modSp add mod delAnim modAnim">
        <pc:chgData name="Chris Speller" userId="0a97f007-b978-4543-a8a0-9ee0abccdf0a" providerId="ADAL" clId="{B8B649C5-C549-4FEB-BF49-7EEBAD02D5DE}" dt="2020-12-22T20:07:53.041" v="33702" actId="20577"/>
        <pc:sldMkLst>
          <pc:docMk/>
          <pc:sldMk cId="2263167685" sldId="4751"/>
        </pc:sldMkLst>
        <pc:spChg chg="mod">
          <ac:chgData name="Chris Speller" userId="0a97f007-b978-4543-a8a0-9ee0abccdf0a" providerId="ADAL" clId="{B8B649C5-C549-4FEB-BF49-7EEBAD02D5DE}" dt="2020-12-22T20:06:22.691" v="33664" actId="20577"/>
          <ac:spMkLst>
            <pc:docMk/>
            <pc:sldMk cId="2263167685" sldId="4751"/>
            <ac:spMk id="10" creationId="{00000000-0000-0000-0000-000000000000}"/>
          </ac:spMkLst>
        </pc:spChg>
        <pc:spChg chg="mod">
          <ac:chgData name="Chris Speller" userId="0a97f007-b978-4543-a8a0-9ee0abccdf0a" providerId="ADAL" clId="{B8B649C5-C549-4FEB-BF49-7EEBAD02D5DE}" dt="2020-12-22T20:07:53.041" v="33702" actId="20577"/>
          <ac:spMkLst>
            <pc:docMk/>
            <pc:sldMk cId="2263167685" sldId="4751"/>
            <ac:spMk id="11" creationId="{00000000-0000-0000-0000-000000000000}"/>
          </ac:spMkLst>
        </pc:spChg>
        <pc:picChg chg="del">
          <ac:chgData name="Chris Speller" userId="0a97f007-b978-4543-a8a0-9ee0abccdf0a" providerId="ADAL" clId="{B8B649C5-C549-4FEB-BF49-7EEBAD02D5DE}" dt="2020-12-22T20:06:28.441" v="33668" actId="478"/>
          <ac:picMkLst>
            <pc:docMk/>
            <pc:sldMk cId="2263167685" sldId="4751"/>
            <ac:picMk id="3" creationId="{67C9543F-02D7-4D3F-B042-5DDBDCF48AB2}"/>
          </ac:picMkLst>
        </pc:picChg>
        <pc:picChg chg="add mod">
          <ac:chgData name="Chris Speller" userId="0a97f007-b978-4543-a8a0-9ee0abccdf0a" providerId="ADAL" clId="{B8B649C5-C549-4FEB-BF49-7EEBAD02D5DE}" dt="2020-12-22T20:06:52.821" v="33674" actId="1076"/>
          <ac:picMkLst>
            <pc:docMk/>
            <pc:sldMk cId="2263167685" sldId="4751"/>
            <ac:picMk id="6" creationId="{F5851488-D601-4EA0-8D7C-159744C03763}"/>
          </ac:picMkLst>
        </pc:picChg>
      </pc:sldChg>
      <pc:sldChg chg="addSp delSp modSp add mod delAnim">
        <pc:chgData name="Chris Speller" userId="0a97f007-b978-4543-a8a0-9ee0abccdf0a" providerId="ADAL" clId="{B8B649C5-C549-4FEB-BF49-7EEBAD02D5DE}" dt="2020-12-22T20:08:12.027" v="33708" actId="1076"/>
        <pc:sldMkLst>
          <pc:docMk/>
          <pc:sldMk cId="3564549540" sldId="4752"/>
        </pc:sldMkLst>
        <pc:spChg chg="mod">
          <ac:chgData name="Chris Speller" userId="0a97f007-b978-4543-a8a0-9ee0abccdf0a" providerId="ADAL" clId="{B8B649C5-C549-4FEB-BF49-7EEBAD02D5DE}" dt="2020-12-22T20:07:06.281" v="33680" actId="20577"/>
          <ac:spMkLst>
            <pc:docMk/>
            <pc:sldMk cId="3564549540" sldId="4752"/>
            <ac:spMk id="10" creationId="{00000000-0000-0000-0000-000000000000}"/>
          </ac:spMkLst>
        </pc:spChg>
        <pc:spChg chg="mod">
          <ac:chgData name="Chris Speller" userId="0a97f007-b978-4543-a8a0-9ee0abccdf0a" providerId="ADAL" clId="{B8B649C5-C549-4FEB-BF49-7EEBAD02D5DE}" dt="2020-12-22T20:07:29.319" v="33694" actId="20577"/>
          <ac:spMkLst>
            <pc:docMk/>
            <pc:sldMk cId="3564549540" sldId="4752"/>
            <ac:spMk id="11" creationId="{00000000-0000-0000-0000-000000000000}"/>
          </ac:spMkLst>
        </pc:spChg>
        <pc:picChg chg="add mod">
          <ac:chgData name="Chris Speller" userId="0a97f007-b978-4543-a8a0-9ee0abccdf0a" providerId="ADAL" clId="{B8B649C5-C549-4FEB-BF49-7EEBAD02D5DE}" dt="2020-12-22T20:08:12.027" v="33708" actId="1076"/>
          <ac:picMkLst>
            <pc:docMk/>
            <pc:sldMk cId="3564549540" sldId="4752"/>
            <ac:picMk id="3" creationId="{815AA3B6-C183-4D62-89C7-4E1C6B1AD247}"/>
          </ac:picMkLst>
        </pc:picChg>
        <pc:picChg chg="del">
          <ac:chgData name="Chris Speller" userId="0a97f007-b978-4543-a8a0-9ee0abccdf0a" providerId="ADAL" clId="{B8B649C5-C549-4FEB-BF49-7EEBAD02D5DE}" dt="2020-12-22T20:07:56.312" v="33703" actId="478"/>
          <ac:picMkLst>
            <pc:docMk/>
            <pc:sldMk cId="3564549540" sldId="4752"/>
            <ac:picMk id="6" creationId="{F5851488-D601-4EA0-8D7C-159744C03763}"/>
          </ac:picMkLst>
        </pc:picChg>
      </pc:sldChg>
      <pc:sldChg chg="addSp delSp modSp add mod delAnim modAnim">
        <pc:chgData name="Chris Speller" userId="0a97f007-b978-4543-a8a0-9ee0abccdf0a" providerId="ADAL" clId="{B8B649C5-C549-4FEB-BF49-7EEBAD02D5DE}" dt="2020-12-22T20:11:14.782" v="33759" actId="20577"/>
        <pc:sldMkLst>
          <pc:docMk/>
          <pc:sldMk cId="252377457" sldId="4753"/>
        </pc:sldMkLst>
        <pc:spChg chg="mod">
          <ac:chgData name="Chris Speller" userId="0a97f007-b978-4543-a8a0-9ee0abccdf0a" providerId="ADAL" clId="{B8B649C5-C549-4FEB-BF49-7EEBAD02D5DE}" dt="2020-12-22T20:09:23.565" v="33726"/>
          <ac:spMkLst>
            <pc:docMk/>
            <pc:sldMk cId="252377457" sldId="4753"/>
            <ac:spMk id="10" creationId="{00000000-0000-0000-0000-000000000000}"/>
          </ac:spMkLst>
        </pc:spChg>
        <pc:spChg chg="mod">
          <ac:chgData name="Chris Speller" userId="0a97f007-b978-4543-a8a0-9ee0abccdf0a" providerId="ADAL" clId="{B8B649C5-C549-4FEB-BF49-7EEBAD02D5DE}" dt="2020-12-22T20:11:14.782" v="33759" actId="20577"/>
          <ac:spMkLst>
            <pc:docMk/>
            <pc:sldMk cId="252377457" sldId="4753"/>
            <ac:spMk id="11" creationId="{00000000-0000-0000-0000-000000000000}"/>
          </ac:spMkLst>
        </pc:spChg>
        <pc:picChg chg="add mod">
          <ac:chgData name="Chris Speller" userId="0a97f007-b978-4543-a8a0-9ee0abccdf0a" providerId="ADAL" clId="{B8B649C5-C549-4FEB-BF49-7EEBAD02D5DE}" dt="2020-12-22T20:10:46.760" v="33737" actId="1076"/>
          <ac:picMkLst>
            <pc:docMk/>
            <pc:sldMk cId="252377457" sldId="4753"/>
            <ac:picMk id="3" creationId="{3D6744C5-77AB-4917-A7EE-A1E6B17C3BE7}"/>
          </ac:picMkLst>
        </pc:picChg>
        <pc:picChg chg="del">
          <ac:chgData name="Chris Speller" userId="0a97f007-b978-4543-a8a0-9ee0abccdf0a" providerId="ADAL" clId="{B8B649C5-C549-4FEB-BF49-7EEBAD02D5DE}" dt="2020-12-22T20:10:35.442" v="33734" actId="478"/>
          <ac:picMkLst>
            <pc:docMk/>
            <pc:sldMk cId="252377457" sldId="4753"/>
            <ac:picMk id="16" creationId="{5D8A61AE-6F1D-4432-A374-362AF35C82EB}"/>
          </ac:picMkLst>
        </pc:picChg>
      </pc:sldChg>
      <pc:sldChg chg="add del">
        <pc:chgData name="Chris Speller" userId="0a97f007-b978-4543-a8a0-9ee0abccdf0a" providerId="ADAL" clId="{B8B649C5-C549-4FEB-BF49-7EEBAD02D5DE}" dt="2020-12-22T20:08:23.785" v="33710"/>
        <pc:sldMkLst>
          <pc:docMk/>
          <pc:sldMk cId="4259007794" sldId="4753"/>
        </pc:sldMkLst>
      </pc:sldChg>
      <pc:sldChg chg="addSp delSp modSp add mod delAnim modAnim">
        <pc:chgData name="Chris Speller" userId="0a97f007-b978-4543-a8a0-9ee0abccdf0a" providerId="ADAL" clId="{B8B649C5-C549-4FEB-BF49-7EEBAD02D5DE}" dt="2020-12-22T20:11:35.360" v="33765"/>
        <pc:sldMkLst>
          <pc:docMk/>
          <pc:sldMk cId="4048647874" sldId="4754"/>
        </pc:sldMkLst>
        <pc:spChg chg="mod">
          <ac:chgData name="Chris Speller" userId="0a97f007-b978-4543-a8a0-9ee0abccdf0a" providerId="ADAL" clId="{B8B649C5-C549-4FEB-BF49-7EEBAD02D5DE}" dt="2020-12-22T20:11:02.497" v="33748" actId="20577"/>
          <ac:spMkLst>
            <pc:docMk/>
            <pc:sldMk cId="4048647874" sldId="4754"/>
            <ac:spMk id="10" creationId="{00000000-0000-0000-0000-000000000000}"/>
          </ac:spMkLst>
        </pc:spChg>
        <pc:spChg chg="mod">
          <ac:chgData name="Chris Speller" userId="0a97f007-b978-4543-a8a0-9ee0abccdf0a" providerId="ADAL" clId="{B8B649C5-C549-4FEB-BF49-7EEBAD02D5DE}" dt="2020-12-22T20:11:11.540" v="33757" actId="20577"/>
          <ac:spMkLst>
            <pc:docMk/>
            <pc:sldMk cId="4048647874" sldId="4754"/>
            <ac:spMk id="11" creationId="{00000000-0000-0000-0000-000000000000}"/>
          </ac:spMkLst>
        </pc:spChg>
        <pc:picChg chg="del">
          <ac:chgData name="Chris Speller" userId="0a97f007-b978-4543-a8a0-9ee0abccdf0a" providerId="ADAL" clId="{B8B649C5-C549-4FEB-BF49-7EEBAD02D5DE}" dt="2020-12-22T20:11:12.862" v="33758" actId="478"/>
          <ac:picMkLst>
            <pc:docMk/>
            <pc:sldMk cId="4048647874" sldId="4754"/>
            <ac:picMk id="3" creationId="{3D6744C5-77AB-4917-A7EE-A1E6B17C3BE7}"/>
          </ac:picMkLst>
        </pc:picChg>
        <pc:picChg chg="add mod">
          <ac:chgData name="Chris Speller" userId="0a97f007-b978-4543-a8a0-9ee0abccdf0a" providerId="ADAL" clId="{B8B649C5-C549-4FEB-BF49-7EEBAD02D5DE}" dt="2020-12-22T20:11:32.560" v="33764" actId="1076"/>
          <ac:picMkLst>
            <pc:docMk/>
            <pc:sldMk cId="4048647874" sldId="4754"/>
            <ac:picMk id="6" creationId="{FA575CEE-B566-49BF-9562-97522049CEA6}"/>
          </ac:picMkLst>
        </pc:picChg>
      </pc:sldChg>
      <pc:sldChg chg="addSp delSp modSp add mod delAnim modAnim">
        <pc:chgData name="Chris Speller" userId="0a97f007-b978-4543-a8a0-9ee0abccdf0a" providerId="ADAL" clId="{B8B649C5-C549-4FEB-BF49-7EEBAD02D5DE}" dt="2020-12-22T20:12:41.095" v="33790" actId="478"/>
        <pc:sldMkLst>
          <pc:docMk/>
          <pc:sldMk cId="3631257385" sldId="4755"/>
        </pc:sldMkLst>
        <pc:spChg chg="mod">
          <ac:chgData name="Chris Speller" userId="0a97f007-b978-4543-a8a0-9ee0abccdf0a" providerId="ADAL" clId="{B8B649C5-C549-4FEB-BF49-7EEBAD02D5DE}" dt="2020-12-22T20:11:45.628" v="33772" actId="20577"/>
          <ac:spMkLst>
            <pc:docMk/>
            <pc:sldMk cId="3631257385" sldId="4755"/>
            <ac:spMk id="10" creationId="{00000000-0000-0000-0000-000000000000}"/>
          </ac:spMkLst>
        </pc:spChg>
        <pc:spChg chg="mod">
          <ac:chgData name="Chris Speller" userId="0a97f007-b978-4543-a8a0-9ee0abccdf0a" providerId="ADAL" clId="{B8B649C5-C549-4FEB-BF49-7EEBAD02D5DE}" dt="2020-12-22T20:11:52.461" v="33778" actId="6549"/>
          <ac:spMkLst>
            <pc:docMk/>
            <pc:sldMk cId="3631257385" sldId="4755"/>
            <ac:spMk id="11" creationId="{00000000-0000-0000-0000-000000000000}"/>
          </ac:spMkLst>
        </pc:spChg>
        <pc:picChg chg="add mod">
          <ac:chgData name="Chris Speller" userId="0a97f007-b978-4543-a8a0-9ee0abccdf0a" providerId="ADAL" clId="{B8B649C5-C549-4FEB-BF49-7EEBAD02D5DE}" dt="2020-12-22T20:12:16.868" v="33786" actId="1076"/>
          <ac:picMkLst>
            <pc:docMk/>
            <pc:sldMk cId="3631257385" sldId="4755"/>
            <ac:picMk id="3" creationId="{CDC56BA6-CC05-4D2A-A01A-5F3D7F711930}"/>
          </ac:picMkLst>
        </pc:picChg>
        <pc:picChg chg="del">
          <ac:chgData name="Chris Speller" userId="0a97f007-b978-4543-a8a0-9ee0abccdf0a" providerId="ADAL" clId="{B8B649C5-C549-4FEB-BF49-7EEBAD02D5DE}" dt="2020-12-22T20:11:54.736" v="33779" actId="478"/>
          <ac:picMkLst>
            <pc:docMk/>
            <pc:sldMk cId="3631257385" sldId="4755"/>
            <ac:picMk id="6" creationId="{FA575CEE-B566-49BF-9562-97522049CEA6}"/>
          </ac:picMkLst>
        </pc:picChg>
        <pc:picChg chg="add del">
          <ac:chgData name="Chris Speller" userId="0a97f007-b978-4543-a8a0-9ee0abccdf0a" providerId="ADAL" clId="{B8B649C5-C549-4FEB-BF49-7EEBAD02D5DE}" dt="2020-12-22T20:12:41.095" v="33790" actId="478"/>
          <ac:picMkLst>
            <pc:docMk/>
            <pc:sldMk cId="3631257385" sldId="4755"/>
            <ac:picMk id="12" creationId="{807B86D6-40E9-4AEC-9D6C-19B58A50954E}"/>
          </ac:picMkLst>
        </pc:picChg>
      </pc:sldChg>
      <pc:sldChg chg="delSp modSp add mod delAnim modAnim">
        <pc:chgData name="Chris Speller" userId="0a97f007-b978-4543-a8a0-9ee0abccdf0a" providerId="ADAL" clId="{B8B649C5-C549-4FEB-BF49-7EEBAD02D5DE}" dt="2020-12-22T20:13:03.988" v="33804"/>
        <pc:sldMkLst>
          <pc:docMk/>
          <pc:sldMk cId="973599304" sldId="4756"/>
        </pc:sldMkLst>
        <pc:spChg chg="mod">
          <ac:chgData name="Chris Speller" userId="0a97f007-b978-4543-a8a0-9ee0abccdf0a" providerId="ADAL" clId="{B8B649C5-C549-4FEB-BF49-7EEBAD02D5DE}" dt="2020-12-22T20:12:58.262" v="33800" actId="20577"/>
          <ac:spMkLst>
            <pc:docMk/>
            <pc:sldMk cId="973599304" sldId="4756"/>
            <ac:spMk id="10" creationId="{00000000-0000-0000-0000-000000000000}"/>
          </ac:spMkLst>
        </pc:spChg>
        <pc:spChg chg="mod">
          <ac:chgData name="Chris Speller" userId="0a97f007-b978-4543-a8a0-9ee0abccdf0a" providerId="ADAL" clId="{B8B649C5-C549-4FEB-BF49-7EEBAD02D5DE}" dt="2020-12-22T20:12:51.462" v="33796" actId="20577"/>
          <ac:spMkLst>
            <pc:docMk/>
            <pc:sldMk cId="973599304" sldId="4756"/>
            <ac:spMk id="11" creationId="{00000000-0000-0000-0000-000000000000}"/>
          </ac:spMkLst>
        </pc:spChg>
        <pc:picChg chg="del">
          <ac:chgData name="Chris Speller" userId="0a97f007-b978-4543-a8a0-9ee0abccdf0a" providerId="ADAL" clId="{B8B649C5-C549-4FEB-BF49-7EEBAD02D5DE}" dt="2020-12-22T20:12:46.304" v="33792" actId="478"/>
          <ac:picMkLst>
            <pc:docMk/>
            <pc:sldMk cId="973599304" sldId="4756"/>
            <ac:picMk id="3" creationId="{CDC56BA6-CC05-4D2A-A01A-5F3D7F711930}"/>
          </ac:picMkLst>
        </pc:picChg>
        <pc:picChg chg="mod">
          <ac:chgData name="Chris Speller" userId="0a97f007-b978-4543-a8a0-9ee0abccdf0a" providerId="ADAL" clId="{B8B649C5-C549-4FEB-BF49-7EEBAD02D5DE}" dt="2020-12-22T20:13:02.516" v="33803" actId="1076"/>
          <ac:picMkLst>
            <pc:docMk/>
            <pc:sldMk cId="973599304" sldId="4756"/>
            <ac:picMk id="12" creationId="{807B86D6-40E9-4AEC-9D6C-19B58A50954E}"/>
          </ac:picMkLst>
        </pc:picChg>
      </pc:sldChg>
      <pc:sldChg chg="addSp delSp modSp add mod delAnim">
        <pc:chgData name="Chris Speller" userId="0a97f007-b978-4543-a8a0-9ee0abccdf0a" providerId="ADAL" clId="{B8B649C5-C549-4FEB-BF49-7EEBAD02D5DE}" dt="2020-12-22T20:16:01.835" v="33838" actId="1076"/>
        <pc:sldMkLst>
          <pc:docMk/>
          <pc:sldMk cId="781657429" sldId="4757"/>
        </pc:sldMkLst>
        <pc:spChg chg="mod">
          <ac:chgData name="Chris Speller" userId="0a97f007-b978-4543-a8a0-9ee0abccdf0a" providerId="ADAL" clId="{B8B649C5-C549-4FEB-BF49-7EEBAD02D5DE}" dt="2020-12-22T20:14:52.617" v="33821" actId="20577"/>
          <ac:spMkLst>
            <pc:docMk/>
            <pc:sldMk cId="781657429" sldId="4757"/>
            <ac:spMk id="10" creationId="{00000000-0000-0000-0000-000000000000}"/>
          </ac:spMkLst>
        </pc:spChg>
        <pc:spChg chg="mod">
          <ac:chgData name="Chris Speller" userId="0a97f007-b978-4543-a8a0-9ee0abccdf0a" providerId="ADAL" clId="{B8B649C5-C549-4FEB-BF49-7EEBAD02D5DE}" dt="2020-12-22T20:15:26.817" v="33832" actId="20577"/>
          <ac:spMkLst>
            <pc:docMk/>
            <pc:sldMk cId="781657429" sldId="4757"/>
            <ac:spMk id="11" creationId="{00000000-0000-0000-0000-000000000000}"/>
          </ac:spMkLst>
        </pc:spChg>
        <pc:picChg chg="del mod">
          <ac:chgData name="Chris Speller" userId="0a97f007-b978-4543-a8a0-9ee0abccdf0a" providerId="ADAL" clId="{B8B649C5-C549-4FEB-BF49-7EEBAD02D5DE}" dt="2020-12-22T20:15:30.759" v="33833" actId="478"/>
          <ac:picMkLst>
            <pc:docMk/>
            <pc:sldMk cId="781657429" sldId="4757"/>
            <ac:picMk id="3" creationId="{CDC56BA6-CC05-4D2A-A01A-5F3D7F711930}"/>
          </ac:picMkLst>
        </pc:picChg>
        <pc:picChg chg="add mod">
          <ac:chgData name="Chris Speller" userId="0a97f007-b978-4543-a8a0-9ee0abccdf0a" providerId="ADAL" clId="{B8B649C5-C549-4FEB-BF49-7EEBAD02D5DE}" dt="2020-12-22T20:16:01.835" v="33838" actId="1076"/>
          <ac:picMkLst>
            <pc:docMk/>
            <pc:sldMk cId="781657429" sldId="4757"/>
            <ac:picMk id="6" creationId="{9FB6B158-5EA2-42C8-BBD2-A07E182CA0DD}"/>
          </ac:picMkLst>
        </pc:picChg>
      </pc:sldChg>
      <pc:sldChg chg="add del">
        <pc:chgData name="Chris Speller" userId="0a97f007-b978-4543-a8a0-9ee0abccdf0a" providerId="ADAL" clId="{B8B649C5-C549-4FEB-BF49-7EEBAD02D5DE}" dt="2020-12-22T20:14:23.758" v="33806"/>
        <pc:sldMkLst>
          <pc:docMk/>
          <pc:sldMk cId="865178347" sldId="4757"/>
        </pc:sldMkLst>
      </pc:sldChg>
      <pc:sldChg chg="addSp delSp modSp add mod modAnim">
        <pc:chgData name="Chris Speller" userId="0a97f007-b978-4543-a8a0-9ee0abccdf0a" providerId="ADAL" clId="{B8B649C5-C549-4FEB-BF49-7EEBAD02D5DE}" dt="2020-12-22T20:17:00.576" v="33854"/>
        <pc:sldMkLst>
          <pc:docMk/>
          <pc:sldMk cId="3667022957" sldId="4758"/>
        </pc:sldMkLst>
        <pc:spChg chg="mod">
          <ac:chgData name="Chris Speller" userId="0a97f007-b978-4543-a8a0-9ee0abccdf0a" providerId="ADAL" clId="{B8B649C5-C549-4FEB-BF49-7EEBAD02D5DE}" dt="2020-12-22T20:16:24.987" v="33843" actId="20577"/>
          <ac:spMkLst>
            <pc:docMk/>
            <pc:sldMk cId="3667022957" sldId="4758"/>
            <ac:spMk id="10" creationId="{00000000-0000-0000-0000-000000000000}"/>
          </ac:spMkLst>
        </pc:spChg>
        <pc:spChg chg="mod">
          <ac:chgData name="Chris Speller" userId="0a97f007-b978-4543-a8a0-9ee0abccdf0a" providerId="ADAL" clId="{B8B649C5-C549-4FEB-BF49-7EEBAD02D5DE}" dt="2020-12-22T20:16:30.818" v="33847" actId="20577"/>
          <ac:spMkLst>
            <pc:docMk/>
            <pc:sldMk cId="3667022957" sldId="4758"/>
            <ac:spMk id="11" creationId="{00000000-0000-0000-0000-000000000000}"/>
          </ac:spMkLst>
        </pc:spChg>
        <pc:picChg chg="add mod">
          <ac:chgData name="Chris Speller" userId="0a97f007-b978-4543-a8a0-9ee0abccdf0a" providerId="ADAL" clId="{B8B649C5-C549-4FEB-BF49-7EEBAD02D5DE}" dt="2020-12-22T20:16:58.530" v="33853" actId="1076"/>
          <ac:picMkLst>
            <pc:docMk/>
            <pc:sldMk cId="3667022957" sldId="4758"/>
            <ac:picMk id="3" creationId="{609AC5DF-E811-47AC-827B-971E36754692}"/>
          </ac:picMkLst>
        </pc:picChg>
        <pc:picChg chg="del">
          <ac:chgData name="Chris Speller" userId="0a97f007-b978-4543-a8a0-9ee0abccdf0a" providerId="ADAL" clId="{B8B649C5-C549-4FEB-BF49-7EEBAD02D5DE}" dt="2020-12-22T20:16:33.392" v="33848" actId="478"/>
          <ac:picMkLst>
            <pc:docMk/>
            <pc:sldMk cId="3667022957" sldId="4758"/>
            <ac:picMk id="6" creationId="{9FB6B158-5EA2-42C8-BBD2-A07E182CA0DD}"/>
          </ac:picMkLst>
        </pc:picChg>
      </pc:sldChg>
      <pc:sldChg chg="addSp delSp modSp add mod delAnim modAnim modNotesTx">
        <pc:chgData name="Chris Speller" userId="0a97f007-b978-4543-a8a0-9ee0abccdf0a" providerId="ADAL" clId="{B8B649C5-C549-4FEB-BF49-7EEBAD02D5DE}" dt="2020-12-22T20:23:31.164" v="33890"/>
        <pc:sldMkLst>
          <pc:docMk/>
          <pc:sldMk cId="1533033452" sldId="4759"/>
        </pc:sldMkLst>
        <pc:spChg chg="mod">
          <ac:chgData name="Chris Speller" userId="0a97f007-b978-4543-a8a0-9ee0abccdf0a" providerId="ADAL" clId="{B8B649C5-C549-4FEB-BF49-7EEBAD02D5DE}" dt="2020-12-22T20:17:34.607" v="33857" actId="20577"/>
          <ac:spMkLst>
            <pc:docMk/>
            <pc:sldMk cId="1533033452" sldId="4759"/>
            <ac:spMk id="10" creationId="{00000000-0000-0000-0000-000000000000}"/>
          </ac:spMkLst>
        </pc:spChg>
        <pc:spChg chg="mod">
          <ac:chgData name="Chris Speller" userId="0a97f007-b978-4543-a8a0-9ee0abccdf0a" providerId="ADAL" clId="{B8B649C5-C549-4FEB-BF49-7EEBAD02D5DE}" dt="2020-12-22T20:17:37.422" v="33859" actId="20577"/>
          <ac:spMkLst>
            <pc:docMk/>
            <pc:sldMk cId="1533033452" sldId="4759"/>
            <ac:spMk id="11" creationId="{00000000-0000-0000-0000-000000000000}"/>
          </ac:spMkLst>
        </pc:spChg>
        <pc:picChg chg="add mod">
          <ac:chgData name="Chris Speller" userId="0a97f007-b978-4543-a8a0-9ee0abccdf0a" providerId="ADAL" clId="{B8B649C5-C549-4FEB-BF49-7EEBAD02D5DE}" dt="2020-12-22T20:19:32.124" v="33863" actId="1076"/>
          <ac:picMkLst>
            <pc:docMk/>
            <pc:sldMk cId="1533033452" sldId="4759"/>
            <ac:picMk id="3" creationId="{B3ACCA75-149E-4A5A-9EEE-98AB081703C0}"/>
          </ac:picMkLst>
        </pc:picChg>
        <pc:picChg chg="del">
          <ac:chgData name="Chris Speller" userId="0a97f007-b978-4543-a8a0-9ee0abccdf0a" providerId="ADAL" clId="{B8B649C5-C549-4FEB-BF49-7EEBAD02D5DE}" dt="2020-12-22T20:19:26.775" v="33860" actId="478"/>
          <ac:picMkLst>
            <pc:docMk/>
            <pc:sldMk cId="1533033452" sldId="4759"/>
            <ac:picMk id="13" creationId="{90A493ED-8477-474B-B273-FB7B6DD78139}"/>
          </ac:picMkLst>
        </pc:picChg>
      </pc:sldChg>
      <pc:sldChg chg="add del">
        <pc:chgData name="Chris Speller" userId="0a97f007-b978-4543-a8a0-9ee0abccdf0a" providerId="ADAL" clId="{B8B649C5-C549-4FEB-BF49-7EEBAD02D5DE}" dt="2020-12-22T20:19:44.268" v="33865"/>
        <pc:sldMkLst>
          <pc:docMk/>
          <pc:sldMk cId="407136558" sldId="4760"/>
        </pc:sldMkLst>
      </pc:sldChg>
      <pc:sldChg chg="addSp delSp modSp add mod delAnim modAnim modNotesTx">
        <pc:chgData name="Chris Speller" userId="0a97f007-b978-4543-a8a0-9ee0abccdf0a" providerId="ADAL" clId="{B8B649C5-C549-4FEB-BF49-7EEBAD02D5DE}" dt="2020-12-22T20:23:41.963" v="33894" actId="1076"/>
        <pc:sldMkLst>
          <pc:docMk/>
          <pc:sldMk cId="3125784753" sldId="4760"/>
        </pc:sldMkLst>
        <pc:spChg chg="mod">
          <ac:chgData name="Chris Speller" userId="0a97f007-b978-4543-a8a0-9ee0abccdf0a" providerId="ADAL" clId="{B8B649C5-C549-4FEB-BF49-7EEBAD02D5DE}" dt="2020-12-22T20:19:49.110" v="33868" actId="20577"/>
          <ac:spMkLst>
            <pc:docMk/>
            <pc:sldMk cId="3125784753" sldId="4760"/>
            <ac:spMk id="10" creationId="{00000000-0000-0000-0000-000000000000}"/>
          </ac:spMkLst>
        </pc:spChg>
        <pc:spChg chg="mod">
          <ac:chgData name="Chris Speller" userId="0a97f007-b978-4543-a8a0-9ee0abccdf0a" providerId="ADAL" clId="{B8B649C5-C549-4FEB-BF49-7EEBAD02D5DE}" dt="2020-12-22T20:19:50.890" v="33869" actId="20577"/>
          <ac:spMkLst>
            <pc:docMk/>
            <pc:sldMk cId="3125784753" sldId="4760"/>
            <ac:spMk id="11" creationId="{00000000-0000-0000-0000-000000000000}"/>
          </ac:spMkLst>
        </pc:spChg>
        <pc:picChg chg="del">
          <ac:chgData name="Chris Speller" userId="0a97f007-b978-4543-a8a0-9ee0abccdf0a" providerId="ADAL" clId="{B8B649C5-C549-4FEB-BF49-7EEBAD02D5DE}" dt="2020-12-22T20:19:51.632" v="33870" actId="478"/>
          <ac:picMkLst>
            <pc:docMk/>
            <pc:sldMk cId="3125784753" sldId="4760"/>
            <ac:picMk id="3" creationId="{13B9F882-E6F7-485E-BD19-C317CC4093AC}"/>
          </ac:picMkLst>
        </pc:picChg>
        <pc:picChg chg="add mod">
          <ac:chgData name="Chris Speller" userId="0a97f007-b978-4543-a8a0-9ee0abccdf0a" providerId="ADAL" clId="{B8B649C5-C549-4FEB-BF49-7EEBAD02D5DE}" dt="2020-12-22T20:23:41.963" v="33894" actId="1076"/>
          <ac:picMkLst>
            <pc:docMk/>
            <pc:sldMk cId="3125784753" sldId="4760"/>
            <ac:picMk id="6" creationId="{7CB29C00-5C49-48A9-B9D0-0FDC378251AD}"/>
          </ac:picMkLst>
        </pc:picChg>
      </pc:sldChg>
      <pc:sldChg chg="modSp add mod">
        <pc:chgData name="Chris Speller" userId="0a97f007-b978-4543-a8a0-9ee0abccdf0a" providerId="ADAL" clId="{B8B649C5-C549-4FEB-BF49-7EEBAD02D5DE}" dt="2020-12-22T20:30:26.315" v="33949" actId="20577"/>
        <pc:sldMkLst>
          <pc:docMk/>
          <pc:sldMk cId="3110835765" sldId="4761"/>
        </pc:sldMkLst>
        <pc:spChg chg="mod">
          <ac:chgData name="Chris Speller" userId="0a97f007-b978-4543-a8a0-9ee0abccdf0a" providerId="ADAL" clId="{B8B649C5-C549-4FEB-BF49-7EEBAD02D5DE}" dt="2020-12-22T20:29:56.788" v="33936" actId="2711"/>
          <ac:spMkLst>
            <pc:docMk/>
            <pc:sldMk cId="3110835765" sldId="4761"/>
            <ac:spMk id="10" creationId="{00000000-0000-0000-0000-000000000000}"/>
          </ac:spMkLst>
        </pc:spChg>
        <pc:spChg chg="mod">
          <ac:chgData name="Chris Speller" userId="0a97f007-b978-4543-a8a0-9ee0abccdf0a" providerId="ADAL" clId="{B8B649C5-C549-4FEB-BF49-7EEBAD02D5DE}" dt="2020-12-22T20:30:00.451" v="33937" actId="2711"/>
          <ac:spMkLst>
            <pc:docMk/>
            <pc:sldMk cId="3110835765" sldId="4761"/>
            <ac:spMk id="11" creationId="{00000000-0000-0000-0000-000000000000}"/>
          </ac:spMkLst>
        </pc:spChg>
        <pc:spChg chg="mod">
          <ac:chgData name="Chris Speller" userId="0a97f007-b978-4543-a8a0-9ee0abccdf0a" providerId="ADAL" clId="{B8B649C5-C549-4FEB-BF49-7EEBAD02D5DE}" dt="2020-12-22T20:30:26.315" v="33949" actId="20577"/>
          <ac:spMkLst>
            <pc:docMk/>
            <pc:sldMk cId="3110835765" sldId="4761"/>
            <ac:spMk id="13" creationId="{7BD87FF1-6D34-4DE7-AC44-0CEF1C9692B8}"/>
          </ac:spMkLst>
        </pc:spChg>
      </pc:sldChg>
      <pc:sldChg chg="modSp add mod">
        <pc:chgData name="Chris Speller" userId="0a97f007-b978-4543-a8a0-9ee0abccdf0a" providerId="ADAL" clId="{B8B649C5-C549-4FEB-BF49-7EEBAD02D5DE}" dt="2020-12-22T20:31:53.831" v="34029" actId="20577"/>
        <pc:sldMkLst>
          <pc:docMk/>
          <pc:sldMk cId="3363591782" sldId="4762"/>
        </pc:sldMkLst>
        <pc:spChg chg="mod">
          <ac:chgData name="Chris Speller" userId="0a97f007-b978-4543-a8a0-9ee0abccdf0a" providerId="ADAL" clId="{B8B649C5-C549-4FEB-BF49-7EEBAD02D5DE}" dt="2020-12-22T20:31:53.831" v="34029" actId="20577"/>
          <ac:spMkLst>
            <pc:docMk/>
            <pc:sldMk cId="3363591782" sldId="4762"/>
            <ac:spMk id="10" creationId="{00000000-0000-0000-0000-000000000000}"/>
          </ac:spMkLst>
        </pc:spChg>
        <pc:spChg chg="mod">
          <ac:chgData name="Chris Speller" userId="0a97f007-b978-4543-a8a0-9ee0abccdf0a" providerId="ADAL" clId="{B8B649C5-C549-4FEB-BF49-7EEBAD02D5DE}" dt="2020-12-22T20:31:41.727" v="34015"/>
          <ac:spMkLst>
            <pc:docMk/>
            <pc:sldMk cId="3363591782" sldId="4762"/>
            <ac:spMk id="11" creationId="{00000000-0000-0000-0000-000000000000}"/>
          </ac:spMkLst>
        </pc:spChg>
        <pc:spChg chg="mod">
          <ac:chgData name="Chris Speller" userId="0a97f007-b978-4543-a8a0-9ee0abccdf0a" providerId="ADAL" clId="{B8B649C5-C549-4FEB-BF49-7EEBAD02D5DE}" dt="2020-12-22T20:31:49.203" v="34024" actId="20577"/>
          <ac:spMkLst>
            <pc:docMk/>
            <pc:sldMk cId="3363591782" sldId="4762"/>
            <ac:spMk id="13" creationId="{7BD87FF1-6D34-4DE7-AC44-0CEF1C9692B8}"/>
          </ac:spMkLst>
        </pc:spChg>
      </pc:sldChg>
      <pc:sldChg chg="modSp add mod">
        <pc:chgData name="Chris Speller" userId="0a97f007-b978-4543-a8a0-9ee0abccdf0a" providerId="ADAL" clId="{B8B649C5-C549-4FEB-BF49-7EEBAD02D5DE}" dt="2020-12-22T20:34:42.329" v="34081" actId="20577"/>
        <pc:sldMkLst>
          <pc:docMk/>
          <pc:sldMk cId="3039599442" sldId="4763"/>
        </pc:sldMkLst>
        <pc:spChg chg="mod">
          <ac:chgData name="Chris Speller" userId="0a97f007-b978-4543-a8a0-9ee0abccdf0a" providerId="ADAL" clId="{B8B649C5-C549-4FEB-BF49-7EEBAD02D5DE}" dt="2020-12-22T20:33:44.797" v="34058" actId="2711"/>
          <ac:spMkLst>
            <pc:docMk/>
            <pc:sldMk cId="3039599442" sldId="4763"/>
            <ac:spMk id="10" creationId="{00000000-0000-0000-0000-000000000000}"/>
          </ac:spMkLst>
        </pc:spChg>
        <pc:spChg chg="mod">
          <ac:chgData name="Chris Speller" userId="0a97f007-b978-4543-a8a0-9ee0abccdf0a" providerId="ADAL" clId="{B8B649C5-C549-4FEB-BF49-7EEBAD02D5DE}" dt="2020-12-22T20:34:11.598" v="34078" actId="20577"/>
          <ac:spMkLst>
            <pc:docMk/>
            <pc:sldMk cId="3039599442" sldId="4763"/>
            <ac:spMk id="11" creationId="{00000000-0000-0000-0000-000000000000}"/>
          </ac:spMkLst>
        </pc:spChg>
        <pc:spChg chg="mod">
          <ac:chgData name="Chris Speller" userId="0a97f007-b978-4543-a8a0-9ee0abccdf0a" providerId="ADAL" clId="{B8B649C5-C549-4FEB-BF49-7EEBAD02D5DE}" dt="2020-12-22T20:34:42.329" v="34081" actId="20577"/>
          <ac:spMkLst>
            <pc:docMk/>
            <pc:sldMk cId="3039599442" sldId="4763"/>
            <ac:spMk id="13" creationId="{7BD87FF1-6D34-4DE7-AC44-0CEF1C9692B8}"/>
          </ac:spMkLst>
        </pc:spChg>
      </pc:sldChg>
      <pc:sldChg chg="modSp add mod">
        <pc:chgData name="Chris Speller" userId="0a97f007-b978-4543-a8a0-9ee0abccdf0a" providerId="ADAL" clId="{B8B649C5-C549-4FEB-BF49-7EEBAD02D5DE}" dt="2020-12-22T20:44:32.219" v="34468" actId="2711"/>
        <pc:sldMkLst>
          <pc:docMk/>
          <pc:sldMk cId="3498180728" sldId="4764"/>
        </pc:sldMkLst>
        <pc:spChg chg="mod">
          <ac:chgData name="Chris Speller" userId="0a97f007-b978-4543-a8a0-9ee0abccdf0a" providerId="ADAL" clId="{B8B649C5-C549-4FEB-BF49-7EEBAD02D5DE}" dt="2020-12-22T20:44:32.219" v="34468" actId="2711"/>
          <ac:spMkLst>
            <pc:docMk/>
            <pc:sldMk cId="3498180728" sldId="4764"/>
            <ac:spMk id="10" creationId="{00000000-0000-0000-0000-000000000000}"/>
          </ac:spMkLst>
        </pc:spChg>
        <pc:spChg chg="mod">
          <ac:chgData name="Chris Speller" userId="0a97f007-b978-4543-a8a0-9ee0abccdf0a" providerId="ADAL" clId="{B8B649C5-C549-4FEB-BF49-7EEBAD02D5DE}" dt="2020-12-22T20:44:23.466" v="34467"/>
          <ac:spMkLst>
            <pc:docMk/>
            <pc:sldMk cId="3498180728" sldId="4764"/>
            <ac:spMk id="11" creationId="{00000000-0000-0000-0000-000000000000}"/>
          </ac:spMkLst>
        </pc:spChg>
        <pc:spChg chg="mod">
          <ac:chgData name="Chris Speller" userId="0a97f007-b978-4543-a8a0-9ee0abccdf0a" providerId="ADAL" clId="{B8B649C5-C549-4FEB-BF49-7EEBAD02D5DE}" dt="2020-12-22T20:37:16.393" v="34142" actId="20577"/>
          <ac:spMkLst>
            <pc:docMk/>
            <pc:sldMk cId="3498180728" sldId="4764"/>
            <ac:spMk id="13" creationId="{7BD87FF1-6D34-4DE7-AC44-0CEF1C9692B8}"/>
          </ac:spMkLst>
        </pc:spChg>
      </pc:sldChg>
      <pc:sldChg chg="modSp add mod">
        <pc:chgData name="Chris Speller" userId="0a97f007-b978-4543-a8a0-9ee0abccdf0a" providerId="ADAL" clId="{B8B649C5-C549-4FEB-BF49-7EEBAD02D5DE}" dt="2020-12-22T20:42:58.531" v="34443" actId="1076"/>
        <pc:sldMkLst>
          <pc:docMk/>
          <pc:sldMk cId="3600561981" sldId="4765"/>
        </pc:sldMkLst>
        <pc:spChg chg="mod">
          <ac:chgData name="Chris Speller" userId="0a97f007-b978-4543-a8a0-9ee0abccdf0a" providerId="ADAL" clId="{B8B649C5-C549-4FEB-BF49-7EEBAD02D5DE}" dt="2020-12-22T20:42:54.176" v="34441" actId="6549"/>
          <ac:spMkLst>
            <pc:docMk/>
            <pc:sldMk cId="3600561981" sldId="4765"/>
            <ac:spMk id="10" creationId="{00000000-0000-0000-0000-000000000000}"/>
          </ac:spMkLst>
        </pc:spChg>
        <pc:spChg chg="mod">
          <ac:chgData name="Chris Speller" userId="0a97f007-b978-4543-a8a0-9ee0abccdf0a" providerId="ADAL" clId="{B8B649C5-C549-4FEB-BF49-7EEBAD02D5DE}" dt="2020-12-22T20:42:55.740" v="34442" actId="6549"/>
          <ac:spMkLst>
            <pc:docMk/>
            <pc:sldMk cId="3600561981" sldId="4765"/>
            <ac:spMk id="11" creationId="{00000000-0000-0000-0000-000000000000}"/>
          </ac:spMkLst>
        </pc:spChg>
        <pc:spChg chg="mod">
          <ac:chgData name="Chris Speller" userId="0a97f007-b978-4543-a8a0-9ee0abccdf0a" providerId="ADAL" clId="{B8B649C5-C549-4FEB-BF49-7EEBAD02D5DE}" dt="2020-12-22T20:42:58.531" v="34443" actId="1076"/>
          <ac:spMkLst>
            <pc:docMk/>
            <pc:sldMk cId="3600561981" sldId="4765"/>
            <ac:spMk id="13" creationId="{7BD87FF1-6D34-4DE7-AC44-0CEF1C9692B8}"/>
          </ac:spMkLst>
        </pc:spChg>
      </pc:sldChg>
      <pc:sldChg chg="addSp delSp modSp add mod ord">
        <pc:chgData name="Chris Speller" userId="0a97f007-b978-4543-a8a0-9ee0abccdf0a" providerId="ADAL" clId="{B8B649C5-C549-4FEB-BF49-7EEBAD02D5DE}" dt="2020-12-22T20:51:00.292" v="34649" actId="20577"/>
        <pc:sldMkLst>
          <pc:docMk/>
          <pc:sldMk cId="612324836" sldId="4766"/>
        </pc:sldMkLst>
        <pc:spChg chg="mod">
          <ac:chgData name="Chris Speller" userId="0a97f007-b978-4543-a8a0-9ee0abccdf0a" providerId="ADAL" clId="{B8B649C5-C549-4FEB-BF49-7EEBAD02D5DE}" dt="2020-12-22T20:51:00.292" v="34649" actId="20577"/>
          <ac:spMkLst>
            <pc:docMk/>
            <pc:sldMk cId="612324836" sldId="4766"/>
            <ac:spMk id="10" creationId="{00000000-0000-0000-0000-000000000000}"/>
          </ac:spMkLst>
        </pc:spChg>
        <pc:spChg chg="mod">
          <ac:chgData name="Chris Speller" userId="0a97f007-b978-4543-a8a0-9ee0abccdf0a" providerId="ADAL" clId="{B8B649C5-C549-4FEB-BF49-7EEBAD02D5DE}" dt="2020-12-22T20:47:15.059" v="34623"/>
          <ac:spMkLst>
            <pc:docMk/>
            <pc:sldMk cId="612324836" sldId="4766"/>
            <ac:spMk id="11" creationId="{00000000-0000-0000-0000-000000000000}"/>
          </ac:spMkLst>
        </pc:spChg>
        <pc:spChg chg="add del mod">
          <ac:chgData name="Chris Speller" userId="0a97f007-b978-4543-a8a0-9ee0abccdf0a" providerId="ADAL" clId="{B8B649C5-C549-4FEB-BF49-7EEBAD02D5DE}" dt="2020-12-22T20:47:47.148" v="34641" actId="478"/>
          <ac:spMkLst>
            <pc:docMk/>
            <pc:sldMk cId="612324836" sldId="4766"/>
            <ac:spMk id="12" creationId="{DE836EC8-EFD7-451A-91C0-B1BA7D61E004}"/>
          </ac:spMkLst>
        </pc:spChg>
        <pc:spChg chg="mod">
          <ac:chgData name="Chris Speller" userId="0a97f007-b978-4543-a8a0-9ee0abccdf0a" providerId="ADAL" clId="{B8B649C5-C549-4FEB-BF49-7EEBAD02D5DE}" dt="2020-12-22T20:47:36.058" v="34640" actId="20577"/>
          <ac:spMkLst>
            <pc:docMk/>
            <pc:sldMk cId="612324836" sldId="4766"/>
            <ac:spMk id="13" creationId="{7BD87FF1-6D34-4DE7-AC44-0CEF1C9692B8}"/>
          </ac:spMkLst>
        </pc:spChg>
      </pc:sldChg>
      <pc:sldChg chg="modSp add mod">
        <pc:chgData name="Chris Speller" userId="0a97f007-b978-4543-a8a0-9ee0abccdf0a" providerId="ADAL" clId="{B8B649C5-C549-4FEB-BF49-7EEBAD02D5DE}" dt="2020-12-22T20:55:46.415" v="34694" actId="20577"/>
        <pc:sldMkLst>
          <pc:docMk/>
          <pc:sldMk cId="4114146964" sldId="4767"/>
        </pc:sldMkLst>
        <pc:spChg chg="mod">
          <ac:chgData name="Chris Speller" userId="0a97f007-b978-4543-a8a0-9ee0abccdf0a" providerId="ADAL" clId="{B8B649C5-C549-4FEB-BF49-7EEBAD02D5DE}" dt="2020-12-22T20:55:02.622" v="34660" actId="20577"/>
          <ac:spMkLst>
            <pc:docMk/>
            <pc:sldMk cId="4114146964" sldId="4767"/>
            <ac:spMk id="10" creationId="{00000000-0000-0000-0000-000000000000}"/>
          </ac:spMkLst>
        </pc:spChg>
        <pc:spChg chg="mod">
          <ac:chgData name="Chris Speller" userId="0a97f007-b978-4543-a8a0-9ee0abccdf0a" providerId="ADAL" clId="{B8B649C5-C549-4FEB-BF49-7EEBAD02D5DE}" dt="2020-12-22T20:55:12.426" v="34663" actId="20577"/>
          <ac:spMkLst>
            <pc:docMk/>
            <pc:sldMk cId="4114146964" sldId="4767"/>
            <ac:spMk id="11" creationId="{00000000-0000-0000-0000-000000000000}"/>
          </ac:spMkLst>
        </pc:spChg>
        <pc:spChg chg="mod">
          <ac:chgData name="Chris Speller" userId="0a97f007-b978-4543-a8a0-9ee0abccdf0a" providerId="ADAL" clId="{B8B649C5-C549-4FEB-BF49-7EEBAD02D5DE}" dt="2020-12-22T20:55:46.415" v="34694" actId="20577"/>
          <ac:spMkLst>
            <pc:docMk/>
            <pc:sldMk cId="4114146964" sldId="4767"/>
            <ac:spMk id="13" creationId="{7BD87FF1-6D34-4DE7-AC44-0CEF1C9692B8}"/>
          </ac:spMkLst>
        </pc:spChg>
      </pc:sldChg>
      <pc:sldChg chg="modSp add">
        <pc:chgData name="Chris Speller" userId="0a97f007-b978-4543-a8a0-9ee0abccdf0a" providerId="ADAL" clId="{B8B649C5-C549-4FEB-BF49-7EEBAD02D5DE}" dt="2020-12-22T22:13:38.615" v="34767" actId="20577"/>
        <pc:sldMkLst>
          <pc:docMk/>
          <pc:sldMk cId="1956256618" sldId="4768"/>
        </pc:sldMkLst>
        <pc:spChg chg="mod">
          <ac:chgData name="Chris Speller" userId="0a97f007-b978-4543-a8a0-9ee0abccdf0a" providerId="ADAL" clId="{B8B649C5-C549-4FEB-BF49-7EEBAD02D5DE}" dt="2020-12-22T20:56:49.034" v="34708" actId="20577"/>
          <ac:spMkLst>
            <pc:docMk/>
            <pc:sldMk cId="1956256618" sldId="4768"/>
            <ac:spMk id="10" creationId="{00000000-0000-0000-0000-000000000000}"/>
          </ac:spMkLst>
        </pc:spChg>
        <pc:spChg chg="mod">
          <ac:chgData name="Chris Speller" userId="0a97f007-b978-4543-a8a0-9ee0abccdf0a" providerId="ADAL" clId="{B8B649C5-C549-4FEB-BF49-7EEBAD02D5DE}" dt="2020-12-22T20:56:57.765" v="34721" actId="20577"/>
          <ac:spMkLst>
            <pc:docMk/>
            <pc:sldMk cId="1956256618" sldId="4768"/>
            <ac:spMk id="11" creationId="{00000000-0000-0000-0000-000000000000}"/>
          </ac:spMkLst>
        </pc:spChg>
        <pc:spChg chg="mod">
          <ac:chgData name="Chris Speller" userId="0a97f007-b978-4543-a8a0-9ee0abccdf0a" providerId="ADAL" clId="{B8B649C5-C549-4FEB-BF49-7EEBAD02D5DE}" dt="2020-12-22T22:13:38.615" v="34767" actId="20577"/>
          <ac:spMkLst>
            <pc:docMk/>
            <pc:sldMk cId="1956256618" sldId="4768"/>
            <ac:spMk id="13" creationId="{7BD87FF1-6D34-4DE7-AC44-0CEF1C9692B8}"/>
          </ac:spMkLst>
        </pc:spChg>
      </pc:sldChg>
      <pc:sldChg chg="addSp delSp modSp add mod modAnim">
        <pc:chgData name="Chris Speller" userId="0a97f007-b978-4543-a8a0-9ee0abccdf0a" providerId="ADAL" clId="{B8B649C5-C549-4FEB-BF49-7EEBAD02D5DE}" dt="2020-12-22T22:27:29.884" v="35177"/>
        <pc:sldMkLst>
          <pc:docMk/>
          <pc:sldMk cId="2997868553" sldId="4769"/>
        </pc:sldMkLst>
        <pc:spChg chg="mod">
          <ac:chgData name="Chris Speller" userId="0a97f007-b978-4543-a8a0-9ee0abccdf0a" providerId="ADAL" clId="{B8B649C5-C549-4FEB-BF49-7EEBAD02D5DE}" dt="2020-12-22T22:25:57.711" v="35152" actId="403"/>
          <ac:spMkLst>
            <pc:docMk/>
            <pc:sldMk cId="2997868553" sldId="4769"/>
            <ac:spMk id="10" creationId="{00000000-0000-0000-0000-000000000000}"/>
          </ac:spMkLst>
        </pc:spChg>
        <pc:spChg chg="mod">
          <ac:chgData name="Chris Speller" userId="0a97f007-b978-4543-a8a0-9ee0abccdf0a" providerId="ADAL" clId="{B8B649C5-C549-4FEB-BF49-7EEBAD02D5DE}" dt="2020-12-22T22:26:02.011" v="35153" actId="14100"/>
          <ac:spMkLst>
            <pc:docMk/>
            <pc:sldMk cId="2997868553" sldId="4769"/>
            <ac:spMk id="11" creationId="{00000000-0000-0000-0000-000000000000}"/>
          </ac:spMkLst>
        </pc:spChg>
        <pc:spChg chg="mod">
          <ac:chgData name="Chris Speller" userId="0a97f007-b978-4543-a8a0-9ee0abccdf0a" providerId="ADAL" clId="{B8B649C5-C549-4FEB-BF49-7EEBAD02D5DE}" dt="2020-12-22T22:26:23.996" v="35167" actId="1076"/>
          <ac:spMkLst>
            <pc:docMk/>
            <pc:sldMk cId="2997868553" sldId="4769"/>
            <ac:spMk id="13" creationId="{7BD87FF1-6D34-4DE7-AC44-0CEF1C9692B8}"/>
          </ac:spMkLst>
        </pc:spChg>
        <pc:picChg chg="add del">
          <ac:chgData name="Chris Speller" userId="0a97f007-b978-4543-a8a0-9ee0abccdf0a" providerId="ADAL" clId="{B8B649C5-C549-4FEB-BF49-7EEBAD02D5DE}" dt="2020-12-22T22:22:40.010" v="34796" actId="478"/>
          <ac:picMkLst>
            <pc:docMk/>
            <pc:sldMk cId="2997868553" sldId="4769"/>
            <ac:picMk id="3" creationId="{B872E78D-13E0-4B3F-8024-42496222D652}"/>
          </ac:picMkLst>
        </pc:picChg>
        <pc:picChg chg="add del mod">
          <ac:chgData name="Chris Speller" userId="0a97f007-b978-4543-a8a0-9ee0abccdf0a" providerId="ADAL" clId="{B8B649C5-C549-4FEB-BF49-7EEBAD02D5DE}" dt="2020-12-22T22:27:18.353" v="35172" actId="478"/>
          <ac:picMkLst>
            <pc:docMk/>
            <pc:sldMk cId="2997868553" sldId="4769"/>
            <ac:picMk id="7" creationId="{88A1FBA7-925D-4DBC-9175-874DA734541A}"/>
          </ac:picMkLst>
        </pc:picChg>
        <pc:picChg chg="add mod">
          <ac:chgData name="Chris Speller" userId="0a97f007-b978-4543-a8a0-9ee0abccdf0a" providerId="ADAL" clId="{B8B649C5-C549-4FEB-BF49-7EEBAD02D5DE}" dt="2020-12-22T22:25:01.304" v="35109" actId="1076"/>
          <ac:picMkLst>
            <pc:docMk/>
            <pc:sldMk cId="2997868553" sldId="4769"/>
            <ac:picMk id="12" creationId="{ACA8082E-3415-4D1F-A354-47E6ED32802B}"/>
          </ac:picMkLst>
        </pc:picChg>
        <pc:picChg chg="add mod">
          <ac:chgData name="Chris Speller" userId="0a97f007-b978-4543-a8a0-9ee0abccdf0a" providerId="ADAL" clId="{B8B649C5-C549-4FEB-BF49-7EEBAD02D5DE}" dt="2020-12-22T22:27:25.010" v="35174" actId="1076"/>
          <ac:picMkLst>
            <pc:docMk/>
            <pc:sldMk cId="2997868553" sldId="4769"/>
            <ac:picMk id="15" creationId="{81A33AAC-41B9-4727-931C-5DF8CF935AC5}"/>
          </ac:picMkLst>
        </pc:picChg>
      </pc:sldChg>
      <pc:sldChg chg="delSp add mod ord">
        <pc:chgData name="Chris Speller" userId="0a97f007-b978-4543-a8a0-9ee0abccdf0a" providerId="ADAL" clId="{B8B649C5-C549-4FEB-BF49-7EEBAD02D5DE}" dt="2020-12-22T22:24:36.427" v="35099"/>
        <pc:sldMkLst>
          <pc:docMk/>
          <pc:sldMk cId="2191840985" sldId="4770"/>
        </pc:sldMkLst>
        <pc:picChg chg="del">
          <ac:chgData name="Chris Speller" userId="0a97f007-b978-4543-a8a0-9ee0abccdf0a" providerId="ADAL" clId="{B8B649C5-C549-4FEB-BF49-7EEBAD02D5DE}" dt="2020-12-22T22:24:34.154" v="35097" actId="478"/>
          <ac:picMkLst>
            <pc:docMk/>
            <pc:sldMk cId="2191840985" sldId="4770"/>
            <ac:picMk id="3" creationId="{B872E78D-13E0-4B3F-8024-42496222D652}"/>
          </ac:picMkLst>
        </pc:picChg>
      </pc:sldChg>
      <pc:sldChg chg="modSp add del mod">
        <pc:chgData name="Chris Speller" userId="0a97f007-b978-4543-a8a0-9ee0abccdf0a" providerId="ADAL" clId="{B8B649C5-C549-4FEB-BF49-7EEBAD02D5DE}" dt="2020-12-22T22:41:32.606" v="35181"/>
        <pc:sldMkLst>
          <pc:docMk/>
          <pc:sldMk cId="707263763" sldId="4771"/>
        </pc:sldMkLst>
        <pc:spChg chg="mod">
          <ac:chgData name="Chris Speller" userId="0a97f007-b978-4543-a8a0-9ee0abccdf0a" providerId="ADAL" clId="{B8B649C5-C549-4FEB-BF49-7EEBAD02D5DE}" dt="2020-12-22T22:41:31.529" v="35180" actId="1076"/>
          <ac:spMkLst>
            <pc:docMk/>
            <pc:sldMk cId="707263763" sldId="4771"/>
            <ac:spMk id="10" creationId="{00000000-0000-0000-0000-000000000000}"/>
          </ac:spMkLst>
        </pc:spChg>
      </pc:sldChg>
      <pc:sldChg chg="modSp add mod ord">
        <pc:chgData name="Chris Speller" userId="0a97f007-b978-4543-a8a0-9ee0abccdf0a" providerId="ADAL" clId="{B8B649C5-C549-4FEB-BF49-7EEBAD02D5DE}" dt="2020-12-22T22:44:45.008" v="35415" actId="20577"/>
        <pc:sldMkLst>
          <pc:docMk/>
          <pc:sldMk cId="1823974280" sldId="4771"/>
        </pc:sldMkLst>
        <pc:spChg chg="mod">
          <ac:chgData name="Chris Speller" userId="0a97f007-b978-4543-a8a0-9ee0abccdf0a" providerId="ADAL" clId="{B8B649C5-C549-4FEB-BF49-7EEBAD02D5DE}" dt="2020-12-22T22:44:45.008" v="35415" actId="20577"/>
          <ac:spMkLst>
            <pc:docMk/>
            <pc:sldMk cId="1823974280" sldId="4771"/>
            <ac:spMk id="10" creationId="{00000000-0000-0000-0000-000000000000}"/>
          </ac:spMkLst>
        </pc:spChg>
        <pc:spChg chg="mod">
          <ac:chgData name="Chris Speller" userId="0a97f007-b978-4543-a8a0-9ee0abccdf0a" providerId="ADAL" clId="{B8B649C5-C549-4FEB-BF49-7EEBAD02D5DE}" dt="2020-12-22T22:42:37.887" v="35369"/>
          <ac:spMkLst>
            <pc:docMk/>
            <pc:sldMk cId="1823974280" sldId="4771"/>
            <ac:spMk id="11" creationId="{00000000-0000-0000-0000-000000000000}"/>
          </ac:spMkLst>
        </pc:spChg>
        <pc:spChg chg="mod">
          <ac:chgData name="Chris Speller" userId="0a97f007-b978-4543-a8a0-9ee0abccdf0a" providerId="ADAL" clId="{B8B649C5-C549-4FEB-BF49-7EEBAD02D5DE}" dt="2020-12-22T22:43:27.311" v="35409" actId="20577"/>
          <ac:spMkLst>
            <pc:docMk/>
            <pc:sldMk cId="1823974280" sldId="4771"/>
            <ac:spMk id="13" creationId="{7BD87FF1-6D34-4DE7-AC44-0CEF1C9692B8}"/>
          </ac:spMkLst>
        </pc:spChg>
      </pc:sldChg>
      <pc:sldChg chg="modSp add mod ord">
        <pc:chgData name="Chris Speller" userId="0a97f007-b978-4543-a8a0-9ee0abccdf0a" providerId="ADAL" clId="{B8B649C5-C549-4FEB-BF49-7EEBAD02D5DE}" dt="2020-12-22T22:55:34.545" v="35588" actId="20577"/>
        <pc:sldMkLst>
          <pc:docMk/>
          <pc:sldMk cId="2068782272" sldId="4772"/>
        </pc:sldMkLst>
        <pc:spChg chg="mod">
          <ac:chgData name="Chris Speller" userId="0a97f007-b978-4543-a8a0-9ee0abccdf0a" providerId="ADAL" clId="{B8B649C5-C549-4FEB-BF49-7EEBAD02D5DE}" dt="2020-12-22T22:47:47.254" v="35525" actId="6549"/>
          <ac:spMkLst>
            <pc:docMk/>
            <pc:sldMk cId="2068782272" sldId="4772"/>
            <ac:spMk id="10" creationId="{00000000-0000-0000-0000-000000000000}"/>
          </ac:spMkLst>
        </pc:spChg>
        <pc:spChg chg="mod">
          <ac:chgData name="Chris Speller" userId="0a97f007-b978-4543-a8a0-9ee0abccdf0a" providerId="ADAL" clId="{B8B649C5-C549-4FEB-BF49-7EEBAD02D5DE}" dt="2020-12-22T22:47:48.966" v="35526" actId="6549"/>
          <ac:spMkLst>
            <pc:docMk/>
            <pc:sldMk cId="2068782272" sldId="4772"/>
            <ac:spMk id="11" creationId="{00000000-0000-0000-0000-000000000000}"/>
          </ac:spMkLst>
        </pc:spChg>
        <pc:spChg chg="mod">
          <ac:chgData name="Chris Speller" userId="0a97f007-b978-4543-a8a0-9ee0abccdf0a" providerId="ADAL" clId="{B8B649C5-C549-4FEB-BF49-7EEBAD02D5DE}" dt="2020-12-22T22:55:34.545" v="35588" actId="20577"/>
          <ac:spMkLst>
            <pc:docMk/>
            <pc:sldMk cId="2068782272" sldId="4772"/>
            <ac:spMk id="13" creationId="{7BD87FF1-6D34-4DE7-AC44-0CEF1C9692B8}"/>
          </ac:spMkLst>
        </pc:spChg>
      </pc:sldChg>
      <pc:sldChg chg="modSp add mod">
        <pc:chgData name="Chris Speller" userId="0a97f007-b978-4543-a8a0-9ee0abccdf0a" providerId="ADAL" clId="{B8B649C5-C549-4FEB-BF49-7EEBAD02D5DE}" dt="2020-12-22T22:49:35.988" v="35576"/>
        <pc:sldMkLst>
          <pc:docMk/>
          <pc:sldMk cId="2997510881" sldId="4773"/>
        </pc:sldMkLst>
        <pc:spChg chg="mod">
          <ac:chgData name="Chris Speller" userId="0a97f007-b978-4543-a8a0-9ee0abccdf0a" providerId="ADAL" clId="{B8B649C5-C549-4FEB-BF49-7EEBAD02D5DE}" dt="2020-12-22T22:48:03.877" v="35532" actId="20577"/>
          <ac:spMkLst>
            <pc:docMk/>
            <pc:sldMk cId="2997510881" sldId="4773"/>
            <ac:spMk id="10" creationId="{00000000-0000-0000-0000-000000000000}"/>
          </ac:spMkLst>
        </pc:spChg>
        <pc:spChg chg="mod">
          <ac:chgData name="Chris Speller" userId="0a97f007-b978-4543-a8a0-9ee0abccdf0a" providerId="ADAL" clId="{B8B649C5-C549-4FEB-BF49-7EEBAD02D5DE}" dt="2020-12-22T22:48:09.539" v="35536" actId="20577"/>
          <ac:spMkLst>
            <pc:docMk/>
            <pc:sldMk cId="2997510881" sldId="4773"/>
            <ac:spMk id="11" creationId="{00000000-0000-0000-0000-000000000000}"/>
          </ac:spMkLst>
        </pc:spChg>
        <pc:spChg chg="mod">
          <ac:chgData name="Chris Speller" userId="0a97f007-b978-4543-a8a0-9ee0abccdf0a" providerId="ADAL" clId="{B8B649C5-C549-4FEB-BF49-7EEBAD02D5DE}" dt="2020-12-22T22:49:35.988" v="35576"/>
          <ac:spMkLst>
            <pc:docMk/>
            <pc:sldMk cId="2997510881" sldId="4773"/>
            <ac:spMk id="13" creationId="{7BD87FF1-6D34-4DE7-AC44-0CEF1C9692B8}"/>
          </ac:spMkLst>
        </pc:spChg>
      </pc:sldChg>
      <pc:sldChg chg="modSp add mod ord">
        <pc:chgData name="Chris Speller" userId="0a97f007-b978-4543-a8a0-9ee0abccdf0a" providerId="ADAL" clId="{B8B649C5-C549-4FEB-BF49-7EEBAD02D5DE}" dt="2020-12-23T10:04:48.444" v="36804"/>
        <pc:sldMkLst>
          <pc:docMk/>
          <pc:sldMk cId="2421078551" sldId="4774"/>
        </pc:sldMkLst>
        <pc:spChg chg="mod">
          <ac:chgData name="Chris Speller" userId="0a97f007-b978-4543-a8a0-9ee0abccdf0a" providerId="ADAL" clId="{B8B649C5-C549-4FEB-BF49-7EEBAD02D5DE}" dt="2020-12-23T09:05:53.615" v="35745" actId="20577"/>
          <ac:spMkLst>
            <pc:docMk/>
            <pc:sldMk cId="2421078551" sldId="4774"/>
            <ac:spMk id="10" creationId="{00000000-0000-0000-0000-000000000000}"/>
          </ac:spMkLst>
        </pc:spChg>
        <pc:spChg chg="mod">
          <ac:chgData name="Chris Speller" userId="0a97f007-b978-4543-a8a0-9ee0abccdf0a" providerId="ADAL" clId="{B8B649C5-C549-4FEB-BF49-7EEBAD02D5DE}" dt="2020-12-23T10:04:48.444" v="36804"/>
          <ac:spMkLst>
            <pc:docMk/>
            <pc:sldMk cId="2421078551" sldId="4774"/>
            <ac:spMk id="11" creationId="{00000000-0000-0000-0000-000000000000}"/>
          </ac:spMkLst>
        </pc:spChg>
        <pc:spChg chg="mod">
          <ac:chgData name="Chris Speller" userId="0a97f007-b978-4543-a8a0-9ee0abccdf0a" providerId="ADAL" clId="{B8B649C5-C549-4FEB-BF49-7EEBAD02D5DE}" dt="2020-12-23T09:04:57.461" v="35723" actId="6549"/>
          <ac:spMkLst>
            <pc:docMk/>
            <pc:sldMk cId="2421078551" sldId="4774"/>
            <ac:spMk id="12" creationId="{C24385B1-56CC-4BCF-9B84-8EA2D3337E37}"/>
          </ac:spMkLst>
        </pc:spChg>
      </pc:sldChg>
      <pc:sldChg chg="modSp add del mod">
        <pc:chgData name="Chris Speller" userId="0a97f007-b978-4543-a8a0-9ee0abccdf0a" providerId="ADAL" clId="{B8B649C5-C549-4FEB-BF49-7EEBAD02D5DE}" dt="2020-12-23T09:06:17.573" v="35747" actId="47"/>
        <pc:sldMkLst>
          <pc:docMk/>
          <pc:sldMk cId="1706037396" sldId="4775"/>
        </pc:sldMkLst>
        <pc:spChg chg="mod">
          <ac:chgData name="Chris Speller" userId="0a97f007-b978-4543-a8a0-9ee0abccdf0a" providerId="ADAL" clId="{B8B649C5-C549-4FEB-BF49-7EEBAD02D5DE}" dt="2020-12-23T09:04:23.166" v="35683" actId="20577"/>
          <ac:spMkLst>
            <pc:docMk/>
            <pc:sldMk cId="1706037396" sldId="4775"/>
            <ac:spMk id="10" creationId="{00000000-0000-0000-0000-000000000000}"/>
          </ac:spMkLst>
        </pc:spChg>
      </pc:sldChg>
      <pc:sldChg chg="modSp add ord">
        <pc:chgData name="Chris Speller" userId="0a97f007-b978-4543-a8a0-9ee0abccdf0a" providerId="ADAL" clId="{B8B649C5-C549-4FEB-BF49-7EEBAD02D5DE}" dt="2020-12-23T10:05:00.211" v="36809"/>
        <pc:sldMkLst>
          <pc:docMk/>
          <pc:sldMk cId="1759388079" sldId="4776"/>
        </pc:sldMkLst>
        <pc:spChg chg="mod">
          <ac:chgData name="Chris Speller" userId="0a97f007-b978-4543-a8a0-9ee0abccdf0a" providerId="ADAL" clId="{B8B649C5-C549-4FEB-BF49-7EEBAD02D5DE}" dt="2020-12-23T09:04:36.978" v="35704" actId="20577"/>
          <ac:spMkLst>
            <pc:docMk/>
            <pc:sldMk cId="1759388079" sldId="4776"/>
            <ac:spMk id="10" creationId="{00000000-0000-0000-0000-000000000000}"/>
          </ac:spMkLst>
        </pc:spChg>
        <pc:spChg chg="mod">
          <ac:chgData name="Chris Speller" userId="0a97f007-b978-4543-a8a0-9ee0abccdf0a" providerId="ADAL" clId="{B8B649C5-C549-4FEB-BF49-7EEBAD02D5DE}" dt="2020-12-23T10:05:00.211" v="36809"/>
          <ac:spMkLst>
            <pc:docMk/>
            <pc:sldMk cId="1759388079" sldId="4776"/>
            <ac:spMk id="11" creationId="{00000000-0000-0000-0000-000000000000}"/>
          </ac:spMkLst>
        </pc:spChg>
        <pc:spChg chg="mod">
          <ac:chgData name="Chris Speller" userId="0a97f007-b978-4543-a8a0-9ee0abccdf0a" providerId="ADAL" clId="{B8B649C5-C549-4FEB-BF49-7EEBAD02D5DE}" dt="2020-12-23T09:04:42.893" v="35707" actId="20577"/>
          <ac:spMkLst>
            <pc:docMk/>
            <pc:sldMk cId="1759388079" sldId="4776"/>
            <ac:spMk id="12" creationId="{C24385B1-56CC-4BCF-9B84-8EA2D3337E37}"/>
          </ac:spMkLst>
        </pc:spChg>
      </pc:sldChg>
      <pc:sldChg chg="modSp add ord">
        <pc:chgData name="Chris Speller" userId="0a97f007-b978-4543-a8a0-9ee0abccdf0a" providerId="ADAL" clId="{B8B649C5-C549-4FEB-BF49-7EEBAD02D5DE}" dt="2020-12-23T10:04:57.795" v="36808"/>
        <pc:sldMkLst>
          <pc:docMk/>
          <pc:sldMk cId="2162884038" sldId="4777"/>
        </pc:sldMkLst>
        <pc:spChg chg="mod">
          <ac:chgData name="Chris Speller" userId="0a97f007-b978-4543-a8a0-9ee0abccdf0a" providerId="ADAL" clId="{B8B649C5-C549-4FEB-BF49-7EEBAD02D5DE}" dt="2020-12-23T09:07:36.407" v="35791" actId="20577"/>
          <ac:spMkLst>
            <pc:docMk/>
            <pc:sldMk cId="2162884038" sldId="4777"/>
            <ac:spMk id="10" creationId="{00000000-0000-0000-0000-000000000000}"/>
          </ac:spMkLst>
        </pc:spChg>
        <pc:spChg chg="mod">
          <ac:chgData name="Chris Speller" userId="0a97f007-b978-4543-a8a0-9ee0abccdf0a" providerId="ADAL" clId="{B8B649C5-C549-4FEB-BF49-7EEBAD02D5DE}" dt="2020-12-23T10:04:57.795" v="36808"/>
          <ac:spMkLst>
            <pc:docMk/>
            <pc:sldMk cId="2162884038" sldId="4777"/>
            <ac:spMk id="11" creationId="{00000000-0000-0000-0000-000000000000}"/>
          </ac:spMkLst>
        </pc:spChg>
        <pc:spChg chg="mod">
          <ac:chgData name="Chris Speller" userId="0a97f007-b978-4543-a8a0-9ee0abccdf0a" providerId="ADAL" clId="{B8B649C5-C549-4FEB-BF49-7EEBAD02D5DE}" dt="2020-12-23T09:07:42.464" v="35797" actId="20577"/>
          <ac:spMkLst>
            <pc:docMk/>
            <pc:sldMk cId="2162884038" sldId="4777"/>
            <ac:spMk id="12" creationId="{C24385B1-56CC-4BCF-9B84-8EA2D3337E37}"/>
          </ac:spMkLst>
        </pc:spChg>
      </pc:sldChg>
      <pc:sldChg chg="modSp add">
        <pc:chgData name="Chris Speller" userId="0a97f007-b978-4543-a8a0-9ee0abccdf0a" providerId="ADAL" clId="{B8B649C5-C549-4FEB-BF49-7EEBAD02D5DE}" dt="2020-12-23T10:04:53.005" v="36806"/>
        <pc:sldMkLst>
          <pc:docMk/>
          <pc:sldMk cId="1536990131" sldId="4778"/>
        </pc:sldMkLst>
        <pc:spChg chg="mod">
          <ac:chgData name="Chris Speller" userId="0a97f007-b978-4543-a8a0-9ee0abccdf0a" providerId="ADAL" clId="{B8B649C5-C549-4FEB-BF49-7EEBAD02D5DE}" dt="2020-12-23T10:04:53.005" v="36806"/>
          <ac:spMkLst>
            <pc:docMk/>
            <pc:sldMk cId="1536990131" sldId="4778"/>
            <ac:spMk id="11" creationId="{00000000-0000-0000-0000-000000000000}"/>
          </ac:spMkLst>
        </pc:spChg>
      </pc:sldChg>
      <pc:sldChg chg="modSp add mod">
        <pc:chgData name="Chris Speller" userId="0a97f007-b978-4543-a8a0-9ee0abccdf0a" providerId="ADAL" clId="{B8B649C5-C549-4FEB-BF49-7EEBAD02D5DE}" dt="2020-12-23T10:04:50.624" v="36805"/>
        <pc:sldMkLst>
          <pc:docMk/>
          <pc:sldMk cId="1514630674" sldId="4779"/>
        </pc:sldMkLst>
        <pc:spChg chg="mod">
          <ac:chgData name="Chris Speller" userId="0a97f007-b978-4543-a8a0-9ee0abccdf0a" providerId="ADAL" clId="{B8B649C5-C549-4FEB-BF49-7EEBAD02D5DE}" dt="2020-12-23T09:08:35.241" v="35815" actId="20577"/>
          <ac:spMkLst>
            <pc:docMk/>
            <pc:sldMk cId="1514630674" sldId="4779"/>
            <ac:spMk id="10" creationId="{00000000-0000-0000-0000-000000000000}"/>
          </ac:spMkLst>
        </pc:spChg>
        <pc:spChg chg="mod">
          <ac:chgData name="Chris Speller" userId="0a97f007-b978-4543-a8a0-9ee0abccdf0a" providerId="ADAL" clId="{B8B649C5-C549-4FEB-BF49-7EEBAD02D5DE}" dt="2020-12-23T10:04:50.624" v="36805"/>
          <ac:spMkLst>
            <pc:docMk/>
            <pc:sldMk cId="1514630674" sldId="4779"/>
            <ac:spMk id="11" creationId="{00000000-0000-0000-0000-000000000000}"/>
          </ac:spMkLst>
        </pc:spChg>
        <pc:spChg chg="mod">
          <ac:chgData name="Chris Speller" userId="0a97f007-b978-4543-a8a0-9ee0abccdf0a" providerId="ADAL" clId="{B8B649C5-C549-4FEB-BF49-7EEBAD02D5DE}" dt="2020-12-23T09:09:15.307" v="35844" actId="20577"/>
          <ac:spMkLst>
            <pc:docMk/>
            <pc:sldMk cId="1514630674" sldId="4779"/>
            <ac:spMk id="12" creationId="{C24385B1-56CC-4BCF-9B84-8EA2D3337E37}"/>
          </ac:spMkLst>
        </pc:spChg>
      </pc:sldChg>
      <pc:sldChg chg="modSp add">
        <pc:chgData name="Chris Speller" userId="0a97f007-b978-4543-a8a0-9ee0abccdf0a" providerId="ADAL" clId="{B8B649C5-C549-4FEB-BF49-7EEBAD02D5DE}" dt="2020-12-23T10:04:55.141" v="36807"/>
        <pc:sldMkLst>
          <pc:docMk/>
          <pc:sldMk cId="2380715650" sldId="4780"/>
        </pc:sldMkLst>
        <pc:spChg chg="mod">
          <ac:chgData name="Chris Speller" userId="0a97f007-b978-4543-a8a0-9ee0abccdf0a" providerId="ADAL" clId="{B8B649C5-C549-4FEB-BF49-7EEBAD02D5DE}" dt="2020-12-23T09:10:10.444" v="35862" actId="20577"/>
          <ac:spMkLst>
            <pc:docMk/>
            <pc:sldMk cId="2380715650" sldId="4780"/>
            <ac:spMk id="10" creationId="{00000000-0000-0000-0000-000000000000}"/>
          </ac:spMkLst>
        </pc:spChg>
        <pc:spChg chg="mod">
          <ac:chgData name="Chris Speller" userId="0a97f007-b978-4543-a8a0-9ee0abccdf0a" providerId="ADAL" clId="{B8B649C5-C549-4FEB-BF49-7EEBAD02D5DE}" dt="2020-12-23T10:04:55.141" v="36807"/>
          <ac:spMkLst>
            <pc:docMk/>
            <pc:sldMk cId="2380715650" sldId="4780"/>
            <ac:spMk id="11" creationId="{00000000-0000-0000-0000-000000000000}"/>
          </ac:spMkLst>
        </pc:spChg>
        <pc:spChg chg="mod">
          <ac:chgData name="Chris Speller" userId="0a97f007-b978-4543-a8a0-9ee0abccdf0a" providerId="ADAL" clId="{B8B649C5-C549-4FEB-BF49-7EEBAD02D5DE}" dt="2020-12-23T09:10:33.103" v="35875" actId="20577"/>
          <ac:spMkLst>
            <pc:docMk/>
            <pc:sldMk cId="2380715650" sldId="4780"/>
            <ac:spMk id="12" creationId="{C24385B1-56CC-4BCF-9B84-8EA2D3337E37}"/>
          </ac:spMkLst>
        </pc:spChg>
      </pc:sldChg>
      <pc:sldChg chg="modSp add mod">
        <pc:chgData name="Chris Speller" userId="0a97f007-b978-4543-a8a0-9ee0abccdf0a" providerId="ADAL" clId="{B8B649C5-C549-4FEB-BF49-7EEBAD02D5DE}" dt="2020-12-23T10:04:46.108" v="36803"/>
        <pc:sldMkLst>
          <pc:docMk/>
          <pc:sldMk cId="2833618814" sldId="4781"/>
        </pc:sldMkLst>
        <pc:spChg chg="mod">
          <ac:chgData name="Chris Speller" userId="0a97f007-b978-4543-a8a0-9ee0abccdf0a" providerId="ADAL" clId="{B8B649C5-C549-4FEB-BF49-7EEBAD02D5DE}" dt="2020-12-23T09:33:23.938" v="36307" actId="20577"/>
          <ac:spMkLst>
            <pc:docMk/>
            <pc:sldMk cId="2833618814" sldId="4781"/>
            <ac:spMk id="10" creationId="{00000000-0000-0000-0000-000000000000}"/>
          </ac:spMkLst>
        </pc:spChg>
        <pc:spChg chg="mod">
          <ac:chgData name="Chris Speller" userId="0a97f007-b978-4543-a8a0-9ee0abccdf0a" providerId="ADAL" clId="{B8B649C5-C549-4FEB-BF49-7EEBAD02D5DE}" dt="2020-12-23T10:04:46.108" v="36803"/>
          <ac:spMkLst>
            <pc:docMk/>
            <pc:sldMk cId="2833618814" sldId="4781"/>
            <ac:spMk id="11" creationId="{00000000-0000-0000-0000-000000000000}"/>
          </ac:spMkLst>
        </pc:spChg>
        <pc:spChg chg="mod">
          <ac:chgData name="Chris Speller" userId="0a97f007-b978-4543-a8a0-9ee0abccdf0a" providerId="ADAL" clId="{B8B649C5-C549-4FEB-BF49-7EEBAD02D5DE}" dt="2020-12-23T09:12:04.416" v="35912" actId="20577"/>
          <ac:spMkLst>
            <pc:docMk/>
            <pc:sldMk cId="2833618814" sldId="4781"/>
            <ac:spMk id="12" creationId="{C24385B1-56CC-4BCF-9B84-8EA2D3337E37}"/>
          </ac:spMkLst>
        </pc:spChg>
      </pc:sldChg>
      <pc:sldChg chg="modSp add del">
        <pc:chgData name="Chris Speller" userId="0a97f007-b978-4543-a8a0-9ee0abccdf0a" providerId="ADAL" clId="{B8B649C5-C549-4FEB-BF49-7EEBAD02D5DE}" dt="2020-12-23T09:29:54.779" v="36220" actId="47"/>
        <pc:sldMkLst>
          <pc:docMk/>
          <pc:sldMk cId="4048992467" sldId="4782"/>
        </pc:sldMkLst>
        <pc:spChg chg="mod">
          <ac:chgData name="Chris Speller" userId="0a97f007-b978-4543-a8a0-9ee0abccdf0a" providerId="ADAL" clId="{B8B649C5-C549-4FEB-BF49-7EEBAD02D5DE}" dt="2020-12-23T09:19:09.376" v="36103" actId="20577"/>
          <ac:spMkLst>
            <pc:docMk/>
            <pc:sldMk cId="4048992467" sldId="4782"/>
            <ac:spMk id="10" creationId="{00000000-0000-0000-0000-000000000000}"/>
          </ac:spMkLst>
        </pc:spChg>
        <pc:spChg chg="mod">
          <ac:chgData name="Chris Speller" userId="0a97f007-b978-4543-a8a0-9ee0abccdf0a" providerId="ADAL" clId="{B8B649C5-C549-4FEB-BF49-7EEBAD02D5DE}" dt="2020-12-23T09:15:01.741" v="35915"/>
          <ac:spMkLst>
            <pc:docMk/>
            <pc:sldMk cId="4048992467" sldId="4782"/>
            <ac:spMk id="11" creationId="{00000000-0000-0000-0000-000000000000}"/>
          </ac:spMkLst>
        </pc:spChg>
        <pc:spChg chg="mod">
          <ac:chgData name="Chris Speller" userId="0a97f007-b978-4543-a8a0-9ee0abccdf0a" providerId="ADAL" clId="{B8B649C5-C549-4FEB-BF49-7EEBAD02D5DE}" dt="2020-12-23T09:19:28.979" v="36146" actId="20577"/>
          <ac:spMkLst>
            <pc:docMk/>
            <pc:sldMk cId="4048992467" sldId="4782"/>
            <ac:spMk id="12" creationId="{C24385B1-56CC-4BCF-9B84-8EA2D3337E37}"/>
          </ac:spMkLst>
        </pc:spChg>
      </pc:sldChg>
      <pc:sldChg chg="modSp add mod">
        <pc:chgData name="Chris Speller" userId="0a97f007-b978-4543-a8a0-9ee0abccdf0a" providerId="ADAL" clId="{B8B649C5-C549-4FEB-BF49-7EEBAD02D5DE}" dt="2020-12-23T09:18:44.319" v="36093" actId="20577"/>
        <pc:sldMkLst>
          <pc:docMk/>
          <pc:sldMk cId="2056657796" sldId="4783"/>
        </pc:sldMkLst>
        <pc:spChg chg="mod">
          <ac:chgData name="Chris Speller" userId="0a97f007-b978-4543-a8a0-9ee0abccdf0a" providerId="ADAL" clId="{B8B649C5-C549-4FEB-BF49-7EEBAD02D5DE}" dt="2020-12-23T09:18:14.869" v="36043" actId="20577"/>
          <ac:spMkLst>
            <pc:docMk/>
            <pc:sldMk cId="2056657796" sldId="4783"/>
            <ac:spMk id="10" creationId="{00000000-0000-0000-0000-000000000000}"/>
          </ac:spMkLst>
        </pc:spChg>
        <pc:spChg chg="mod">
          <ac:chgData name="Chris Speller" userId="0a97f007-b978-4543-a8a0-9ee0abccdf0a" providerId="ADAL" clId="{B8B649C5-C549-4FEB-BF49-7EEBAD02D5DE}" dt="2020-12-23T09:17:36.007" v="36035" actId="6549"/>
          <ac:spMkLst>
            <pc:docMk/>
            <pc:sldMk cId="2056657796" sldId="4783"/>
            <ac:spMk id="11" creationId="{00000000-0000-0000-0000-000000000000}"/>
          </ac:spMkLst>
        </pc:spChg>
        <pc:spChg chg="mod">
          <ac:chgData name="Chris Speller" userId="0a97f007-b978-4543-a8a0-9ee0abccdf0a" providerId="ADAL" clId="{B8B649C5-C549-4FEB-BF49-7EEBAD02D5DE}" dt="2020-12-23T09:18:44.319" v="36093" actId="20577"/>
          <ac:spMkLst>
            <pc:docMk/>
            <pc:sldMk cId="2056657796" sldId="4783"/>
            <ac:spMk id="12" creationId="{C24385B1-56CC-4BCF-9B84-8EA2D3337E37}"/>
          </ac:spMkLst>
        </pc:spChg>
      </pc:sldChg>
      <pc:sldChg chg="modSp add mod">
        <pc:chgData name="Chris Speller" userId="0a97f007-b978-4543-a8a0-9ee0abccdf0a" providerId="ADAL" clId="{B8B649C5-C549-4FEB-BF49-7EEBAD02D5DE}" dt="2020-12-23T10:04:41.875" v="36802"/>
        <pc:sldMkLst>
          <pc:docMk/>
          <pc:sldMk cId="4047713458" sldId="4784"/>
        </pc:sldMkLst>
        <pc:spChg chg="mod">
          <ac:chgData name="Chris Speller" userId="0a97f007-b978-4543-a8a0-9ee0abccdf0a" providerId="ADAL" clId="{B8B649C5-C549-4FEB-BF49-7EEBAD02D5DE}" dt="2020-12-23T09:29:07.541" v="36219" actId="2711"/>
          <ac:spMkLst>
            <pc:docMk/>
            <pc:sldMk cId="4047713458" sldId="4784"/>
            <ac:spMk id="10" creationId="{00000000-0000-0000-0000-000000000000}"/>
          </ac:spMkLst>
        </pc:spChg>
        <pc:spChg chg="mod">
          <ac:chgData name="Chris Speller" userId="0a97f007-b978-4543-a8a0-9ee0abccdf0a" providerId="ADAL" clId="{B8B649C5-C549-4FEB-BF49-7EEBAD02D5DE}" dt="2020-12-23T10:04:41.875" v="36802"/>
          <ac:spMkLst>
            <pc:docMk/>
            <pc:sldMk cId="4047713458" sldId="4784"/>
            <ac:spMk id="11" creationId="{00000000-0000-0000-0000-000000000000}"/>
          </ac:spMkLst>
        </pc:spChg>
      </pc:sldChg>
      <pc:sldChg chg="modSp add mod">
        <pc:chgData name="Chris Speller" userId="0a97f007-b978-4543-a8a0-9ee0abccdf0a" providerId="ADAL" clId="{B8B649C5-C549-4FEB-BF49-7EEBAD02D5DE}" dt="2020-12-23T10:04:39.458" v="36801"/>
        <pc:sldMkLst>
          <pc:docMk/>
          <pc:sldMk cId="117182409" sldId="4785"/>
        </pc:sldMkLst>
        <pc:spChg chg="mod">
          <ac:chgData name="Chris Speller" userId="0a97f007-b978-4543-a8a0-9ee0abccdf0a" providerId="ADAL" clId="{B8B649C5-C549-4FEB-BF49-7EEBAD02D5DE}" dt="2020-12-23T09:28:59.845" v="36217" actId="2711"/>
          <ac:spMkLst>
            <pc:docMk/>
            <pc:sldMk cId="117182409" sldId="4785"/>
            <ac:spMk id="10" creationId="{00000000-0000-0000-0000-000000000000}"/>
          </ac:spMkLst>
        </pc:spChg>
        <pc:spChg chg="mod">
          <ac:chgData name="Chris Speller" userId="0a97f007-b978-4543-a8a0-9ee0abccdf0a" providerId="ADAL" clId="{B8B649C5-C549-4FEB-BF49-7EEBAD02D5DE}" dt="2020-12-23T10:04:39.458" v="36801"/>
          <ac:spMkLst>
            <pc:docMk/>
            <pc:sldMk cId="117182409" sldId="4785"/>
            <ac:spMk id="11" creationId="{00000000-0000-0000-0000-000000000000}"/>
          </ac:spMkLst>
        </pc:spChg>
        <pc:spChg chg="mod">
          <ac:chgData name="Chris Speller" userId="0a97f007-b978-4543-a8a0-9ee0abccdf0a" providerId="ADAL" clId="{B8B649C5-C549-4FEB-BF49-7EEBAD02D5DE}" dt="2020-12-23T09:24:41.123" v="36159" actId="20577"/>
          <ac:spMkLst>
            <pc:docMk/>
            <pc:sldMk cId="117182409" sldId="4785"/>
            <ac:spMk id="12" creationId="{C24385B1-56CC-4BCF-9B84-8EA2D3337E37}"/>
          </ac:spMkLst>
        </pc:spChg>
      </pc:sldChg>
      <pc:sldChg chg="modSp add mod">
        <pc:chgData name="Chris Speller" userId="0a97f007-b978-4543-a8a0-9ee0abccdf0a" providerId="ADAL" clId="{B8B649C5-C549-4FEB-BF49-7EEBAD02D5DE}" dt="2020-12-23T10:04:36.353" v="36800"/>
        <pc:sldMkLst>
          <pc:docMk/>
          <pc:sldMk cId="2913009773" sldId="4786"/>
        </pc:sldMkLst>
        <pc:spChg chg="mod">
          <ac:chgData name="Chris Speller" userId="0a97f007-b978-4543-a8a0-9ee0abccdf0a" providerId="ADAL" clId="{B8B649C5-C549-4FEB-BF49-7EEBAD02D5DE}" dt="2020-12-23T09:28:52.734" v="36215" actId="2711"/>
          <ac:spMkLst>
            <pc:docMk/>
            <pc:sldMk cId="2913009773" sldId="4786"/>
            <ac:spMk id="10" creationId="{00000000-0000-0000-0000-000000000000}"/>
          </ac:spMkLst>
        </pc:spChg>
        <pc:spChg chg="mod">
          <ac:chgData name="Chris Speller" userId="0a97f007-b978-4543-a8a0-9ee0abccdf0a" providerId="ADAL" clId="{B8B649C5-C549-4FEB-BF49-7EEBAD02D5DE}" dt="2020-12-23T10:04:36.353" v="36800"/>
          <ac:spMkLst>
            <pc:docMk/>
            <pc:sldMk cId="2913009773" sldId="4786"/>
            <ac:spMk id="11" creationId="{00000000-0000-0000-0000-000000000000}"/>
          </ac:spMkLst>
        </pc:spChg>
        <pc:spChg chg="mod">
          <ac:chgData name="Chris Speller" userId="0a97f007-b978-4543-a8a0-9ee0abccdf0a" providerId="ADAL" clId="{B8B649C5-C549-4FEB-BF49-7EEBAD02D5DE}" dt="2020-12-23T09:26:43.258" v="36196" actId="6549"/>
          <ac:spMkLst>
            <pc:docMk/>
            <pc:sldMk cId="2913009773" sldId="4786"/>
            <ac:spMk id="12" creationId="{C24385B1-56CC-4BCF-9B84-8EA2D3337E37}"/>
          </ac:spMkLst>
        </pc:spChg>
      </pc:sldChg>
      <pc:sldChg chg="modSp add mod">
        <pc:chgData name="Chris Speller" userId="0a97f007-b978-4543-a8a0-9ee0abccdf0a" providerId="ADAL" clId="{B8B649C5-C549-4FEB-BF49-7EEBAD02D5DE}" dt="2020-12-23T10:04:33.398" v="36799"/>
        <pc:sldMkLst>
          <pc:docMk/>
          <pc:sldMk cId="708492201" sldId="4787"/>
        </pc:sldMkLst>
        <pc:spChg chg="mod">
          <ac:chgData name="Chris Speller" userId="0a97f007-b978-4543-a8a0-9ee0abccdf0a" providerId="ADAL" clId="{B8B649C5-C549-4FEB-BF49-7EEBAD02D5DE}" dt="2020-12-23T09:31:23.765" v="36277" actId="20577"/>
          <ac:spMkLst>
            <pc:docMk/>
            <pc:sldMk cId="708492201" sldId="4787"/>
            <ac:spMk id="10" creationId="{00000000-0000-0000-0000-000000000000}"/>
          </ac:spMkLst>
        </pc:spChg>
        <pc:spChg chg="mod">
          <ac:chgData name="Chris Speller" userId="0a97f007-b978-4543-a8a0-9ee0abccdf0a" providerId="ADAL" clId="{B8B649C5-C549-4FEB-BF49-7EEBAD02D5DE}" dt="2020-12-23T10:04:33.398" v="36799"/>
          <ac:spMkLst>
            <pc:docMk/>
            <pc:sldMk cId="708492201" sldId="4787"/>
            <ac:spMk id="11" creationId="{00000000-0000-0000-0000-000000000000}"/>
          </ac:spMkLst>
        </pc:spChg>
        <pc:spChg chg="mod">
          <ac:chgData name="Chris Speller" userId="0a97f007-b978-4543-a8a0-9ee0abccdf0a" providerId="ADAL" clId="{B8B649C5-C549-4FEB-BF49-7EEBAD02D5DE}" dt="2020-12-23T09:30:28.812" v="36240" actId="20577"/>
          <ac:spMkLst>
            <pc:docMk/>
            <pc:sldMk cId="708492201" sldId="4787"/>
            <ac:spMk id="12" creationId="{C24385B1-56CC-4BCF-9B84-8EA2D3337E37}"/>
          </ac:spMkLst>
        </pc:spChg>
      </pc:sldChg>
      <pc:sldChg chg="modSp add">
        <pc:chgData name="Chris Speller" userId="0a97f007-b978-4543-a8a0-9ee0abccdf0a" providerId="ADAL" clId="{B8B649C5-C549-4FEB-BF49-7EEBAD02D5DE}" dt="2020-12-23T10:04:29.733" v="36798"/>
        <pc:sldMkLst>
          <pc:docMk/>
          <pc:sldMk cId="1076677805" sldId="4788"/>
        </pc:sldMkLst>
        <pc:spChg chg="mod">
          <ac:chgData name="Chris Speller" userId="0a97f007-b978-4543-a8a0-9ee0abccdf0a" providerId="ADAL" clId="{B8B649C5-C549-4FEB-BF49-7EEBAD02D5DE}" dt="2020-12-23T09:35:14.332" v="36317" actId="20577"/>
          <ac:spMkLst>
            <pc:docMk/>
            <pc:sldMk cId="1076677805" sldId="4788"/>
            <ac:spMk id="10" creationId="{00000000-0000-0000-0000-000000000000}"/>
          </ac:spMkLst>
        </pc:spChg>
        <pc:spChg chg="mod">
          <ac:chgData name="Chris Speller" userId="0a97f007-b978-4543-a8a0-9ee0abccdf0a" providerId="ADAL" clId="{B8B649C5-C549-4FEB-BF49-7EEBAD02D5DE}" dt="2020-12-23T10:04:29.733" v="36798"/>
          <ac:spMkLst>
            <pc:docMk/>
            <pc:sldMk cId="1076677805" sldId="4788"/>
            <ac:spMk id="11" creationId="{00000000-0000-0000-0000-000000000000}"/>
          </ac:spMkLst>
        </pc:spChg>
        <pc:spChg chg="mod">
          <ac:chgData name="Chris Speller" userId="0a97f007-b978-4543-a8a0-9ee0abccdf0a" providerId="ADAL" clId="{B8B649C5-C549-4FEB-BF49-7EEBAD02D5DE}" dt="2020-12-23T09:34:22.947" v="36315" actId="207"/>
          <ac:spMkLst>
            <pc:docMk/>
            <pc:sldMk cId="1076677805" sldId="4788"/>
            <ac:spMk id="12" creationId="{C24385B1-56CC-4BCF-9B84-8EA2D3337E37}"/>
          </ac:spMkLst>
        </pc:spChg>
      </pc:sldChg>
      <pc:sldChg chg="modSp add mod">
        <pc:chgData name="Chris Speller" userId="0a97f007-b978-4543-a8a0-9ee0abccdf0a" providerId="ADAL" clId="{B8B649C5-C549-4FEB-BF49-7EEBAD02D5DE}" dt="2020-12-23T09:36:46.705" v="36401" actId="20577"/>
        <pc:sldMkLst>
          <pc:docMk/>
          <pc:sldMk cId="4226032141" sldId="4789"/>
        </pc:sldMkLst>
        <pc:spChg chg="mod">
          <ac:chgData name="Chris Speller" userId="0a97f007-b978-4543-a8a0-9ee0abccdf0a" providerId="ADAL" clId="{B8B649C5-C549-4FEB-BF49-7EEBAD02D5DE}" dt="2020-12-23T09:36:23.056" v="36380" actId="20577"/>
          <ac:spMkLst>
            <pc:docMk/>
            <pc:sldMk cId="4226032141" sldId="4789"/>
            <ac:spMk id="10" creationId="{00000000-0000-0000-0000-000000000000}"/>
          </ac:spMkLst>
        </pc:spChg>
        <pc:spChg chg="mod">
          <ac:chgData name="Chris Speller" userId="0a97f007-b978-4543-a8a0-9ee0abccdf0a" providerId="ADAL" clId="{B8B649C5-C549-4FEB-BF49-7EEBAD02D5DE}" dt="2020-12-23T09:36:37.806" v="36383" actId="20577"/>
          <ac:spMkLst>
            <pc:docMk/>
            <pc:sldMk cId="4226032141" sldId="4789"/>
            <ac:spMk id="11" creationId="{00000000-0000-0000-0000-000000000000}"/>
          </ac:spMkLst>
        </pc:spChg>
        <pc:spChg chg="mod">
          <ac:chgData name="Chris Speller" userId="0a97f007-b978-4543-a8a0-9ee0abccdf0a" providerId="ADAL" clId="{B8B649C5-C549-4FEB-BF49-7EEBAD02D5DE}" dt="2020-12-23T09:36:46.705" v="36401" actId="20577"/>
          <ac:spMkLst>
            <pc:docMk/>
            <pc:sldMk cId="4226032141" sldId="4789"/>
            <ac:spMk id="12" creationId="{C24385B1-56CC-4BCF-9B84-8EA2D3337E37}"/>
          </ac:spMkLst>
        </pc:spChg>
      </pc:sldChg>
      <pc:sldChg chg="modSp add mod">
        <pc:chgData name="Chris Speller" userId="0a97f007-b978-4543-a8a0-9ee0abccdf0a" providerId="ADAL" clId="{B8B649C5-C549-4FEB-BF49-7EEBAD02D5DE}" dt="2020-12-23T10:04:23.161" v="36797"/>
        <pc:sldMkLst>
          <pc:docMk/>
          <pc:sldMk cId="996284980" sldId="4790"/>
        </pc:sldMkLst>
        <pc:spChg chg="mod">
          <ac:chgData name="Chris Speller" userId="0a97f007-b978-4543-a8a0-9ee0abccdf0a" providerId="ADAL" clId="{B8B649C5-C549-4FEB-BF49-7EEBAD02D5DE}" dt="2020-12-23T09:41:12.007" v="36469" actId="20577"/>
          <ac:spMkLst>
            <pc:docMk/>
            <pc:sldMk cId="996284980" sldId="4790"/>
            <ac:spMk id="10" creationId="{00000000-0000-0000-0000-000000000000}"/>
          </ac:spMkLst>
        </pc:spChg>
        <pc:spChg chg="mod">
          <ac:chgData name="Chris Speller" userId="0a97f007-b978-4543-a8a0-9ee0abccdf0a" providerId="ADAL" clId="{B8B649C5-C549-4FEB-BF49-7EEBAD02D5DE}" dt="2020-12-23T10:04:23.161" v="36797"/>
          <ac:spMkLst>
            <pc:docMk/>
            <pc:sldMk cId="996284980" sldId="4790"/>
            <ac:spMk id="11" creationId="{00000000-0000-0000-0000-000000000000}"/>
          </ac:spMkLst>
        </pc:spChg>
        <pc:spChg chg="mod">
          <ac:chgData name="Chris Speller" userId="0a97f007-b978-4543-a8a0-9ee0abccdf0a" providerId="ADAL" clId="{B8B649C5-C549-4FEB-BF49-7EEBAD02D5DE}" dt="2020-12-23T09:41:08.256" v="36468" actId="20577"/>
          <ac:spMkLst>
            <pc:docMk/>
            <pc:sldMk cId="996284980" sldId="4790"/>
            <ac:spMk id="12" creationId="{C24385B1-56CC-4BCF-9B84-8EA2D3337E37}"/>
          </ac:spMkLst>
        </pc:spChg>
      </pc:sldChg>
      <pc:sldChg chg="modSp add mod">
        <pc:chgData name="Chris Speller" userId="0a97f007-b978-4543-a8a0-9ee0abccdf0a" providerId="ADAL" clId="{B8B649C5-C549-4FEB-BF49-7EEBAD02D5DE}" dt="2020-12-23T09:43:19.236" v="36642" actId="20577"/>
        <pc:sldMkLst>
          <pc:docMk/>
          <pc:sldMk cId="152820742" sldId="4791"/>
        </pc:sldMkLst>
        <pc:spChg chg="mod">
          <ac:chgData name="Chris Speller" userId="0a97f007-b978-4543-a8a0-9ee0abccdf0a" providerId="ADAL" clId="{B8B649C5-C549-4FEB-BF49-7EEBAD02D5DE}" dt="2020-12-23T09:43:19.236" v="36642" actId="20577"/>
          <ac:spMkLst>
            <pc:docMk/>
            <pc:sldMk cId="152820742" sldId="4791"/>
            <ac:spMk id="10" creationId="{00000000-0000-0000-0000-000000000000}"/>
          </ac:spMkLst>
        </pc:spChg>
        <pc:spChg chg="mod">
          <ac:chgData name="Chris Speller" userId="0a97f007-b978-4543-a8a0-9ee0abccdf0a" providerId="ADAL" clId="{B8B649C5-C549-4FEB-BF49-7EEBAD02D5DE}" dt="2020-12-23T09:42:39.792" v="36621"/>
          <ac:spMkLst>
            <pc:docMk/>
            <pc:sldMk cId="152820742" sldId="4791"/>
            <ac:spMk id="11" creationId="{00000000-0000-0000-0000-000000000000}"/>
          </ac:spMkLst>
        </pc:spChg>
        <pc:spChg chg="mod">
          <ac:chgData name="Chris Speller" userId="0a97f007-b978-4543-a8a0-9ee0abccdf0a" providerId="ADAL" clId="{B8B649C5-C549-4FEB-BF49-7EEBAD02D5DE}" dt="2020-12-23T09:43:03.704" v="36640" actId="20577"/>
          <ac:spMkLst>
            <pc:docMk/>
            <pc:sldMk cId="152820742" sldId="4791"/>
            <ac:spMk id="12" creationId="{C24385B1-56CC-4BCF-9B84-8EA2D3337E37}"/>
          </ac:spMkLst>
        </pc:spChg>
      </pc:sldChg>
      <pc:sldChg chg="modSp add mod">
        <pc:chgData name="Chris Speller" userId="0a97f007-b978-4543-a8a0-9ee0abccdf0a" providerId="ADAL" clId="{B8B649C5-C549-4FEB-BF49-7EEBAD02D5DE}" dt="2020-12-23T09:56:24.985" v="36701" actId="20577"/>
        <pc:sldMkLst>
          <pc:docMk/>
          <pc:sldMk cId="2669175775" sldId="4792"/>
        </pc:sldMkLst>
        <pc:spChg chg="mod">
          <ac:chgData name="Chris Speller" userId="0a97f007-b978-4543-a8a0-9ee0abccdf0a" providerId="ADAL" clId="{B8B649C5-C549-4FEB-BF49-7EEBAD02D5DE}" dt="2020-12-23T09:56:24.985" v="36701" actId="20577"/>
          <ac:spMkLst>
            <pc:docMk/>
            <pc:sldMk cId="2669175775" sldId="4792"/>
            <ac:spMk id="10" creationId="{00000000-0000-0000-0000-000000000000}"/>
          </ac:spMkLst>
        </pc:spChg>
        <pc:spChg chg="mod">
          <ac:chgData name="Chris Speller" userId="0a97f007-b978-4543-a8a0-9ee0abccdf0a" providerId="ADAL" clId="{B8B649C5-C549-4FEB-BF49-7EEBAD02D5DE}" dt="2020-12-23T09:45:23.920" v="36668"/>
          <ac:spMkLst>
            <pc:docMk/>
            <pc:sldMk cId="2669175775" sldId="4792"/>
            <ac:spMk id="11" creationId="{00000000-0000-0000-0000-000000000000}"/>
          </ac:spMkLst>
        </pc:spChg>
        <pc:spChg chg="mod">
          <ac:chgData name="Chris Speller" userId="0a97f007-b978-4543-a8a0-9ee0abccdf0a" providerId="ADAL" clId="{B8B649C5-C549-4FEB-BF49-7EEBAD02D5DE}" dt="2020-12-23T09:45:53.923" v="36691" actId="1076"/>
          <ac:spMkLst>
            <pc:docMk/>
            <pc:sldMk cId="2669175775" sldId="4792"/>
            <ac:spMk id="12" creationId="{C24385B1-56CC-4BCF-9B84-8EA2D3337E37}"/>
          </ac:spMkLst>
        </pc:spChg>
      </pc:sldChg>
      <pc:sldChg chg="modSp add mod">
        <pc:chgData name="Chris Speller" userId="0a97f007-b978-4543-a8a0-9ee0abccdf0a" providerId="ADAL" clId="{B8B649C5-C549-4FEB-BF49-7EEBAD02D5DE}" dt="2020-12-23T10:04:18.062" v="36796"/>
        <pc:sldMkLst>
          <pc:docMk/>
          <pc:sldMk cId="193085125" sldId="4793"/>
        </pc:sldMkLst>
        <pc:spChg chg="mod">
          <ac:chgData name="Chris Speller" userId="0a97f007-b978-4543-a8a0-9ee0abccdf0a" providerId="ADAL" clId="{B8B649C5-C549-4FEB-BF49-7EEBAD02D5DE}" dt="2020-12-23T10:01:44.335" v="36751" actId="20577"/>
          <ac:spMkLst>
            <pc:docMk/>
            <pc:sldMk cId="193085125" sldId="4793"/>
            <ac:spMk id="10" creationId="{00000000-0000-0000-0000-000000000000}"/>
          </ac:spMkLst>
        </pc:spChg>
        <pc:spChg chg="mod">
          <ac:chgData name="Chris Speller" userId="0a97f007-b978-4543-a8a0-9ee0abccdf0a" providerId="ADAL" clId="{B8B649C5-C549-4FEB-BF49-7EEBAD02D5DE}" dt="2020-12-23T10:04:18.062" v="36796"/>
          <ac:spMkLst>
            <pc:docMk/>
            <pc:sldMk cId="193085125" sldId="4793"/>
            <ac:spMk id="11" creationId="{00000000-0000-0000-0000-000000000000}"/>
          </ac:spMkLst>
        </pc:spChg>
        <pc:spChg chg="mod">
          <ac:chgData name="Chris Speller" userId="0a97f007-b978-4543-a8a0-9ee0abccdf0a" providerId="ADAL" clId="{B8B649C5-C549-4FEB-BF49-7EEBAD02D5DE}" dt="2020-12-23T10:00:50.362" v="36733" actId="20577"/>
          <ac:spMkLst>
            <pc:docMk/>
            <pc:sldMk cId="193085125" sldId="4793"/>
            <ac:spMk id="12" creationId="{C24385B1-56CC-4BCF-9B84-8EA2D3337E37}"/>
          </ac:spMkLst>
        </pc:spChg>
      </pc:sldChg>
      <pc:sldChg chg="add del">
        <pc:chgData name="Chris Speller" userId="0a97f007-b978-4543-a8a0-9ee0abccdf0a" providerId="ADAL" clId="{B8B649C5-C549-4FEB-BF49-7EEBAD02D5DE}" dt="2020-12-23T09:57:18.499" v="36703"/>
        <pc:sldMkLst>
          <pc:docMk/>
          <pc:sldMk cId="2339416340" sldId="4793"/>
        </pc:sldMkLst>
      </pc:sldChg>
      <pc:sldChg chg="modSp add mod">
        <pc:chgData name="Chris Speller" userId="0a97f007-b978-4543-a8a0-9ee0abccdf0a" providerId="ADAL" clId="{B8B649C5-C549-4FEB-BF49-7EEBAD02D5DE}" dt="2020-12-23T10:04:13.706" v="36795" actId="20577"/>
        <pc:sldMkLst>
          <pc:docMk/>
          <pc:sldMk cId="1185554860" sldId="4794"/>
        </pc:sldMkLst>
        <pc:spChg chg="mod">
          <ac:chgData name="Chris Speller" userId="0a97f007-b978-4543-a8a0-9ee0abccdf0a" providerId="ADAL" clId="{B8B649C5-C549-4FEB-BF49-7EEBAD02D5DE}" dt="2020-12-23T10:03:53.316" v="36789" actId="20577"/>
          <ac:spMkLst>
            <pc:docMk/>
            <pc:sldMk cId="1185554860" sldId="4794"/>
            <ac:spMk id="10" creationId="{00000000-0000-0000-0000-000000000000}"/>
          </ac:spMkLst>
        </pc:spChg>
        <pc:spChg chg="mod">
          <ac:chgData name="Chris Speller" userId="0a97f007-b978-4543-a8a0-9ee0abccdf0a" providerId="ADAL" clId="{B8B649C5-C549-4FEB-BF49-7EEBAD02D5DE}" dt="2020-12-23T10:04:13.706" v="36795" actId="20577"/>
          <ac:spMkLst>
            <pc:docMk/>
            <pc:sldMk cId="1185554860" sldId="4794"/>
            <ac:spMk id="11" creationId="{00000000-0000-0000-0000-000000000000}"/>
          </ac:spMkLst>
        </pc:spChg>
        <pc:spChg chg="mod">
          <ac:chgData name="Chris Speller" userId="0a97f007-b978-4543-a8a0-9ee0abccdf0a" providerId="ADAL" clId="{B8B649C5-C549-4FEB-BF49-7EEBAD02D5DE}" dt="2020-12-23T10:04:06.923" v="36791" actId="207"/>
          <ac:spMkLst>
            <pc:docMk/>
            <pc:sldMk cId="1185554860" sldId="4794"/>
            <ac:spMk id="12" creationId="{C24385B1-56CC-4BCF-9B84-8EA2D3337E37}"/>
          </ac:spMkLst>
        </pc:spChg>
      </pc:sldChg>
      <pc:sldChg chg="modSp add">
        <pc:chgData name="Chris Speller" userId="0a97f007-b978-4543-a8a0-9ee0abccdf0a" providerId="ADAL" clId="{B8B649C5-C549-4FEB-BF49-7EEBAD02D5DE}" dt="2020-12-23T10:09:19.821" v="36841" actId="20577"/>
        <pc:sldMkLst>
          <pc:docMk/>
          <pc:sldMk cId="1034858135" sldId="4795"/>
        </pc:sldMkLst>
        <pc:spChg chg="mod">
          <ac:chgData name="Chris Speller" userId="0a97f007-b978-4543-a8a0-9ee0abccdf0a" providerId="ADAL" clId="{B8B649C5-C549-4FEB-BF49-7EEBAD02D5DE}" dt="2020-12-23T10:09:11.031" v="36828" actId="20577"/>
          <ac:spMkLst>
            <pc:docMk/>
            <pc:sldMk cId="1034858135" sldId="4795"/>
            <ac:spMk id="10" creationId="{00000000-0000-0000-0000-000000000000}"/>
          </ac:spMkLst>
        </pc:spChg>
        <pc:spChg chg="mod">
          <ac:chgData name="Chris Speller" userId="0a97f007-b978-4543-a8a0-9ee0abccdf0a" providerId="ADAL" clId="{B8B649C5-C549-4FEB-BF49-7EEBAD02D5DE}" dt="2020-12-23T10:08:35.079" v="36812"/>
          <ac:spMkLst>
            <pc:docMk/>
            <pc:sldMk cId="1034858135" sldId="4795"/>
            <ac:spMk id="11" creationId="{00000000-0000-0000-0000-000000000000}"/>
          </ac:spMkLst>
        </pc:spChg>
        <pc:spChg chg="mod">
          <ac:chgData name="Chris Speller" userId="0a97f007-b978-4543-a8a0-9ee0abccdf0a" providerId="ADAL" clId="{B8B649C5-C549-4FEB-BF49-7EEBAD02D5DE}" dt="2020-12-23T10:09:19.821" v="36841" actId="20577"/>
          <ac:spMkLst>
            <pc:docMk/>
            <pc:sldMk cId="1034858135" sldId="4795"/>
            <ac:spMk id="12" creationId="{C24385B1-56CC-4BCF-9B84-8EA2D3337E37}"/>
          </ac:spMkLst>
        </pc:spChg>
      </pc:sldChg>
      <pc:sldChg chg="modSp add mod">
        <pc:chgData name="Chris Speller" userId="0a97f007-b978-4543-a8a0-9ee0abccdf0a" providerId="ADAL" clId="{B8B649C5-C549-4FEB-BF49-7EEBAD02D5DE}" dt="2020-12-23T10:11:17.042" v="36904" actId="20577"/>
        <pc:sldMkLst>
          <pc:docMk/>
          <pc:sldMk cId="1384321938" sldId="4796"/>
        </pc:sldMkLst>
        <pc:spChg chg="mod">
          <ac:chgData name="Chris Speller" userId="0a97f007-b978-4543-a8a0-9ee0abccdf0a" providerId="ADAL" clId="{B8B649C5-C549-4FEB-BF49-7EEBAD02D5DE}" dt="2020-12-23T10:10:33.519" v="36850" actId="20577"/>
          <ac:spMkLst>
            <pc:docMk/>
            <pc:sldMk cId="1384321938" sldId="4796"/>
            <ac:spMk id="10" creationId="{00000000-0000-0000-0000-000000000000}"/>
          </ac:spMkLst>
        </pc:spChg>
        <pc:spChg chg="mod">
          <ac:chgData name="Chris Speller" userId="0a97f007-b978-4543-a8a0-9ee0abccdf0a" providerId="ADAL" clId="{B8B649C5-C549-4FEB-BF49-7EEBAD02D5DE}" dt="2020-12-23T10:10:25.498" v="36845"/>
          <ac:spMkLst>
            <pc:docMk/>
            <pc:sldMk cId="1384321938" sldId="4796"/>
            <ac:spMk id="11" creationId="{00000000-0000-0000-0000-000000000000}"/>
          </ac:spMkLst>
        </pc:spChg>
        <pc:spChg chg="mod">
          <ac:chgData name="Chris Speller" userId="0a97f007-b978-4543-a8a0-9ee0abccdf0a" providerId="ADAL" clId="{B8B649C5-C549-4FEB-BF49-7EEBAD02D5DE}" dt="2020-12-23T10:11:17.042" v="36904" actId="20577"/>
          <ac:spMkLst>
            <pc:docMk/>
            <pc:sldMk cId="1384321938" sldId="4796"/>
            <ac:spMk id="12" creationId="{C24385B1-56CC-4BCF-9B84-8EA2D3337E37}"/>
          </ac:spMkLst>
        </pc:spChg>
      </pc:sldChg>
      <pc:sldChg chg="modSp add mod">
        <pc:chgData name="Chris Speller" userId="0a97f007-b978-4543-a8a0-9ee0abccdf0a" providerId="ADAL" clId="{B8B649C5-C549-4FEB-BF49-7EEBAD02D5DE}" dt="2020-12-23T10:23:01.201" v="37098" actId="20577"/>
        <pc:sldMkLst>
          <pc:docMk/>
          <pc:sldMk cId="1152451855" sldId="4797"/>
        </pc:sldMkLst>
        <pc:spChg chg="mod">
          <ac:chgData name="Chris Speller" userId="0a97f007-b978-4543-a8a0-9ee0abccdf0a" providerId="ADAL" clId="{B8B649C5-C549-4FEB-BF49-7EEBAD02D5DE}" dt="2020-12-23T10:23:01.201" v="37098" actId="20577"/>
          <ac:spMkLst>
            <pc:docMk/>
            <pc:sldMk cId="1152451855" sldId="4797"/>
            <ac:spMk id="10" creationId="{00000000-0000-0000-0000-000000000000}"/>
          </ac:spMkLst>
        </pc:spChg>
        <pc:spChg chg="mod">
          <ac:chgData name="Chris Speller" userId="0a97f007-b978-4543-a8a0-9ee0abccdf0a" providerId="ADAL" clId="{B8B649C5-C549-4FEB-BF49-7EEBAD02D5DE}" dt="2020-12-23T10:19:12.905" v="37027" actId="404"/>
          <ac:spMkLst>
            <pc:docMk/>
            <pc:sldMk cId="1152451855" sldId="4797"/>
            <ac:spMk id="11" creationId="{00000000-0000-0000-0000-000000000000}"/>
          </ac:spMkLst>
        </pc:spChg>
        <pc:spChg chg="mod">
          <ac:chgData name="Chris Speller" userId="0a97f007-b978-4543-a8a0-9ee0abccdf0a" providerId="ADAL" clId="{B8B649C5-C549-4FEB-BF49-7EEBAD02D5DE}" dt="2020-12-23T10:21:06.339" v="37067" actId="20577"/>
          <ac:spMkLst>
            <pc:docMk/>
            <pc:sldMk cId="1152451855" sldId="4797"/>
            <ac:spMk id="12" creationId="{C24385B1-56CC-4BCF-9B84-8EA2D3337E37}"/>
          </ac:spMkLst>
        </pc:spChg>
      </pc:sldChg>
      <pc:sldChg chg="modSp add mod modAnim">
        <pc:chgData name="Chris Speller" userId="0a97f007-b978-4543-a8a0-9ee0abccdf0a" providerId="ADAL" clId="{B8B649C5-C549-4FEB-BF49-7EEBAD02D5DE}" dt="2020-12-23T10:50:33.686" v="37167"/>
        <pc:sldMkLst>
          <pc:docMk/>
          <pc:sldMk cId="2663090923" sldId="4798"/>
        </pc:sldMkLst>
        <pc:spChg chg="mod">
          <ac:chgData name="Chris Speller" userId="0a97f007-b978-4543-a8a0-9ee0abccdf0a" providerId="ADAL" clId="{B8B649C5-C549-4FEB-BF49-7EEBAD02D5DE}" dt="2020-12-23T10:44:03.958" v="37118" actId="20577"/>
          <ac:spMkLst>
            <pc:docMk/>
            <pc:sldMk cId="2663090923" sldId="4798"/>
            <ac:spMk id="10" creationId="{00000000-0000-0000-0000-000000000000}"/>
          </ac:spMkLst>
        </pc:spChg>
        <pc:spChg chg="mod">
          <ac:chgData name="Chris Speller" userId="0a97f007-b978-4543-a8a0-9ee0abccdf0a" providerId="ADAL" clId="{B8B649C5-C549-4FEB-BF49-7EEBAD02D5DE}" dt="2020-12-23T10:43:41.004" v="37112"/>
          <ac:spMkLst>
            <pc:docMk/>
            <pc:sldMk cId="2663090923" sldId="4798"/>
            <ac:spMk id="11" creationId="{00000000-0000-0000-0000-000000000000}"/>
          </ac:spMkLst>
        </pc:spChg>
        <pc:spChg chg="mod">
          <ac:chgData name="Chris Speller" userId="0a97f007-b978-4543-a8a0-9ee0abccdf0a" providerId="ADAL" clId="{B8B649C5-C549-4FEB-BF49-7EEBAD02D5DE}" dt="2020-12-23T10:50:33.686" v="37167"/>
          <ac:spMkLst>
            <pc:docMk/>
            <pc:sldMk cId="2663090923" sldId="4798"/>
            <ac:spMk id="12" creationId="{C24385B1-56CC-4BCF-9B84-8EA2D3337E37}"/>
          </ac:spMkLst>
        </pc:spChg>
      </pc:sldChg>
      <pc:sldChg chg="modSp add">
        <pc:chgData name="Chris Speller" userId="0a97f007-b978-4543-a8a0-9ee0abccdf0a" providerId="ADAL" clId="{B8B649C5-C549-4FEB-BF49-7EEBAD02D5DE}" dt="2020-12-23T10:50:29.958" v="37166"/>
        <pc:sldMkLst>
          <pc:docMk/>
          <pc:sldMk cId="952973097" sldId="4799"/>
        </pc:sldMkLst>
        <pc:spChg chg="mod">
          <ac:chgData name="Chris Speller" userId="0a97f007-b978-4543-a8a0-9ee0abccdf0a" providerId="ADAL" clId="{B8B649C5-C549-4FEB-BF49-7EEBAD02D5DE}" dt="2020-12-23T10:45:49.956" v="37128" actId="20577"/>
          <ac:spMkLst>
            <pc:docMk/>
            <pc:sldMk cId="952973097" sldId="4799"/>
            <ac:spMk id="10" creationId="{00000000-0000-0000-0000-000000000000}"/>
          </ac:spMkLst>
        </pc:spChg>
        <pc:spChg chg="mod">
          <ac:chgData name="Chris Speller" userId="0a97f007-b978-4543-a8a0-9ee0abccdf0a" providerId="ADAL" clId="{B8B649C5-C549-4FEB-BF49-7EEBAD02D5DE}" dt="2020-12-23T10:47:07.417" v="37129" actId="20577"/>
          <ac:spMkLst>
            <pc:docMk/>
            <pc:sldMk cId="952973097" sldId="4799"/>
            <ac:spMk id="11" creationId="{00000000-0000-0000-0000-000000000000}"/>
          </ac:spMkLst>
        </pc:spChg>
        <pc:spChg chg="mod">
          <ac:chgData name="Chris Speller" userId="0a97f007-b978-4543-a8a0-9ee0abccdf0a" providerId="ADAL" clId="{B8B649C5-C549-4FEB-BF49-7EEBAD02D5DE}" dt="2020-12-23T10:50:29.958" v="37166"/>
          <ac:spMkLst>
            <pc:docMk/>
            <pc:sldMk cId="952973097" sldId="4799"/>
            <ac:spMk id="12" creationId="{C24385B1-56CC-4BCF-9B84-8EA2D3337E37}"/>
          </ac:spMkLst>
        </pc:spChg>
      </pc:sldChg>
      <pc:sldChg chg="modSp add">
        <pc:chgData name="Chris Speller" userId="0a97f007-b978-4543-a8a0-9ee0abccdf0a" providerId="ADAL" clId="{B8B649C5-C549-4FEB-BF49-7EEBAD02D5DE}" dt="2020-12-23T10:50:26.700" v="37165"/>
        <pc:sldMkLst>
          <pc:docMk/>
          <pc:sldMk cId="2928068978" sldId="4800"/>
        </pc:sldMkLst>
        <pc:spChg chg="mod">
          <ac:chgData name="Chris Speller" userId="0a97f007-b978-4543-a8a0-9ee0abccdf0a" providerId="ADAL" clId="{B8B649C5-C549-4FEB-BF49-7EEBAD02D5DE}" dt="2020-12-23T10:48:02.914" v="37140" actId="20577"/>
          <ac:spMkLst>
            <pc:docMk/>
            <pc:sldMk cId="2928068978" sldId="4800"/>
            <ac:spMk id="10" creationId="{00000000-0000-0000-0000-000000000000}"/>
          </ac:spMkLst>
        </pc:spChg>
        <pc:spChg chg="mod">
          <ac:chgData name="Chris Speller" userId="0a97f007-b978-4543-a8a0-9ee0abccdf0a" providerId="ADAL" clId="{B8B649C5-C549-4FEB-BF49-7EEBAD02D5DE}" dt="2020-12-23T10:48:00.148" v="37137" actId="20577"/>
          <ac:spMkLst>
            <pc:docMk/>
            <pc:sldMk cId="2928068978" sldId="4800"/>
            <ac:spMk id="11" creationId="{00000000-0000-0000-0000-000000000000}"/>
          </ac:spMkLst>
        </pc:spChg>
        <pc:spChg chg="mod">
          <ac:chgData name="Chris Speller" userId="0a97f007-b978-4543-a8a0-9ee0abccdf0a" providerId="ADAL" clId="{B8B649C5-C549-4FEB-BF49-7EEBAD02D5DE}" dt="2020-12-23T10:50:26.700" v="37165"/>
          <ac:spMkLst>
            <pc:docMk/>
            <pc:sldMk cId="2928068978" sldId="4800"/>
            <ac:spMk id="12" creationId="{C24385B1-56CC-4BCF-9B84-8EA2D3337E37}"/>
          </ac:spMkLst>
        </pc:spChg>
      </pc:sldChg>
      <pc:sldChg chg="modSp add">
        <pc:chgData name="Chris Speller" userId="0a97f007-b978-4543-a8a0-9ee0abccdf0a" providerId="ADAL" clId="{B8B649C5-C549-4FEB-BF49-7EEBAD02D5DE}" dt="2020-12-23T10:50:42.506" v="37175" actId="20577"/>
        <pc:sldMkLst>
          <pc:docMk/>
          <pc:sldMk cId="3437583355" sldId="4801"/>
        </pc:sldMkLst>
        <pc:spChg chg="mod">
          <ac:chgData name="Chris Speller" userId="0a97f007-b978-4543-a8a0-9ee0abccdf0a" providerId="ADAL" clId="{B8B649C5-C549-4FEB-BF49-7EEBAD02D5DE}" dt="2020-12-23T10:49:38.608" v="37150" actId="20577"/>
          <ac:spMkLst>
            <pc:docMk/>
            <pc:sldMk cId="3437583355" sldId="4801"/>
            <ac:spMk id="10" creationId="{00000000-0000-0000-0000-000000000000}"/>
          </ac:spMkLst>
        </pc:spChg>
        <pc:spChg chg="mod">
          <ac:chgData name="Chris Speller" userId="0a97f007-b978-4543-a8a0-9ee0abccdf0a" providerId="ADAL" clId="{B8B649C5-C549-4FEB-BF49-7EEBAD02D5DE}" dt="2020-12-23T10:49:41.964" v="37156" actId="20577"/>
          <ac:spMkLst>
            <pc:docMk/>
            <pc:sldMk cId="3437583355" sldId="4801"/>
            <ac:spMk id="11" creationId="{00000000-0000-0000-0000-000000000000}"/>
          </ac:spMkLst>
        </pc:spChg>
        <pc:spChg chg="mod">
          <ac:chgData name="Chris Speller" userId="0a97f007-b978-4543-a8a0-9ee0abccdf0a" providerId="ADAL" clId="{B8B649C5-C549-4FEB-BF49-7EEBAD02D5DE}" dt="2020-12-23T10:50:42.506" v="37175" actId="20577"/>
          <ac:spMkLst>
            <pc:docMk/>
            <pc:sldMk cId="3437583355" sldId="4801"/>
            <ac:spMk id="12" creationId="{C24385B1-56CC-4BCF-9B84-8EA2D3337E37}"/>
          </ac:spMkLst>
        </pc:spChg>
      </pc:sldChg>
      <pc:sldChg chg="add del">
        <pc:chgData name="Chris Speller" userId="0a97f007-b978-4543-a8a0-9ee0abccdf0a" providerId="ADAL" clId="{B8B649C5-C549-4FEB-BF49-7EEBAD02D5DE}" dt="2020-12-23T10:51:55.014" v="37178" actId="47"/>
        <pc:sldMkLst>
          <pc:docMk/>
          <pc:sldMk cId="3553585662" sldId="4802"/>
        </pc:sldMkLst>
      </pc:sldChg>
      <pc:sldChg chg="modSp add">
        <pc:chgData name="Chris Speller" userId="0a97f007-b978-4543-a8a0-9ee0abccdf0a" providerId="ADAL" clId="{B8B649C5-C549-4FEB-BF49-7EEBAD02D5DE}" dt="2020-12-23T10:53:24.663" v="37203" actId="114"/>
        <pc:sldMkLst>
          <pc:docMk/>
          <pc:sldMk cId="2975195290" sldId="4803"/>
        </pc:sldMkLst>
        <pc:spChg chg="mod">
          <ac:chgData name="Chris Speller" userId="0a97f007-b978-4543-a8a0-9ee0abccdf0a" providerId="ADAL" clId="{B8B649C5-C549-4FEB-BF49-7EEBAD02D5DE}" dt="2020-12-23T10:52:01.025" v="37186" actId="20577"/>
          <ac:spMkLst>
            <pc:docMk/>
            <pc:sldMk cId="2975195290" sldId="4803"/>
            <ac:spMk id="10" creationId="{00000000-0000-0000-0000-000000000000}"/>
          </ac:spMkLst>
        </pc:spChg>
        <pc:spChg chg="mod">
          <ac:chgData name="Chris Speller" userId="0a97f007-b978-4543-a8a0-9ee0abccdf0a" providerId="ADAL" clId="{B8B649C5-C549-4FEB-BF49-7EEBAD02D5DE}" dt="2020-12-23T10:52:07.570" v="37195" actId="20577"/>
          <ac:spMkLst>
            <pc:docMk/>
            <pc:sldMk cId="2975195290" sldId="4803"/>
            <ac:spMk id="11" creationId="{00000000-0000-0000-0000-000000000000}"/>
          </ac:spMkLst>
        </pc:spChg>
        <pc:spChg chg="mod">
          <ac:chgData name="Chris Speller" userId="0a97f007-b978-4543-a8a0-9ee0abccdf0a" providerId="ADAL" clId="{B8B649C5-C549-4FEB-BF49-7EEBAD02D5DE}" dt="2020-12-23T10:53:24.663" v="37203" actId="114"/>
          <ac:spMkLst>
            <pc:docMk/>
            <pc:sldMk cId="2975195290" sldId="4803"/>
            <ac:spMk id="12" creationId="{C24385B1-56CC-4BCF-9B84-8EA2D3337E37}"/>
          </ac:spMkLst>
        </pc:spChg>
      </pc:sldChg>
      <pc:sldChg chg="modSp add">
        <pc:chgData name="Chris Speller" userId="0a97f007-b978-4543-a8a0-9ee0abccdf0a" providerId="ADAL" clId="{B8B649C5-C549-4FEB-BF49-7EEBAD02D5DE}" dt="2020-12-23T10:54:08.532" v="37241" actId="20577"/>
        <pc:sldMkLst>
          <pc:docMk/>
          <pc:sldMk cId="4216652193" sldId="4804"/>
        </pc:sldMkLst>
        <pc:spChg chg="mod">
          <ac:chgData name="Chris Speller" userId="0a97f007-b978-4543-a8a0-9ee0abccdf0a" providerId="ADAL" clId="{B8B649C5-C549-4FEB-BF49-7EEBAD02D5DE}" dt="2020-12-23T10:54:08.532" v="37241" actId="20577"/>
          <ac:spMkLst>
            <pc:docMk/>
            <pc:sldMk cId="4216652193" sldId="4804"/>
            <ac:spMk id="10" creationId="{00000000-0000-0000-0000-000000000000}"/>
          </ac:spMkLst>
        </pc:spChg>
        <pc:spChg chg="mod">
          <ac:chgData name="Chris Speller" userId="0a97f007-b978-4543-a8a0-9ee0abccdf0a" providerId="ADAL" clId="{B8B649C5-C549-4FEB-BF49-7EEBAD02D5DE}" dt="2020-12-23T10:53:46.782" v="37217" actId="20577"/>
          <ac:spMkLst>
            <pc:docMk/>
            <pc:sldMk cId="4216652193" sldId="4804"/>
            <ac:spMk id="11" creationId="{00000000-0000-0000-0000-000000000000}"/>
          </ac:spMkLst>
        </pc:spChg>
        <pc:spChg chg="mod">
          <ac:chgData name="Chris Speller" userId="0a97f007-b978-4543-a8a0-9ee0abccdf0a" providerId="ADAL" clId="{B8B649C5-C549-4FEB-BF49-7EEBAD02D5DE}" dt="2020-12-23T10:53:57.633" v="37239" actId="20577"/>
          <ac:spMkLst>
            <pc:docMk/>
            <pc:sldMk cId="4216652193" sldId="4804"/>
            <ac:spMk id="12" creationId="{C24385B1-56CC-4BCF-9B84-8EA2D3337E37}"/>
          </ac:spMkLst>
        </pc:spChg>
      </pc:sldChg>
      <pc:sldChg chg="modSp add">
        <pc:chgData name="Chris Speller" userId="0a97f007-b978-4543-a8a0-9ee0abccdf0a" providerId="ADAL" clId="{B8B649C5-C549-4FEB-BF49-7EEBAD02D5DE}" dt="2020-12-23T10:55:37.954" v="37274" actId="20577"/>
        <pc:sldMkLst>
          <pc:docMk/>
          <pc:sldMk cId="1635688327" sldId="4805"/>
        </pc:sldMkLst>
        <pc:spChg chg="mod">
          <ac:chgData name="Chris Speller" userId="0a97f007-b978-4543-a8a0-9ee0abccdf0a" providerId="ADAL" clId="{B8B649C5-C549-4FEB-BF49-7EEBAD02D5DE}" dt="2020-12-23T10:55:37.954" v="37274" actId="20577"/>
          <ac:spMkLst>
            <pc:docMk/>
            <pc:sldMk cId="1635688327" sldId="4805"/>
            <ac:spMk id="10" creationId="{00000000-0000-0000-0000-000000000000}"/>
          </ac:spMkLst>
        </pc:spChg>
        <pc:spChg chg="mod">
          <ac:chgData name="Chris Speller" userId="0a97f007-b978-4543-a8a0-9ee0abccdf0a" providerId="ADAL" clId="{B8B649C5-C549-4FEB-BF49-7EEBAD02D5DE}" dt="2020-12-23T10:55:13.214" v="37248" actId="113"/>
          <ac:spMkLst>
            <pc:docMk/>
            <pc:sldMk cId="1635688327" sldId="4805"/>
            <ac:spMk id="11" creationId="{00000000-0000-0000-0000-000000000000}"/>
          </ac:spMkLst>
        </pc:spChg>
        <pc:spChg chg="mod">
          <ac:chgData name="Chris Speller" userId="0a97f007-b978-4543-a8a0-9ee0abccdf0a" providerId="ADAL" clId="{B8B649C5-C549-4FEB-BF49-7EEBAD02D5DE}" dt="2020-12-23T10:55:33.503" v="37272" actId="20577"/>
          <ac:spMkLst>
            <pc:docMk/>
            <pc:sldMk cId="1635688327" sldId="4805"/>
            <ac:spMk id="12" creationId="{C24385B1-56CC-4BCF-9B84-8EA2D3337E37}"/>
          </ac:spMkLst>
        </pc:spChg>
      </pc:sldChg>
      <pc:sldChg chg="modSp add">
        <pc:chgData name="Chris Speller" userId="0a97f007-b978-4543-a8a0-9ee0abccdf0a" providerId="ADAL" clId="{B8B649C5-C549-4FEB-BF49-7EEBAD02D5DE}" dt="2020-12-23T10:58:33.053" v="37335" actId="20577"/>
        <pc:sldMkLst>
          <pc:docMk/>
          <pc:sldMk cId="1092440511" sldId="4806"/>
        </pc:sldMkLst>
        <pc:spChg chg="mod">
          <ac:chgData name="Chris Speller" userId="0a97f007-b978-4543-a8a0-9ee0abccdf0a" providerId="ADAL" clId="{B8B649C5-C549-4FEB-BF49-7EEBAD02D5DE}" dt="2020-12-23T10:58:33.053" v="37335" actId="20577"/>
          <ac:spMkLst>
            <pc:docMk/>
            <pc:sldMk cId="1092440511" sldId="4806"/>
            <ac:spMk id="10" creationId="{00000000-0000-0000-0000-000000000000}"/>
          </ac:spMkLst>
        </pc:spChg>
        <pc:spChg chg="mod">
          <ac:chgData name="Chris Speller" userId="0a97f007-b978-4543-a8a0-9ee0abccdf0a" providerId="ADAL" clId="{B8B649C5-C549-4FEB-BF49-7EEBAD02D5DE}" dt="2020-12-23T10:56:27.909" v="37292"/>
          <ac:spMkLst>
            <pc:docMk/>
            <pc:sldMk cId="1092440511" sldId="4806"/>
            <ac:spMk id="11" creationId="{00000000-0000-0000-0000-000000000000}"/>
          </ac:spMkLst>
        </pc:spChg>
        <pc:spChg chg="mod">
          <ac:chgData name="Chris Speller" userId="0a97f007-b978-4543-a8a0-9ee0abccdf0a" providerId="ADAL" clId="{B8B649C5-C549-4FEB-BF49-7EEBAD02D5DE}" dt="2020-12-23T10:58:20.657" v="37329" actId="20577"/>
          <ac:spMkLst>
            <pc:docMk/>
            <pc:sldMk cId="1092440511" sldId="4806"/>
            <ac:spMk id="12" creationId="{C24385B1-56CC-4BCF-9B84-8EA2D3337E37}"/>
          </ac:spMkLst>
        </pc:spChg>
      </pc:sldChg>
      <pc:sldChg chg="modSp add">
        <pc:chgData name="Chris Speller" userId="0a97f007-b978-4543-a8a0-9ee0abccdf0a" providerId="ADAL" clId="{B8B649C5-C549-4FEB-BF49-7EEBAD02D5DE}" dt="2020-12-23T11:00:47.124" v="37393" actId="20577"/>
        <pc:sldMkLst>
          <pc:docMk/>
          <pc:sldMk cId="1889287256" sldId="4807"/>
        </pc:sldMkLst>
        <pc:spChg chg="mod">
          <ac:chgData name="Chris Speller" userId="0a97f007-b978-4543-a8a0-9ee0abccdf0a" providerId="ADAL" clId="{B8B649C5-C549-4FEB-BF49-7EEBAD02D5DE}" dt="2020-12-23T10:59:43.083" v="37352" actId="20577"/>
          <ac:spMkLst>
            <pc:docMk/>
            <pc:sldMk cId="1889287256" sldId="4807"/>
            <ac:spMk id="10" creationId="{00000000-0000-0000-0000-000000000000}"/>
          </ac:spMkLst>
        </pc:spChg>
        <pc:spChg chg="mod">
          <ac:chgData name="Chris Speller" userId="0a97f007-b978-4543-a8a0-9ee0abccdf0a" providerId="ADAL" clId="{B8B649C5-C549-4FEB-BF49-7EEBAD02D5DE}" dt="2020-12-23T11:00:01.541" v="37359" actId="20577"/>
          <ac:spMkLst>
            <pc:docMk/>
            <pc:sldMk cId="1889287256" sldId="4807"/>
            <ac:spMk id="11" creationId="{00000000-0000-0000-0000-000000000000}"/>
          </ac:spMkLst>
        </pc:spChg>
        <pc:spChg chg="mod">
          <ac:chgData name="Chris Speller" userId="0a97f007-b978-4543-a8a0-9ee0abccdf0a" providerId="ADAL" clId="{B8B649C5-C549-4FEB-BF49-7EEBAD02D5DE}" dt="2020-12-23T11:00:47.124" v="37393" actId="20577"/>
          <ac:spMkLst>
            <pc:docMk/>
            <pc:sldMk cId="1889287256" sldId="4807"/>
            <ac:spMk id="12" creationId="{C24385B1-56CC-4BCF-9B84-8EA2D3337E37}"/>
          </ac:spMkLst>
        </pc:spChg>
      </pc:sldChg>
      <pc:sldChg chg="modSp add">
        <pc:chgData name="Chris Speller" userId="0a97f007-b978-4543-a8a0-9ee0abccdf0a" providerId="ADAL" clId="{B8B649C5-C549-4FEB-BF49-7EEBAD02D5DE}" dt="2020-12-23T11:02:14.171" v="37466" actId="20577"/>
        <pc:sldMkLst>
          <pc:docMk/>
          <pc:sldMk cId="1691909670" sldId="4808"/>
        </pc:sldMkLst>
        <pc:spChg chg="mod">
          <ac:chgData name="Chris Speller" userId="0a97f007-b978-4543-a8a0-9ee0abccdf0a" providerId="ADAL" clId="{B8B649C5-C549-4FEB-BF49-7EEBAD02D5DE}" dt="2020-12-23T11:02:14.171" v="37466" actId="20577"/>
          <ac:spMkLst>
            <pc:docMk/>
            <pc:sldMk cId="1691909670" sldId="4808"/>
            <ac:spMk id="10" creationId="{00000000-0000-0000-0000-000000000000}"/>
          </ac:spMkLst>
        </pc:spChg>
        <pc:spChg chg="mod">
          <ac:chgData name="Chris Speller" userId="0a97f007-b978-4543-a8a0-9ee0abccdf0a" providerId="ADAL" clId="{B8B649C5-C549-4FEB-BF49-7EEBAD02D5DE}" dt="2020-12-23T11:01:34.181" v="37402"/>
          <ac:spMkLst>
            <pc:docMk/>
            <pc:sldMk cId="1691909670" sldId="4808"/>
            <ac:spMk id="11" creationId="{00000000-0000-0000-0000-000000000000}"/>
          </ac:spMkLst>
        </pc:spChg>
        <pc:spChg chg="mod">
          <ac:chgData name="Chris Speller" userId="0a97f007-b978-4543-a8a0-9ee0abccdf0a" providerId="ADAL" clId="{B8B649C5-C549-4FEB-BF49-7EEBAD02D5DE}" dt="2020-12-23T11:02:07.966" v="37464" actId="20577"/>
          <ac:spMkLst>
            <pc:docMk/>
            <pc:sldMk cId="1691909670" sldId="4808"/>
            <ac:spMk id="12" creationId="{C24385B1-56CC-4BCF-9B84-8EA2D3337E37}"/>
          </ac:spMkLst>
        </pc:spChg>
      </pc:sldChg>
      <pc:sldChg chg="modSp add mod">
        <pc:chgData name="Chris Speller" userId="0a97f007-b978-4543-a8a0-9ee0abccdf0a" providerId="ADAL" clId="{B8B649C5-C549-4FEB-BF49-7EEBAD02D5DE}" dt="2020-12-23T11:10:22.699" v="37550" actId="20577"/>
        <pc:sldMkLst>
          <pc:docMk/>
          <pc:sldMk cId="979673783" sldId="4809"/>
        </pc:sldMkLst>
        <pc:spChg chg="mod">
          <ac:chgData name="Chris Speller" userId="0a97f007-b978-4543-a8a0-9ee0abccdf0a" providerId="ADAL" clId="{B8B649C5-C549-4FEB-BF49-7EEBAD02D5DE}" dt="2020-12-23T11:10:22.699" v="37550" actId="20577"/>
          <ac:spMkLst>
            <pc:docMk/>
            <pc:sldMk cId="979673783" sldId="4809"/>
            <ac:spMk id="10" creationId="{00000000-0000-0000-0000-000000000000}"/>
          </ac:spMkLst>
        </pc:spChg>
        <pc:spChg chg="mod">
          <ac:chgData name="Chris Speller" userId="0a97f007-b978-4543-a8a0-9ee0abccdf0a" providerId="ADAL" clId="{B8B649C5-C549-4FEB-BF49-7EEBAD02D5DE}" dt="2020-12-23T11:08:15.721" v="37542"/>
          <ac:spMkLst>
            <pc:docMk/>
            <pc:sldMk cId="979673783" sldId="4809"/>
            <ac:spMk id="11" creationId="{00000000-0000-0000-0000-000000000000}"/>
          </ac:spMkLst>
        </pc:spChg>
        <pc:spChg chg="mod">
          <ac:chgData name="Chris Speller" userId="0a97f007-b978-4543-a8a0-9ee0abccdf0a" providerId="ADAL" clId="{B8B649C5-C549-4FEB-BF49-7EEBAD02D5DE}" dt="2020-12-23T11:08:24.274" v="37545" actId="207"/>
          <ac:spMkLst>
            <pc:docMk/>
            <pc:sldMk cId="979673783" sldId="4809"/>
            <ac:spMk id="12" creationId="{C24385B1-56CC-4BCF-9B84-8EA2D3337E37}"/>
          </ac:spMkLst>
        </pc:spChg>
      </pc:sldChg>
      <pc:sldChg chg="modSp add">
        <pc:chgData name="Chris Speller" userId="0a97f007-b978-4543-a8a0-9ee0abccdf0a" providerId="ADAL" clId="{B8B649C5-C549-4FEB-BF49-7EEBAD02D5DE}" dt="2020-12-23T11:06:12.110" v="37539" actId="20577"/>
        <pc:sldMkLst>
          <pc:docMk/>
          <pc:sldMk cId="4010303233" sldId="4810"/>
        </pc:sldMkLst>
        <pc:spChg chg="mod">
          <ac:chgData name="Chris Speller" userId="0a97f007-b978-4543-a8a0-9ee0abccdf0a" providerId="ADAL" clId="{B8B649C5-C549-4FEB-BF49-7EEBAD02D5DE}" dt="2020-12-23T11:06:12.110" v="37539" actId="20577"/>
          <ac:spMkLst>
            <pc:docMk/>
            <pc:sldMk cId="4010303233" sldId="4810"/>
            <ac:spMk id="10" creationId="{00000000-0000-0000-0000-000000000000}"/>
          </ac:spMkLst>
        </pc:spChg>
        <pc:spChg chg="mod">
          <ac:chgData name="Chris Speller" userId="0a97f007-b978-4543-a8a0-9ee0abccdf0a" providerId="ADAL" clId="{B8B649C5-C549-4FEB-BF49-7EEBAD02D5DE}" dt="2020-12-23T11:05:21.495" v="37470"/>
          <ac:spMkLst>
            <pc:docMk/>
            <pc:sldMk cId="4010303233" sldId="4810"/>
            <ac:spMk id="11" creationId="{00000000-0000-0000-0000-000000000000}"/>
          </ac:spMkLst>
        </pc:spChg>
        <pc:spChg chg="mod">
          <ac:chgData name="Chris Speller" userId="0a97f007-b978-4543-a8a0-9ee0abccdf0a" providerId="ADAL" clId="{B8B649C5-C549-4FEB-BF49-7EEBAD02D5DE}" dt="2020-12-23T11:06:09.015" v="37537" actId="20577"/>
          <ac:spMkLst>
            <pc:docMk/>
            <pc:sldMk cId="4010303233" sldId="4810"/>
            <ac:spMk id="12" creationId="{C24385B1-56CC-4BCF-9B84-8EA2D3337E37}"/>
          </ac:spMkLst>
        </pc:spChg>
      </pc:sldChg>
      <pc:sldChg chg="modSp add mod">
        <pc:chgData name="Chris Speller" userId="0a97f007-b978-4543-a8a0-9ee0abccdf0a" providerId="ADAL" clId="{B8B649C5-C549-4FEB-BF49-7EEBAD02D5DE}" dt="2020-12-23T11:13:21.524" v="37622" actId="20577"/>
        <pc:sldMkLst>
          <pc:docMk/>
          <pc:sldMk cId="1693692386" sldId="4811"/>
        </pc:sldMkLst>
        <pc:spChg chg="mod">
          <ac:chgData name="Chris Speller" userId="0a97f007-b978-4543-a8a0-9ee0abccdf0a" providerId="ADAL" clId="{B8B649C5-C549-4FEB-BF49-7EEBAD02D5DE}" dt="2020-12-23T11:13:00.507" v="37610" actId="404"/>
          <ac:spMkLst>
            <pc:docMk/>
            <pc:sldMk cId="1693692386" sldId="4811"/>
            <ac:spMk id="8" creationId="{00000000-0000-0000-0000-000000000000}"/>
          </ac:spMkLst>
        </pc:spChg>
        <pc:spChg chg="mod">
          <ac:chgData name="Chris Speller" userId="0a97f007-b978-4543-a8a0-9ee0abccdf0a" providerId="ADAL" clId="{B8B649C5-C549-4FEB-BF49-7EEBAD02D5DE}" dt="2020-12-23T11:13:00.507" v="37610" actId="404"/>
          <ac:spMkLst>
            <pc:docMk/>
            <pc:sldMk cId="1693692386" sldId="4811"/>
            <ac:spMk id="9" creationId="{00000000-0000-0000-0000-000000000000}"/>
          </ac:spMkLst>
        </pc:spChg>
        <pc:spChg chg="mod">
          <ac:chgData name="Chris Speller" userId="0a97f007-b978-4543-a8a0-9ee0abccdf0a" providerId="ADAL" clId="{B8B649C5-C549-4FEB-BF49-7EEBAD02D5DE}" dt="2020-12-23T11:13:21.524" v="37622" actId="20577"/>
          <ac:spMkLst>
            <pc:docMk/>
            <pc:sldMk cId="1693692386" sldId="4811"/>
            <ac:spMk id="10" creationId="{00000000-0000-0000-0000-000000000000}"/>
          </ac:spMkLst>
        </pc:spChg>
        <pc:spChg chg="mod">
          <ac:chgData name="Chris Speller" userId="0a97f007-b978-4543-a8a0-9ee0abccdf0a" providerId="ADAL" clId="{B8B649C5-C549-4FEB-BF49-7EEBAD02D5DE}" dt="2020-12-23T11:13:03.682" v="37612" actId="404"/>
          <ac:spMkLst>
            <pc:docMk/>
            <pc:sldMk cId="1693692386" sldId="4811"/>
            <ac:spMk id="11" creationId="{00000000-0000-0000-0000-000000000000}"/>
          </ac:spMkLst>
        </pc:spChg>
        <pc:spChg chg="mod">
          <ac:chgData name="Chris Speller" userId="0a97f007-b978-4543-a8a0-9ee0abccdf0a" providerId="ADAL" clId="{B8B649C5-C549-4FEB-BF49-7EEBAD02D5DE}" dt="2020-12-23T11:13:00.507" v="37610" actId="404"/>
          <ac:spMkLst>
            <pc:docMk/>
            <pc:sldMk cId="1693692386" sldId="4811"/>
            <ac:spMk id="12" creationId="{C24385B1-56CC-4BCF-9B84-8EA2D3337E37}"/>
          </ac:spMkLst>
        </pc:spChg>
        <pc:cxnChg chg="mod">
          <ac:chgData name="Chris Speller" userId="0a97f007-b978-4543-a8a0-9ee0abccdf0a" providerId="ADAL" clId="{B8B649C5-C549-4FEB-BF49-7EEBAD02D5DE}" dt="2020-12-23T11:12:59.735" v="37609" actId="404"/>
          <ac:cxnSpMkLst>
            <pc:docMk/>
            <pc:sldMk cId="1693692386" sldId="4811"/>
            <ac:cxnSpMk id="4" creationId="{00000000-0000-0000-0000-000000000000}"/>
          </ac:cxnSpMkLst>
        </pc:cxnChg>
        <pc:cxnChg chg="mod">
          <ac:chgData name="Chris Speller" userId="0a97f007-b978-4543-a8a0-9ee0abccdf0a" providerId="ADAL" clId="{B8B649C5-C549-4FEB-BF49-7EEBAD02D5DE}" dt="2020-12-23T11:12:59.735" v="37609" actId="404"/>
          <ac:cxnSpMkLst>
            <pc:docMk/>
            <pc:sldMk cId="1693692386" sldId="4811"/>
            <ac:cxnSpMk id="5" creationId="{00000000-0000-0000-0000-000000000000}"/>
          </ac:cxnSpMkLst>
        </pc:cxnChg>
      </pc:sldChg>
      <pc:sldChg chg="modSp add mod">
        <pc:chgData name="Chris Speller" userId="0a97f007-b978-4543-a8a0-9ee0abccdf0a" providerId="ADAL" clId="{B8B649C5-C549-4FEB-BF49-7EEBAD02D5DE}" dt="2020-12-23T11:16:27.600" v="37815" actId="20577"/>
        <pc:sldMkLst>
          <pc:docMk/>
          <pc:sldMk cId="3965736570" sldId="4812"/>
        </pc:sldMkLst>
        <pc:spChg chg="mod">
          <ac:chgData name="Chris Speller" userId="0a97f007-b978-4543-a8a0-9ee0abccdf0a" providerId="ADAL" clId="{B8B649C5-C549-4FEB-BF49-7EEBAD02D5DE}" dt="2020-12-23T11:16:27.600" v="37815" actId="20577"/>
          <ac:spMkLst>
            <pc:docMk/>
            <pc:sldMk cId="3965736570" sldId="4812"/>
            <ac:spMk id="10" creationId="{00000000-0000-0000-0000-000000000000}"/>
          </ac:spMkLst>
        </pc:spChg>
        <pc:spChg chg="mod">
          <ac:chgData name="Chris Speller" userId="0a97f007-b978-4543-a8a0-9ee0abccdf0a" providerId="ADAL" clId="{B8B649C5-C549-4FEB-BF49-7EEBAD02D5DE}" dt="2020-12-23T11:15:58.189" v="37771"/>
          <ac:spMkLst>
            <pc:docMk/>
            <pc:sldMk cId="3965736570" sldId="4812"/>
            <ac:spMk id="11" creationId="{00000000-0000-0000-0000-000000000000}"/>
          </ac:spMkLst>
        </pc:spChg>
        <pc:spChg chg="mod">
          <ac:chgData name="Chris Speller" userId="0a97f007-b978-4543-a8a0-9ee0abccdf0a" providerId="ADAL" clId="{B8B649C5-C549-4FEB-BF49-7EEBAD02D5DE}" dt="2020-12-23T11:16:18.215" v="37812" actId="20577"/>
          <ac:spMkLst>
            <pc:docMk/>
            <pc:sldMk cId="3965736570" sldId="4812"/>
            <ac:spMk id="12" creationId="{C24385B1-56CC-4BCF-9B84-8EA2D3337E37}"/>
          </ac:spMkLst>
        </pc:spChg>
      </pc:sldChg>
      <pc:sldChg chg="modSp add mod modAnim">
        <pc:chgData name="Chris Speller" userId="0a97f007-b978-4543-a8a0-9ee0abccdf0a" providerId="ADAL" clId="{B8B649C5-C549-4FEB-BF49-7EEBAD02D5DE}" dt="2020-12-23T11:34:15.663" v="37892" actId="20577"/>
        <pc:sldMkLst>
          <pc:docMk/>
          <pc:sldMk cId="473863194" sldId="4813"/>
        </pc:sldMkLst>
        <pc:spChg chg="mod">
          <ac:chgData name="Chris Speller" userId="0a97f007-b978-4543-a8a0-9ee0abccdf0a" providerId="ADAL" clId="{B8B649C5-C549-4FEB-BF49-7EEBAD02D5DE}" dt="2020-12-23T11:34:15.663" v="37892" actId="20577"/>
          <ac:spMkLst>
            <pc:docMk/>
            <pc:sldMk cId="473863194" sldId="4813"/>
            <ac:spMk id="10" creationId="{00000000-0000-0000-0000-000000000000}"/>
          </ac:spMkLst>
        </pc:spChg>
        <pc:spChg chg="mod">
          <ac:chgData name="Chris Speller" userId="0a97f007-b978-4543-a8a0-9ee0abccdf0a" providerId="ADAL" clId="{B8B649C5-C549-4FEB-BF49-7EEBAD02D5DE}" dt="2020-12-23T11:32:43.264" v="37829"/>
          <ac:spMkLst>
            <pc:docMk/>
            <pc:sldMk cId="473863194" sldId="4813"/>
            <ac:spMk id="11" creationId="{00000000-0000-0000-0000-000000000000}"/>
          </ac:spMkLst>
        </pc:spChg>
        <pc:spChg chg="mod">
          <ac:chgData name="Chris Speller" userId="0a97f007-b978-4543-a8a0-9ee0abccdf0a" providerId="ADAL" clId="{B8B649C5-C549-4FEB-BF49-7EEBAD02D5DE}" dt="2020-12-23T11:33:26.268" v="37882" actId="20577"/>
          <ac:spMkLst>
            <pc:docMk/>
            <pc:sldMk cId="473863194" sldId="4813"/>
            <ac:spMk id="12" creationId="{C24385B1-56CC-4BCF-9B84-8EA2D3337E37}"/>
          </ac:spMkLst>
        </pc:spChg>
      </pc:sldChg>
      <pc:sldChg chg="modSp add mod">
        <pc:chgData name="Chris Speller" userId="0a97f007-b978-4543-a8a0-9ee0abccdf0a" providerId="ADAL" clId="{B8B649C5-C549-4FEB-BF49-7EEBAD02D5DE}" dt="2020-12-23T11:35:18.599" v="37916" actId="1076"/>
        <pc:sldMkLst>
          <pc:docMk/>
          <pc:sldMk cId="3897751758" sldId="4814"/>
        </pc:sldMkLst>
        <pc:spChg chg="mod">
          <ac:chgData name="Chris Speller" userId="0a97f007-b978-4543-a8a0-9ee0abccdf0a" providerId="ADAL" clId="{B8B649C5-C549-4FEB-BF49-7EEBAD02D5DE}" dt="2020-12-23T11:35:16.153" v="37915" actId="2711"/>
          <ac:spMkLst>
            <pc:docMk/>
            <pc:sldMk cId="3897751758" sldId="4814"/>
            <ac:spMk id="10" creationId="{00000000-0000-0000-0000-000000000000}"/>
          </ac:spMkLst>
        </pc:spChg>
        <pc:spChg chg="mod">
          <ac:chgData name="Chris Speller" userId="0a97f007-b978-4543-a8a0-9ee0abccdf0a" providerId="ADAL" clId="{B8B649C5-C549-4FEB-BF49-7EEBAD02D5DE}" dt="2020-12-23T11:35:12.024" v="37914" actId="2711"/>
          <ac:spMkLst>
            <pc:docMk/>
            <pc:sldMk cId="3897751758" sldId="4814"/>
            <ac:spMk id="11" creationId="{00000000-0000-0000-0000-000000000000}"/>
          </ac:spMkLst>
        </pc:spChg>
        <pc:spChg chg="mod">
          <ac:chgData name="Chris Speller" userId="0a97f007-b978-4543-a8a0-9ee0abccdf0a" providerId="ADAL" clId="{B8B649C5-C549-4FEB-BF49-7EEBAD02D5DE}" dt="2020-12-23T11:35:18.599" v="37916" actId="1076"/>
          <ac:spMkLst>
            <pc:docMk/>
            <pc:sldMk cId="3897751758" sldId="4814"/>
            <ac:spMk id="12" creationId="{C24385B1-56CC-4BCF-9B84-8EA2D3337E37}"/>
          </ac:spMkLst>
        </pc:spChg>
      </pc:sldChg>
      <pc:sldChg chg="modSp add mod modAnim">
        <pc:chgData name="Chris Speller" userId="0a97f007-b978-4543-a8a0-9ee0abccdf0a" providerId="ADAL" clId="{B8B649C5-C549-4FEB-BF49-7EEBAD02D5DE}" dt="2020-12-23T11:42:09.884" v="38490" actId="1076"/>
        <pc:sldMkLst>
          <pc:docMk/>
          <pc:sldMk cId="678128543" sldId="4815"/>
        </pc:sldMkLst>
        <pc:spChg chg="mod">
          <ac:chgData name="Chris Speller" userId="0a97f007-b978-4543-a8a0-9ee0abccdf0a" providerId="ADAL" clId="{B8B649C5-C549-4FEB-BF49-7EEBAD02D5DE}" dt="2020-12-23T11:41:41.570" v="38488" actId="20577"/>
          <ac:spMkLst>
            <pc:docMk/>
            <pc:sldMk cId="678128543" sldId="4815"/>
            <ac:spMk id="10" creationId="{00000000-0000-0000-0000-000000000000}"/>
          </ac:spMkLst>
        </pc:spChg>
        <pc:spChg chg="mod">
          <ac:chgData name="Chris Speller" userId="0a97f007-b978-4543-a8a0-9ee0abccdf0a" providerId="ADAL" clId="{B8B649C5-C549-4FEB-BF49-7EEBAD02D5DE}" dt="2020-12-23T11:40:55.842" v="38409" actId="20577"/>
          <ac:spMkLst>
            <pc:docMk/>
            <pc:sldMk cId="678128543" sldId="4815"/>
            <ac:spMk id="11" creationId="{00000000-0000-0000-0000-000000000000}"/>
          </ac:spMkLst>
        </pc:spChg>
        <pc:spChg chg="mod">
          <ac:chgData name="Chris Speller" userId="0a97f007-b978-4543-a8a0-9ee0abccdf0a" providerId="ADAL" clId="{B8B649C5-C549-4FEB-BF49-7EEBAD02D5DE}" dt="2020-12-23T11:42:09.884" v="38490" actId="1076"/>
          <ac:spMkLst>
            <pc:docMk/>
            <pc:sldMk cId="678128543" sldId="4815"/>
            <ac:spMk id="12" creationId="{C24385B1-56CC-4BCF-9B84-8EA2D3337E37}"/>
          </ac:spMkLst>
        </pc:spChg>
      </pc:sldChg>
      <pc:sldChg chg="modSp add mod modAnim">
        <pc:chgData name="Chris Speller" userId="0a97f007-b978-4543-a8a0-9ee0abccdf0a" providerId="ADAL" clId="{B8B649C5-C549-4FEB-BF49-7EEBAD02D5DE}" dt="2020-12-23T11:49:25.410" v="38534" actId="20577"/>
        <pc:sldMkLst>
          <pc:docMk/>
          <pc:sldMk cId="4163457884" sldId="4816"/>
        </pc:sldMkLst>
        <pc:spChg chg="mod">
          <ac:chgData name="Chris Speller" userId="0a97f007-b978-4543-a8a0-9ee0abccdf0a" providerId="ADAL" clId="{B8B649C5-C549-4FEB-BF49-7EEBAD02D5DE}" dt="2020-12-23T11:49:25.410" v="38534" actId="20577"/>
          <ac:spMkLst>
            <pc:docMk/>
            <pc:sldMk cId="4163457884" sldId="4816"/>
            <ac:spMk id="10" creationId="{00000000-0000-0000-0000-000000000000}"/>
          </ac:spMkLst>
        </pc:spChg>
        <pc:spChg chg="mod">
          <ac:chgData name="Chris Speller" userId="0a97f007-b978-4543-a8a0-9ee0abccdf0a" providerId="ADAL" clId="{B8B649C5-C549-4FEB-BF49-7EEBAD02D5DE}" dt="2020-12-23T11:46:27.481" v="38504" actId="2711"/>
          <ac:spMkLst>
            <pc:docMk/>
            <pc:sldMk cId="4163457884" sldId="4816"/>
            <ac:spMk id="11" creationId="{00000000-0000-0000-0000-000000000000}"/>
          </ac:spMkLst>
        </pc:spChg>
        <pc:spChg chg="mod">
          <ac:chgData name="Chris Speller" userId="0a97f007-b978-4543-a8a0-9ee0abccdf0a" providerId="ADAL" clId="{B8B649C5-C549-4FEB-BF49-7EEBAD02D5DE}" dt="2020-12-23T11:47:29.564" v="38529" actId="1076"/>
          <ac:spMkLst>
            <pc:docMk/>
            <pc:sldMk cId="4163457884" sldId="4816"/>
            <ac:spMk id="12" creationId="{C24385B1-56CC-4BCF-9B84-8EA2D3337E37}"/>
          </ac:spMkLst>
        </pc:spChg>
      </pc:sldChg>
      <pc:sldChg chg="modSp add mod modAnim">
        <pc:chgData name="Chris Speller" userId="0a97f007-b978-4543-a8a0-9ee0abccdf0a" providerId="ADAL" clId="{B8B649C5-C549-4FEB-BF49-7EEBAD02D5DE}" dt="2020-12-23T11:55:05.632" v="38712" actId="1076"/>
        <pc:sldMkLst>
          <pc:docMk/>
          <pc:sldMk cId="1083731323" sldId="4817"/>
        </pc:sldMkLst>
        <pc:spChg chg="mod">
          <ac:chgData name="Chris Speller" userId="0a97f007-b978-4543-a8a0-9ee0abccdf0a" providerId="ADAL" clId="{B8B649C5-C549-4FEB-BF49-7EEBAD02D5DE}" dt="2020-12-23T11:54:56.952" v="38710" actId="403"/>
          <ac:spMkLst>
            <pc:docMk/>
            <pc:sldMk cId="1083731323" sldId="4817"/>
            <ac:spMk id="10" creationId="{00000000-0000-0000-0000-000000000000}"/>
          </ac:spMkLst>
        </pc:spChg>
        <pc:spChg chg="mod">
          <ac:chgData name="Chris Speller" userId="0a97f007-b978-4543-a8a0-9ee0abccdf0a" providerId="ADAL" clId="{B8B649C5-C549-4FEB-BF49-7EEBAD02D5DE}" dt="2020-12-23T11:55:02.015" v="38711" actId="403"/>
          <ac:spMkLst>
            <pc:docMk/>
            <pc:sldMk cId="1083731323" sldId="4817"/>
            <ac:spMk id="11" creationId="{00000000-0000-0000-0000-000000000000}"/>
          </ac:spMkLst>
        </pc:spChg>
        <pc:spChg chg="mod">
          <ac:chgData name="Chris Speller" userId="0a97f007-b978-4543-a8a0-9ee0abccdf0a" providerId="ADAL" clId="{B8B649C5-C549-4FEB-BF49-7EEBAD02D5DE}" dt="2020-12-23T11:55:05.632" v="38712" actId="1076"/>
          <ac:spMkLst>
            <pc:docMk/>
            <pc:sldMk cId="1083731323" sldId="4817"/>
            <ac:spMk id="12" creationId="{C24385B1-56CC-4BCF-9B84-8EA2D3337E37}"/>
          </ac:spMkLst>
        </pc:spChg>
      </pc:sldChg>
      <pc:sldChg chg="modSp add mod modAnim">
        <pc:chgData name="Chris Speller" userId="0a97f007-b978-4543-a8a0-9ee0abccdf0a" providerId="ADAL" clId="{B8B649C5-C549-4FEB-BF49-7EEBAD02D5DE}" dt="2020-12-23T12:16:09.430" v="38798" actId="20577"/>
        <pc:sldMkLst>
          <pc:docMk/>
          <pc:sldMk cId="1739106831" sldId="4818"/>
        </pc:sldMkLst>
        <pc:spChg chg="mod">
          <ac:chgData name="Chris Speller" userId="0a97f007-b978-4543-a8a0-9ee0abccdf0a" providerId="ADAL" clId="{B8B649C5-C549-4FEB-BF49-7EEBAD02D5DE}" dt="2020-12-23T12:16:09.430" v="38798" actId="20577"/>
          <ac:spMkLst>
            <pc:docMk/>
            <pc:sldMk cId="1739106831" sldId="4818"/>
            <ac:spMk id="10" creationId="{00000000-0000-0000-0000-000000000000}"/>
          </ac:spMkLst>
        </pc:spChg>
        <pc:spChg chg="mod">
          <ac:chgData name="Chris Speller" userId="0a97f007-b978-4543-a8a0-9ee0abccdf0a" providerId="ADAL" clId="{B8B649C5-C549-4FEB-BF49-7EEBAD02D5DE}" dt="2020-12-23T12:10:26.534" v="38777" actId="20577"/>
          <ac:spMkLst>
            <pc:docMk/>
            <pc:sldMk cId="1739106831" sldId="4818"/>
            <ac:spMk id="11" creationId="{00000000-0000-0000-0000-000000000000}"/>
          </ac:spMkLst>
        </pc:spChg>
        <pc:spChg chg="mod">
          <ac:chgData name="Chris Speller" userId="0a97f007-b978-4543-a8a0-9ee0abccdf0a" providerId="ADAL" clId="{B8B649C5-C549-4FEB-BF49-7EEBAD02D5DE}" dt="2020-12-23T12:10:18.586" v="38774" actId="20577"/>
          <ac:spMkLst>
            <pc:docMk/>
            <pc:sldMk cId="1739106831" sldId="4818"/>
            <ac:spMk id="12" creationId="{C24385B1-56CC-4BCF-9B84-8EA2D3337E37}"/>
          </ac:spMkLst>
        </pc:spChg>
      </pc:sldChg>
      <pc:sldChg chg="addSp delSp modSp add mod modAnim">
        <pc:chgData name="Chris Speller" userId="0a97f007-b978-4543-a8a0-9ee0abccdf0a" providerId="ADAL" clId="{B8B649C5-C549-4FEB-BF49-7EEBAD02D5DE}" dt="2020-12-23T12:27:34.191" v="39485" actId="20577"/>
        <pc:sldMkLst>
          <pc:docMk/>
          <pc:sldMk cId="1572156607" sldId="4819"/>
        </pc:sldMkLst>
        <pc:spChg chg="mod">
          <ac:chgData name="Chris Speller" userId="0a97f007-b978-4543-a8a0-9ee0abccdf0a" providerId="ADAL" clId="{B8B649C5-C549-4FEB-BF49-7EEBAD02D5DE}" dt="2020-12-23T12:21:28.935" v="39433" actId="20577"/>
          <ac:spMkLst>
            <pc:docMk/>
            <pc:sldMk cId="1572156607" sldId="4819"/>
            <ac:spMk id="10" creationId="{00000000-0000-0000-0000-000000000000}"/>
          </ac:spMkLst>
        </pc:spChg>
        <pc:spChg chg="mod">
          <ac:chgData name="Chris Speller" userId="0a97f007-b978-4543-a8a0-9ee0abccdf0a" providerId="ADAL" clId="{B8B649C5-C549-4FEB-BF49-7EEBAD02D5DE}" dt="2020-12-23T12:21:32.484" v="39434" actId="20577"/>
          <ac:spMkLst>
            <pc:docMk/>
            <pc:sldMk cId="1572156607" sldId="4819"/>
            <ac:spMk id="11" creationId="{00000000-0000-0000-0000-000000000000}"/>
          </ac:spMkLst>
        </pc:spChg>
        <pc:spChg chg="mod">
          <ac:chgData name="Chris Speller" userId="0a97f007-b978-4543-a8a0-9ee0abccdf0a" providerId="ADAL" clId="{B8B649C5-C549-4FEB-BF49-7EEBAD02D5DE}" dt="2020-12-23T12:27:34.191" v="39485" actId="20577"/>
          <ac:spMkLst>
            <pc:docMk/>
            <pc:sldMk cId="1572156607" sldId="4819"/>
            <ac:spMk id="12" creationId="{C24385B1-56CC-4BCF-9B84-8EA2D3337E37}"/>
          </ac:spMkLst>
        </pc:spChg>
        <pc:picChg chg="add del mod">
          <ac:chgData name="Chris Speller" userId="0a97f007-b978-4543-a8a0-9ee0abccdf0a" providerId="ADAL" clId="{B8B649C5-C549-4FEB-BF49-7EEBAD02D5DE}" dt="2020-12-23T12:20:19.089" v="39426" actId="478"/>
          <ac:picMkLst>
            <pc:docMk/>
            <pc:sldMk cId="1572156607" sldId="4819"/>
            <ac:picMk id="3" creationId="{E81B316F-29F4-4E2C-8CC4-D233A9FA33F2}"/>
          </ac:picMkLst>
        </pc:picChg>
      </pc:sldChg>
      <pc:sldChg chg="modSp add">
        <pc:chgData name="Chris Speller" userId="0a97f007-b978-4543-a8a0-9ee0abccdf0a" providerId="ADAL" clId="{B8B649C5-C549-4FEB-BF49-7EEBAD02D5DE}" dt="2020-12-23T12:23:39.311" v="39466" actId="20577"/>
        <pc:sldMkLst>
          <pc:docMk/>
          <pc:sldMk cId="1183670436" sldId="4820"/>
        </pc:sldMkLst>
        <pc:spChg chg="mod">
          <ac:chgData name="Chris Speller" userId="0a97f007-b978-4543-a8a0-9ee0abccdf0a" providerId="ADAL" clId="{B8B649C5-C549-4FEB-BF49-7EEBAD02D5DE}" dt="2020-12-23T12:23:39.311" v="39466" actId="20577"/>
          <ac:spMkLst>
            <pc:docMk/>
            <pc:sldMk cId="1183670436" sldId="4820"/>
            <ac:spMk id="12" creationId="{C24385B1-56CC-4BCF-9B84-8EA2D3337E37}"/>
          </ac:spMkLst>
        </pc:spChg>
      </pc:sldChg>
      <pc:sldChg chg="modSp add">
        <pc:chgData name="Chris Speller" userId="0a97f007-b978-4543-a8a0-9ee0abccdf0a" providerId="ADAL" clId="{B8B649C5-C549-4FEB-BF49-7EEBAD02D5DE}" dt="2020-12-23T12:31:06.058" v="39518" actId="20577"/>
        <pc:sldMkLst>
          <pc:docMk/>
          <pc:sldMk cId="2192770776" sldId="4821"/>
        </pc:sldMkLst>
        <pc:spChg chg="mod">
          <ac:chgData name="Chris Speller" userId="0a97f007-b978-4543-a8a0-9ee0abccdf0a" providerId="ADAL" clId="{B8B649C5-C549-4FEB-BF49-7EEBAD02D5DE}" dt="2020-12-23T12:28:24.614" v="39501" actId="20577"/>
          <ac:spMkLst>
            <pc:docMk/>
            <pc:sldMk cId="2192770776" sldId="4821"/>
            <ac:spMk id="10" creationId="{00000000-0000-0000-0000-000000000000}"/>
          </ac:spMkLst>
        </pc:spChg>
        <pc:spChg chg="mod">
          <ac:chgData name="Chris Speller" userId="0a97f007-b978-4543-a8a0-9ee0abccdf0a" providerId="ADAL" clId="{B8B649C5-C549-4FEB-BF49-7EEBAD02D5DE}" dt="2020-12-23T12:28:06.897" v="39499" actId="20577"/>
          <ac:spMkLst>
            <pc:docMk/>
            <pc:sldMk cId="2192770776" sldId="4821"/>
            <ac:spMk id="11" creationId="{00000000-0000-0000-0000-000000000000}"/>
          </ac:spMkLst>
        </pc:spChg>
        <pc:spChg chg="mod">
          <ac:chgData name="Chris Speller" userId="0a97f007-b978-4543-a8a0-9ee0abccdf0a" providerId="ADAL" clId="{B8B649C5-C549-4FEB-BF49-7EEBAD02D5DE}" dt="2020-12-23T12:31:06.058" v="39518" actId="20577"/>
          <ac:spMkLst>
            <pc:docMk/>
            <pc:sldMk cId="2192770776" sldId="4821"/>
            <ac:spMk id="12" creationId="{C24385B1-56CC-4BCF-9B84-8EA2D3337E37}"/>
          </ac:spMkLst>
        </pc:spChg>
      </pc:sldChg>
      <pc:sldChg chg="modSp add mod modAnim">
        <pc:chgData name="Chris Speller" userId="0a97f007-b978-4543-a8a0-9ee0abccdf0a" providerId="ADAL" clId="{B8B649C5-C549-4FEB-BF49-7EEBAD02D5DE}" dt="2020-12-23T12:33:44.613" v="39550" actId="20577"/>
        <pc:sldMkLst>
          <pc:docMk/>
          <pc:sldMk cId="4065208540" sldId="4822"/>
        </pc:sldMkLst>
        <pc:spChg chg="mod">
          <ac:chgData name="Chris Speller" userId="0a97f007-b978-4543-a8a0-9ee0abccdf0a" providerId="ADAL" clId="{B8B649C5-C549-4FEB-BF49-7EEBAD02D5DE}" dt="2020-12-23T12:33:44.613" v="39550" actId="20577"/>
          <ac:spMkLst>
            <pc:docMk/>
            <pc:sldMk cId="4065208540" sldId="4822"/>
            <ac:spMk id="10" creationId="{00000000-0000-0000-0000-000000000000}"/>
          </ac:spMkLst>
        </pc:spChg>
        <pc:spChg chg="mod">
          <ac:chgData name="Chris Speller" userId="0a97f007-b978-4543-a8a0-9ee0abccdf0a" providerId="ADAL" clId="{B8B649C5-C549-4FEB-BF49-7EEBAD02D5DE}" dt="2020-12-23T12:33:03.427" v="39525" actId="403"/>
          <ac:spMkLst>
            <pc:docMk/>
            <pc:sldMk cId="4065208540" sldId="4822"/>
            <ac:spMk id="11" creationId="{00000000-0000-0000-0000-000000000000}"/>
          </ac:spMkLst>
        </pc:spChg>
        <pc:spChg chg="mod">
          <ac:chgData name="Chris Speller" userId="0a97f007-b978-4543-a8a0-9ee0abccdf0a" providerId="ADAL" clId="{B8B649C5-C549-4FEB-BF49-7EEBAD02D5DE}" dt="2020-12-23T12:33:26.790" v="39548" actId="122"/>
          <ac:spMkLst>
            <pc:docMk/>
            <pc:sldMk cId="4065208540" sldId="4822"/>
            <ac:spMk id="12" creationId="{C24385B1-56CC-4BCF-9B84-8EA2D3337E37}"/>
          </ac:spMkLst>
        </pc:spChg>
      </pc:sldChg>
      <pc:sldChg chg="modSp add mod modAnim">
        <pc:chgData name="Chris Speller" userId="0a97f007-b978-4543-a8a0-9ee0abccdf0a" providerId="ADAL" clId="{B8B649C5-C549-4FEB-BF49-7EEBAD02D5DE}" dt="2020-12-23T12:45:41.626" v="39909" actId="2711"/>
        <pc:sldMkLst>
          <pc:docMk/>
          <pc:sldMk cId="2794228147" sldId="4823"/>
        </pc:sldMkLst>
        <pc:spChg chg="mod">
          <ac:chgData name="Chris Speller" userId="0a97f007-b978-4543-a8a0-9ee0abccdf0a" providerId="ADAL" clId="{B8B649C5-C549-4FEB-BF49-7EEBAD02D5DE}" dt="2020-12-23T12:45:39.237" v="39908" actId="14100"/>
          <ac:spMkLst>
            <pc:docMk/>
            <pc:sldMk cId="2794228147" sldId="4823"/>
            <ac:spMk id="10" creationId="{00000000-0000-0000-0000-000000000000}"/>
          </ac:spMkLst>
        </pc:spChg>
        <pc:spChg chg="mod">
          <ac:chgData name="Chris Speller" userId="0a97f007-b978-4543-a8a0-9ee0abccdf0a" providerId="ADAL" clId="{B8B649C5-C549-4FEB-BF49-7EEBAD02D5DE}" dt="2020-12-23T12:45:41.626" v="39909" actId="2711"/>
          <ac:spMkLst>
            <pc:docMk/>
            <pc:sldMk cId="2794228147" sldId="4823"/>
            <ac:spMk id="11" creationId="{00000000-0000-0000-0000-000000000000}"/>
          </ac:spMkLst>
        </pc:spChg>
        <pc:spChg chg="mod">
          <ac:chgData name="Chris Speller" userId="0a97f007-b978-4543-a8a0-9ee0abccdf0a" providerId="ADAL" clId="{B8B649C5-C549-4FEB-BF49-7EEBAD02D5DE}" dt="2020-12-23T12:39:47.286" v="39629" actId="20577"/>
          <ac:spMkLst>
            <pc:docMk/>
            <pc:sldMk cId="2794228147" sldId="4823"/>
            <ac:spMk id="12" creationId="{C24385B1-56CC-4BCF-9B84-8EA2D3337E37}"/>
          </ac:spMkLst>
        </pc:spChg>
      </pc:sldChg>
      <pc:sldChg chg="modSp add mod modAnim">
        <pc:chgData name="Chris Speller" userId="0a97f007-b978-4543-a8a0-9ee0abccdf0a" providerId="ADAL" clId="{B8B649C5-C549-4FEB-BF49-7EEBAD02D5DE}" dt="2020-12-23T12:45:31.717" v="39906" actId="14100"/>
        <pc:sldMkLst>
          <pc:docMk/>
          <pc:sldMk cId="543198759" sldId="4824"/>
        </pc:sldMkLst>
        <pc:spChg chg="mod">
          <ac:chgData name="Chris Speller" userId="0a97f007-b978-4543-a8a0-9ee0abccdf0a" providerId="ADAL" clId="{B8B649C5-C549-4FEB-BF49-7EEBAD02D5DE}" dt="2020-12-23T12:45:31.717" v="39906" actId="14100"/>
          <ac:spMkLst>
            <pc:docMk/>
            <pc:sldMk cId="543198759" sldId="4824"/>
            <ac:spMk id="10" creationId="{00000000-0000-0000-0000-000000000000}"/>
          </ac:spMkLst>
        </pc:spChg>
        <pc:spChg chg="mod">
          <ac:chgData name="Chris Speller" userId="0a97f007-b978-4543-a8a0-9ee0abccdf0a" providerId="ADAL" clId="{B8B649C5-C549-4FEB-BF49-7EEBAD02D5DE}" dt="2020-12-23T12:45:27.861" v="39905" actId="2711"/>
          <ac:spMkLst>
            <pc:docMk/>
            <pc:sldMk cId="543198759" sldId="4824"/>
            <ac:spMk id="11" creationId="{00000000-0000-0000-0000-000000000000}"/>
          </ac:spMkLst>
        </pc:spChg>
        <pc:spChg chg="mod">
          <ac:chgData name="Chris Speller" userId="0a97f007-b978-4543-a8a0-9ee0abccdf0a" providerId="ADAL" clId="{B8B649C5-C549-4FEB-BF49-7EEBAD02D5DE}" dt="2020-12-23T12:44:21.839" v="39901" actId="20577"/>
          <ac:spMkLst>
            <pc:docMk/>
            <pc:sldMk cId="543198759" sldId="4824"/>
            <ac:spMk id="12" creationId="{C24385B1-56CC-4BCF-9B84-8EA2D3337E37}"/>
          </ac:spMkLst>
        </pc:spChg>
      </pc:sldChg>
      <pc:sldChg chg="modSp add mod">
        <pc:chgData name="Chris Speller" userId="0a97f007-b978-4543-a8a0-9ee0abccdf0a" providerId="ADAL" clId="{B8B649C5-C549-4FEB-BF49-7EEBAD02D5DE}" dt="2020-12-23T12:57:39.548" v="40006" actId="20577"/>
        <pc:sldMkLst>
          <pc:docMk/>
          <pc:sldMk cId="1636709654" sldId="4825"/>
        </pc:sldMkLst>
        <pc:spChg chg="mod">
          <ac:chgData name="Chris Speller" userId="0a97f007-b978-4543-a8a0-9ee0abccdf0a" providerId="ADAL" clId="{B8B649C5-C549-4FEB-BF49-7EEBAD02D5DE}" dt="2020-12-23T12:57:39.548" v="40006" actId="20577"/>
          <ac:spMkLst>
            <pc:docMk/>
            <pc:sldMk cId="1636709654" sldId="4825"/>
            <ac:spMk id="10" creationId="{00000000-0000-0000-0000-000000000000}"/>
          </ac:spMkLst>
        </pc:spChg>
        <pc:spChg chg="mod">
          <ac:chgData name="Chris Speller" userId="0a97f007-b978-4543-a8a0-9ee0abccdf0a" providerId="ADAL" clId="{B8B649C5-C549-4FEB-BF49-7EEBAD02D5DE}" dt="2020-12-23T12:57:21.221" v="40002"/>
          <ac:spMkLst>
            <pc:docMk/>
            <pc:sldMk cId="1636709654" sldId="4825"/>
            <ac:spMk id="11" creationId="{00000000-0000-0000-0000-000000000000}"/>
          </ac:spMkLst>
        </pc:spChg>
        <pc:spChg chg="mod">
          <ac:chgData name="Chris Speller" userId="0a97f007-b978-4543-a8a0-9ee0abccdf0a" providerId="ADAL" clId="{B8B649C5-C549-4FEB-BF49-7EEBAD02D5DE}" dt="2020-12-23T12:57:31.875" v="40004" actId="207"/>
          <ac:spMkLst>
            <pc:docMk/>
            <pc:sldMk cId="1636709654" sldId="4825"/>
            <ac:spMk id="12" creationId="{C24385B1-56CC-4BCF-9B84-8EA2D3337E37}"/>
          </ac:spMkLst>
        </pc:spChg>
      </pc:sldChg>
      <pc:sldChg chg="modSp add ord">
        <pc:chgData name="Chris Speller" userId="0a97f007-b978-4543-a8a0-9ee0abccdf0a" providerId="ADAL" clId="{B8B649C5-C549-4FEB-BF49-7EEBAD02D5DE}" dt="2020-12-23T12:57:10.085" v="39998"/>
        <pc:sldMkLst>
          <pc:docMk/>
          <pc:sldMk cId="3628733826" sldId="4826"/>
        </pc:sldMkLst>
        <pc:spChg chg="mod">
          <ac:chgData name="Chris Speller" userId="0a97f007-b978-4543-a8a0-9ee0abccdf0a" providerId="ADAL" clId="{B8B649C5-C549-4FEB-BF49-7EEBAD02D5DE}" dt="2020-12-23T12:56:36.603" v="39996" actId="20577"/>
          <ac:spMkLst>
            <pc:docMk/>
            <pc:sldMk cId="3628733826" sldId="4826"/>
            <ac:spMk id="10" creationId="{00000000-0000-0000-0000-000000000000}"/>
          </ac:spMkLst>
        </pc:spChg>
      </pc:sldChg>
      <pc:sldChg chg="modSp add mod">
        <pc:chgData name="Chris Speller" userId="0a97f007-b978-4543-a8a0-9ee0abccdf0a" providerId="ADAL" clId="{B8B649C5-C549-4FEB-BF49-7EEBAD02D5DE}" dt="2020-12-23T13:06:41.366" v="40203" actId="20577"/>
        <pc:sldMkLst>
          <pc:docMk/>
          <pc:sldMk cId="1656997568" sldId="4827"/>
        </pc:sldMkLst>
        <pc:spChg chg="mod">
          <ac:chgData name="Chris Speller" userId="0a97f007-b978-4543-a8a0-9ee0abccdf0a" providerId="ADAL" clId="{B8B649C5-C549-4FEB-BF49-7EEBAD02D5DE}" dt="2020-12-23T13:06:41.366" v="40203" actId="20577"/>
          <ac:spMkLst>
            <pc:docMk/>
            <pc:sldMk cId="1656997568" sldId="4827"/>
            <ac:spMk id="10" creationId="{00000000-0000-0000-0000-000000000000}"/>
          </ac:spMkLst>
        </pc:spChg>
        <pc:spChg chg="mod">
          <ac:chgData name="Chris Speller" userId="0a97f007-b978-4543-a8a0-9ee0abccdf0a" providerId="ADAL" clId="{B8B649C5-C549-4FEB-BF49-7EEBAD02D5DE}" dt="2020-12-23T13:03:02.786" v="40137"/>
          <ac:spMkLst>
            <pc:docMk/>
            <pc:sldMk cId="1656997568" sldId="4827"/>
            <ac:spMk id="11" creationId="{00000000-0000-0000-0000-000000000000}"/>
          </ac:spMkLst>
        </pc:spChg>
        <pc:spChg chg="mod">
          <ac:chgData name="Chris Speller" userId="0a97f007-b978-4543-a8a0-9ee0abccdf0a" providerId="ADAL" clId="{B8B649C5-C549-4FEB-BF49-7EEBAD02D5DE}" dt="2020-12-23T13:05:04.429" v="40198" actId="6549"/>
          <ac:spMkLst>
            <pc:docMk/>
            <pc:sldMk cId="1656997568" sldId="4827"/>
            <ac:spMk id="12" creationId="{C24385B1-56CC-4BCF-9B84-8EA2D3337E37}"/>
          </ac:spMkLst>
        </pc:spChg>
      </pc:sldChg>
      <pc:sldChg chg="modSp add">
        <pc:chgData name="Chris Speller" userId="0a97f007-b978-4543-a8a0-9ee0abccdf0a" providerId="ADAL" clId="{B8B649C5-C549-4FEB-BF49-7EEBAD02D5DE}" dt="2020-12-23T13:08:16.896" v="40275" actId="20577"/>
        <pc:sldMkLst>
          <pc:docMk/>
          <pc:sldMk cId="476948630" sldId="4828"/>
        </pc:sldMkLst>
        <pc:spChg chg="mod">
          <ac:chgData name="Chris Speller" userId="0a97f007-b978-4543-a8a0-9ee0abccdf0a" providerId="ADAL" clId="{B8B649C5-C549-4FEB-BF49-7EEBAD02D5DE}" dt="2020-12-23T13:07:25.693" v="40218" actId="20577"/>
          <ac:spMkLst>
            <pc:docMk/>
            <pc:sldMk cId="476948630" sldId="4828"/>
            <ac:spMk id="10" creationId="{00000000-0000-0000-0000-000000000000}"/>
          </ac:spMkLst>
        </pc:spChg>
        <pc:spChg chg="mod">
          <ac:chgData name="Chris Speller" userId="0a97f007-b978-4543-a8a0-9ee0abccdf0a" providerId="ADAL" clId="{B8B649C5-C549-4FEB-BF49-7EEBAD02D5DE}" dt="2020-12-23T13:07:16.752" v="40214"/>
          <ac:spMkLst>
            <pc:docMk/>
            <pc:sldMk cId="476948630" sldId="4828"/>
            <ac:spMk id="11" creationId="{00000000-0000-0000-0000-000000000000}"/>
          </ac:spMkLst>
        </pc:spChg>
        <pc:spChg chg="mod">
          <ac:chgData name="Chris Speller" userId="0a97f007-b978-4543-a8a0-9ee0abccdf0a" providerId="ADAL" clId="{B8B649C5-C549-4FEB-BF49-7EEBAD02D5DE}" dt="2020-12-23T13:08:16.896" v="40275" actId="20577"/>
          <ac:spMkLst>
            <pc:docMk/>
            <pc:sldMk cId="476948630" sldId="4828"/>
            <ac:spMk id="12" creationId="{C24385B1-56CC-4BCF-9B84-8EA2D3337E37}"/>
          </ac:spMkLst>
        </pc:spChg>
      </pc:sldChg>
      <pc:sldChg chg="modSp add mod modAnim">
        <pc:chgData name="Chris Speller" userId="0a97f007-b978-4543-a8a0-9ee0abccdf0a" providerId="ADAL" clId="{B8B649C5-C549-4FEB-BF49-7EEBAD02D5DE}" dt="2020-12-23T13:21:05.301" v="40355" actId="20577"/>
        <pc:sldMkLst>
          <pc:docMk/>
          <pc:sldMk cId="57237558" sldId="4829"/>
        </pc:sldMkLst>
        <pc:spChg chg="mod">
          <ac:chgData name="Chris Speller" userId="0a97f007-b978-4543-a8a0-9ee0abccdf0a" providerId="ADAL" clId="{B8B649C5-C549-4FEB-BF49-7EEBAD02D5DE}" dt="2020-12-23T13:21:05.301" v="40355" actId="20577"/>
          <ac:spMkLst>
            <pc:docMk/>
            <pc:sldMk cId="57237558" sldId="4829"/>
            <ac:spMk id="10" creationId="{00000000-0000-0000-0000-000000000000}"/>
          </ac:spMkLst>
        </pc:spChg>
        <pc:spChg chg="mod">
          <ac:chgData name="Chris Speller" userId="0a97f007-b978-4543-a8a0-9ee0abccdf0a" providerId="ADAL" clId="{B8B649C5-C549-4FEB-BF49-7EEBAD02D5DE}" dt="2020-12-23T13:08:51.988" v="40281" actId="404"/>
          <ac:spMkLst>
            <pc:docMk/>
            <pc:sldMk cId="57237558" sldId="4829"/>
            <ac:spMk id="11" creationId="{00000000-0000-0000-0000-000000000000}"/>
          </ac:spMkLst>
        </pc:spChg>
        <pc:spChg chg="mod">
          <ac:chgData name="Chris Speller" userId="0a97f007-b978-4543-a8a0-9ee0abccdf0a" providerId="ADAL" clId="{B8B649C5-C549-4FEB-BF49-7EEBAD02D5DE}" dt="2020-12-23T13:10:24.701" v="40334" actId="207"/>
          <ac:spMkLst>
            <pc:docMk/>
            <pc:sldMk cId="57237558" sldId="4829"/>
            <ac:spMk id="12" creationId="{C24385B1-56CC-4BCF-9B84-8EA2D3337E37}"/>
          </ac:spMkLst>
        </pc:spChg>
      </pc:sldChg>
      <pc:sldChg chg="modSp add mod modAnim">
        <pc:chgData name="Chris Speller" userId="0a97f007-b978-4543-a8a0-9ee0abccdf0a" providerId="ADAL" clId="{B8B649C5-C549-4FEB-BF49-7EEBAD02D5DE}" dt="2020-12-23T13:38:30.271" v="42746" actId="20577"/>
        <pc:sldMkLst>
          <pc:docMk/>
          <pc:sldMk cId="2219674546" sldId="4830"/>
        </pc:sldMkLst>
        <pc:spChg chg="mod">
          <ac:chgData name="Chris Speller" userId="0a97f007-b978-4543-a8a0-9ee0abccdf0a" providerId="ADAL" clId="{B8B649C5-C549-4FEB-BF49-7EEBAD02D5DE}" dt="2020-12-23T13:38:30.271" v="42746" actId="20577"/>
          <ac:spMkLst>
            <pc:docMk/>
            <pc:sldMk cId="2219674546" sldId="4830"/>
            <ac:spMk id="10" creationId="{00000000-0000-0000-0000-000000000000}"/>
          </ac:spMkLst>
        </pc:spChg>
        <pc:spChg chg="mod">
          <ac:chgData name="Chris Speller" userId="0a97f007-b978-4543-a8a0-9ee0abccdf0a" providerId="ADAL" clId="{B8B649C5-C549-4FEB-BF49-7EEBAD02D5DE}" dt="2020-12-23T13:35:33.616" v="42524" actId="20577"/>
          <ac:spMkLst>
            <pc:docMk/>
            <pc:sldMk cId="2219674546" sldId="4830"/>
            <ac:spMk id="11" creationId="{00000000-0000-0000-0000-000000000000}"/>
          </ac:spMkLst>
        </pc:spChg>
        <pc:spChg chg="mod">
          <ac:chgData name="Chris Speller" userId="0a97f007-b978-4543-a8a0-9ee0abccdf0a" providerId="ADAL" clId="{B8B649C5-C549-4FEB-BF49-7EEBAD02D5DE}" dt="2020-12-23T13:37:20.233" v="42686" actId="20577"/>
          <ac:spMkLst>
            <pc:docMk/>
            <pc:sldMk cId="2219674546" sldId="4830"/>
            <ac:spMk id="12" creationId="{C24385B1-56CC-4BCF-9B84-8EA2D3337E37}"/>
          </ac:spMkLst>
        </pc:spChg>
      </pc:sldChg>
      <pc:sldMasterChg chg="modSp">
        <pc:chgData name="Chris Speller" userId="0a97f007-b978-4543-a8a0-9ee0abccdf0a" providerId="ADAL" clId="{B8B649C5-C549-4FEB-BF49-7EEBAD02D5DE}" dt="2020-12-20T23:14:33.101" v="7489" actId="2711"/>
        <pc:sldMasterMkLst>
          <pc:docMk/>
          <pc:sldMasterMk cId="843149168" sldId="2147483648"/>
        </pc:sldMasterMkLst>
        <pc:spChg chg="mod">
          <ac:chgData name="Chris Speller" userId="0a97f007-b978-4543-a8a0-9ee0abccdf0a" providerId="ADAL" clId="{B8B649C5-C549-4FEB-BF49-7EEBAD02D5DE}" dt="2020-12-20T23:14:33.101" v="7489" actId="2711"/>
          <ac:spMkLst>
            <pc:docMk/>
            <pc:sldMasterMk cId="843149168" sldId="2147483648"/>
            <ac:spMk id="2" creationId="{00000000-0000-0000-0000-000000000000}"/>
          </ac:spMkLst>
        </pc:spChg>
        <pc:spChg chg="mod">
          <ac:chgData name="Chris Speller" userId="0a97f007-b978-4543-a8a0-9ee0abccdf0a" providerId="ADAL" clId="{B8B649C5-C549-4FEB-BF49-7EEBAD02D5DE}" dt="2020-12-20T23:14:28.805" v="7488" actId="2711"/>
          <ac:spMkLst>
            <pc:docMk/>
            <pc:sldMasterMk cId="843149168" sldId="2147483648"/>
            <ac:spMk id="3" creationId="{00000000-0000-0000-0000-000000000000}"/>
          </ac:spMkLst>
        </pc:spChg>
      </pc:sldMasterChg>
    </pc:docChg>
  </pc:docChgLst>
  <pc:docChgLst>
    <pc:chgData name="Chris Speller" userId="0a97f007-b978-4543-a8a0-9ee0abccdf0a" providerId="ADAL" clId="{49AE9936-2127-4A5C-BBB9-F2ECFFFA535D}"/>
    <pc:docChg chg="modSld">
      <pc:chgData name="Chris Speller" userId="0a97f007-b978-4543-a8a0-9ee0abccdf0a" providerId="ADAL" clId="{49AE9936-2127-4A5C-BBB9-F2ECFFFA535D}" dt="2020-12-16T14:05:23.619" v="1" actId="20577"/>
      <pc:docMkLst>
        <pc:docMk/>
      </pc:docMkLst>
      <pc:sldChg chg="modSp">
        <pc:chgData name="Chris Speller" userId="0a97f007-b978-4543-a8a0-9ee0abccdf0a" providerId="ADAL" clId="{49AE9936-2127-4A5C-BBB9-F2ECFFFA535D}" dt="2020-12-16T14:05:23.619" v="1" actId="20577"/>
        <pc:sldMkLst>
          <pc:docMk/>
          <pc:sldMk cId="2728932380" sldId="4392"/>
        </pc:sldMkLst>
        <pc:spChg chg="mod">
          <ac:chgData name="Chris Speller" userId="0a97f007-b978-4543-a8a0-9ee0abccdf0a" providerId="ADAL" clId="{49AE9936-2127-4A5C-BBB9-F2ECFFFA535D}" dt="2020-12-16T14:05:23.619" v="1" actId="20577"/>
          <ac:spMkLst>
            <pc:docMk/>
            <pc:sldMk cId="2728932380" sldId="4392"/>
            <ac:spMk id="11" creationId="{00000000-0000-0000-0000-000000000000}"/>
          </ac:spMkLst>
        </pc:spChg>
      </pc:sldChg>
    </pc:docChg>
  </pc:docChgLst>
  <pc:docChgLst>
    <pc:chgData name="Chris Speller" userId="0a97f007-b978-4543-a8a0-9ee0abccdf0a" providerId="ADAL" clId="{A15CFF01-6196-4F34-9571-5503D5687859}"/>
    <pc:docChg chg="modSld">
      <pc:chgData name="Chris Speller" userId="0a97f007-b978-4543-a8a0-9ee0abccdf0a" providerId="ADAL" clId="{A15CFF01-6196-4F34-9571-5503D5687859}" dt="2021-01-04T16:44:40.173" v="31" actId="20577"/>
      <pc:docMkLst>
        <pc:docMk/>
      </pc:docMkLst>
      <pc:sldChg chg="modSp">
        <pc:chgData name="Chris Speller" userId="0a97f007-b978-4543-a8a0-9ee0abccdf0a" providerId="ADAL" clId="{A15CFF01-6196-4F34-9571-5503D5687859}" dt="2021-01-04T08:55:55.615" v="0" actId="20577"/>
        <pc:sldMkLst>
          <pc:docMk/>
          <pc:sldMk cId="76720989" sldId="4272"/>
        </pc:sldMkLst>
        <pc:spChg chg="mod">
          <ac:chgData name="Chris Speller" userId="0a97f007-b978-4543-a8a0-9ee0abccdf0a" providerId="ADAL" clId="{A15CFF01-6196-4F34-9571-5503D5687859}" dt="2021-01-04T08:55:55.615" v="0" actId="20577"/>
          <ac:spMkLst>
            <pc:docMk/>
            <pc:sldMk cId="76720989" sldId="4272"/>
            <ac:spMk id="2" creationId="{E16FD57A-7896-48B4-B078-61962DD83C7A}"/>
          </ac:spMkLst>
        </pc:spChg>
      </pc:sldChg>
      <pc:sldChg chg="modSp">
        <pc:chgData name="Chris Speller" userId="0a97f007-b978-4543-a8a0-9ee0abccdf0a" providerId="ADAL" clId="{A15CFF01-6196-4F34-9571-5503D5687859}" dt="2021-01-04T16:44:40.173" v="31" actId="20577"/>
        <pc:sldMkLst>
          <pc:docMk/>
          <pc:sldMk cId="3398954693" sldId="4399"/>
        </pc:sldMkLst>
        <pc:spChg chg="mod">
          <ac:chgData name="Chris Speller" userId="0a97f007-b978-4543-a8a0-9ee0abccdf0a" providerId="ADAL" clId="{A15CFF01-6196-4F34-9571-5503D5687859}" dt="2021-01-04T16:44:40.173" v="31" actId="20577"/>
          <ac:spMkLst>
            <pc:docMk/>
            <pc:sldMk cId="3398954693" sldId="4399"/>
            <ac:spMk id="11" creationId="{00000000-0000-0000-0000-000000000000}"/>
          </ac:spMkLst>
        </pc:spChg>
      </pc:sldChg>
    </pc:docChg>
  </pc:docChgLst>
  <pc:docChgLst>
    <pc:chgData name="Chris Speller" userId="0a97f007-b978-4543-a8a0-9ee0abccdf0a" providerId="ADAL" clId="{01E374A7-1A8D-49FD-AD61-95B1E924BCF8}"/>
    <pc:docChg chg="addSld delSld modSld">
      <pc:chgData name="Chris Speller" userId="0a97f007-b978-4543-a8a0-9ee0abccdf0a" providerId="ADAL" clId="{01E374A7-1A8D-49FD-AD61-95B1E924BCF8}" dt="2020-12-15T08:16:17.399" v="1" actId="2696"/>
      <pc:docMkLst>
        <pc:docMk/>
      </pc:docMkLst>
      <pc:sldChg chg="del">
        <pc:chgData name="Chris Speller" userId="0a97f007-b978-4543-a8a0-9ee0abccdf0a" providerId="ADAL" clId="{01E374A7-1A8D-49FD-AD61-95B1E924BCF8}" dt="2020-12-15T08:16:17.399" v="1" actId="2696"/>
        <pc:sldMkLst>
          <pc:docMk/>
          <pc:sldMk cId="1845989488" sldId="4405"/>
        </pc:sldMkLst>
      </pc:sldChg>
      <pc:sldChg chg="add">
        <pc:chgData name="Chris Speller" userId="0a97f007-b978-4543-a8a0-9ee0abccdf0a" providerId="ADAL" clId="{01E374A7-1A8D-49FD-AD61-95B1E924BCF8}" dt="2020-12-15T08:16:15.501" v="0"/>
        <pc:sldMkLst>
          <pc:docMk/>
          <pc:sldMk cId="1465995" sldId="4469"/>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latin typeface="Candara" panose="020E0502030303020204" pitchFamily="34" charset="0"/>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6E46472-3B53-4C41-9CE7-4AA81C455DF9}" type="datetimeFigureOut">
              <a:rPr lang="en-GB" smtClean="0">
                <a:latin typeface="Candara" panose="020E0502030303020204" pitchFamily="34" charset="0"/>
              </a:rPr>
              <a:t>29/08/2021</a:t>
            </a:fld>
            <a:endParaRPr lang="en-GB" dirty="0">
              <a:latin typeface="Candara" panose="020E0502030303020204" pitchFamily="34" charset="0"/>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latin typeface="Candara" panose="020E0502030303020204" pitchFamily="34" charset="0"/>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70BF8F7-F567-42EA-AB37-2B19A8E54B4F}" type="slidenum">
              <a:rPr lang="en-GB" smtClean="0">
                <a:latin typeface="Candara" panose="020E0502030303020204" pitchFamily="34" charset="0"/>
              </a:rPr>
              <a:t>‹#›</a:t>
            </a:fld>
            <a:endParaRPr lang="en-GB" dirty="0">
              <a:latin typeface="Candara" panose="020E0502030303020204" pitchFamily="34" charset="0"/>
            </a:endParaRPr>
          </a:p>
        </p:txBody>
      </p:sp>
    </p:spTree>
    <p:extLst>
      <p:ext uri="{BB962C8B-B14F-4D97-AF65-F5344CB8AC3E}">
        <p14:creationId xmlns:p14="http://schemas.microsoft.com/office/powerpoint/2010/main" val="801212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Candara" panose="020E0502030303020204" pitchFamily="34" charset="0"/>
              </a:defRPr>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Candara" panose="020E0502030303020204" pitchFamily="34" charset="0"/>
              </a:defRPr>
            </a:lvl1pPr>
          </a:lstStyle>
          <a:p>
            <a:fld id="{D7F719AC-94F7-499F-A602-AA6055162636}" type="datetimeFigureOut">
              <a:rPr lang="en-GB" smtClean="0"/>
              <a:pPr/>
              <a:t>29/08/2021</a:t>
            </a:fld>
            <a:endParaRPr lang="en-GB"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Candara" panose="020E0502030303020204" pitchFamily="34" charset="0"/>
              </a:defRPr>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Candara" panose="020E0502030303020204" pitchFamily="34" charset="0"/>
              </a:defRPr>
            </a:lvl1pPr>
          </a:lstStyle>
          <a:p>
            <a:fld id="{24BF47B2-D77C-4DDA-BB43-A967ADFE2DE6}" type="slidenum">
              <a:rPr lang="en-GB" smtClean="0"/>
              <a:pPr/>
              <a:t>‹#›</a:t>
            </a:fld>
            <a:endParaRPr lang="en-GB" dirty="0"/>
          </a:p>
        </p:txBody>
      </p:sp>
    </p:spTree>
    <p:extLst>
      <p:ext uri="{BB962C8B-B14F-4D97-AF65-F5344CB8AC3E}">
        <p14:creationId xmlns:p14="http://schemas.microsoft.com/office/powerpoint/2010/main" val="3290506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Candara" panose="020E0502030303020204" pitchFamily="34" charset="0"/>
        <a:ea typeface="+mn-ea"/>
        <a:cs typeface="+mn-cs"/>
      </a:defRPr>
    </a:lvl1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492FEE7-0506-419A-83A2-6F0EC3D084CA}" type="datetimeFigureOut">
              <a:rPr lang="en-GB" smtClean="0"/>
              <a:t>29/08/2021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26364657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92FEE7-0506-419A-83A2-6F0EC3D084CA}" type="datetimeFigureOut">
              <a:rPr lang="en-GB" smtClean="0"/>
              <a:t>29/08/2021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3616651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92FEE7-0506-419A-83A2-6F0EC3D084CA}" type="datetimeFigureOut">
              <a:rPr lang="en-GB" smtClean="0"/>
              <a:t>29/08/2021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37163904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527222"/>
          </a:xfrm>
          <a:prstGeom prst="rect">
            <a:avLst/>
          </a:prstGeom>
        </p:spPr>
        <p:txBody>
          <a:bodyPr/>
          <a:lstStyle>
            <a:lvl1pPr algn="ctr">
              <a:defRPr sz="2400" b="1">
                <a:latin typeface="Candara" panose="020E0502030303020204" pitchFamily="34" charset="0"/>
              </a:defRPr>
            </a:lvl1pPr>
          </a:lstStyle>
          <a:p>
            <a:r>
              <a:rPr lang="en-US" dirty="0"/>
              <a:t>Click to edit Master title style</a:t>
            </a:r>
            <a:endParaRPr lang="en-GB" dirty="0"/>
          </a:p>
        </p:txBody>
      </p:sp>
    </p:spTree>
    <p:extLst>
      <p:ext uri="{BB962C8B-B14F-4D97-AF65-F5344CB8AC3E}">
        <p14:creationId xmlns:p14="http://schemas.microsoft.com/office/powerpoint/2010/main" val="1560757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492FEE7-0506-419A-83A2-6F0EC3D084CA}" type="datetimeFigureOut">
              <a:rPr lang="en-GB" smtClean="0"/>
              <a:t>29/08/2021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1544881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492FEE7-0506-419A-83A2-6F0EC3D084CA}" type="datetimeFigureOut">
              <a:rPr lang="en-GB" smtClean="0"/>
              <a:t>29/08/2021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1428494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492FEE7-0506-419A-83A2-6F0EC3D084CA}" type="datetimeFigureOut">
              <a:rPr lang="en-GB" smtClean="0"/>
              <a:t>29/08/2021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4124924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492FEE7-0506-419A-83A2-6F0EC3D084CA}" type="datetimeFigureOut">
              <a:rPr lang="en-GB" smtClean="0"/>
              <a:t>29/08/2021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2089590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492FEE7-0506-419A-83A2-6F0EC3D084CA}" type="datetimeFigureOut">
              <a:rPr lang="en-GB" smtClean="0"/>
              <a:t>29/08/2021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22382846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92FEE7-0506-419A-83A2-6F0EC3D084CA}" type="datetimeFigureOut">
              <a:rPr lang="en-GB" smtClean="0"/>
              <a:t>29/08/2021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4219014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492FEE7-0506-419A-83A2-6F0EC3D084CA}" type="datetimeFigureOut">
              <a:rPr lang="en-GB" smtClean="0"/>
              <a:t>29/08/2021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1382233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492FEE7-0506-419A-83A2-6F0EC3D084CA}" type="datetimeFigureOut">
              <a:rPr lang="en-GB" smtClean="0"/>
              <a:t>29/08/2021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55565DD-A157-409D-932F-BD0A25748481}" type="slidenum">
              <a:rPr lang="en-GB" smtClean="0"/>
              <a:t>‹#›</a:t>
            </a:fld>
            <a:endParaRPr lang="en-GB"/>
          </a:p>
        </p:txBody>
      </p:sp>
    </p:spTree>
    <p:extLst>
      <p:ext uri="{BB962C8B-B14F-4D97-AF65-F5344CB8AC3E}">
        <p14:creationId xmlns:p14="http://schemas.microsoft.com/office/powerpoint/2010/main" val="25696482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latin typeface="Candara" panose="020E0502030303020204" pitchFamily="34" charset="0"/>
              </a:defRPr>
            </a:lvl1pPr>
          </a:lstStyle>
          <a:p>
            <a:fld id="{D492FEE7-0506-419A-83A2-6F0EC3D084CA}" type="datetimeFigureOut">
              <a:rPr lang="en-GB" smtClean="0"/>
              <a:pPr/>
              <a:t>29/08/2021</a:t>
            </a:fld>
            <a:endParaRPr lang="en-GB"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latin typeface="Candara" panose="020E0502030303020204" pitchFamily="34" charset="0"/>
              </a:defRPr>
            </a:lvl1pPr>
          </a:lstStyle>
          <a:p>
            <a:endParaRPr lang="en-GB"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latin typeface="Candara" panose="020E0502030303020204" pitchFamily="34" charset="0"/>
              </a:defRPr>
            </a:lvl1pPr>
          </a:lstStyle>
          <a:p>
            <a:fld id="{055565DD-A157-409D-932F-BD0A25748481}" type="slidenum">
              <a:rPr lang="en-GB" smtClean="0"/>
              <a:pPr/>
              <a:t>‹#›</a:t>
            </a:fld>
            <a:endParaRPr lang="en-GB" dirty="0"/>
          </a:p>
        </p:txBody>
      </p:sp>
    </p:spTree>
    <p:extLst>
      <p:ext uri="{BB962C8B-B14F-4D97-AF65-F5344CB8AC3E}">
        <p14:creationId xmlns:p14="http://schemas.microsoft.com/office/powerpoint/2010/main" val="8431491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Candara" panose="020E0502030303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andara" panose="020E0502030303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andara" panose="020E0502030303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andara" panose="020E0502030303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ndara" panose="020E0502030303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ndara" panose="020E0502030303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slide" Target="slide2.xml"/><Relationship Id="rId1" Type="http://schemas.openxmlformats.org/officeDocument/2006/relationships/slideLayout" Target="../slideLayouts/slideLayout12.xml"/><Relationship Id="rId5" Type="http://schemas.openxmlformats.org/officeDocument/2006/relationships/slide" Target="slide19.xml"/><Relationship Id="rId4" Type="http://schemas.openxmlformats.org/officeDocument/2006/relationships/slide" Target="slide9.xml"/></Relationships>
</file>

<file path=ppt/slides/_rels/slide10.xml.rels><?xml version="1.0" encoding="UTF-8" standalone="yes"?>
<Relationships xmlns="http://schemas.openxmlformats.org/package/2006/relationships"><Relationship Id="rId3" Type="http://schemas.openxmlformats.org/officeDocument/2006/relationships/image" Target="../media/image550.png"/><Relationship Id="rId2" Type="http://schemas.openxmlformats.org/officeDocument/2006/relationships/image" Target="../media/image540.png"/><Relationship Id="rId1" Type="http://schemas.openxmlformats.org/officeDocument/2006/relationships/slideLayout" Target="../slideLayouts/slideLayout12.xml"/><Relationship Id="rId4" Type="http://schemas.openxmlformats.org/officeDocument/2006/relationships/image" Target="../media/image56.png"/></Relationships>
</file>

<file path=ppt/slides/_rels/slide11.xml.rels><?xml version="1.0" encoding="UTF-8" standalone="yes"?>
<Relationships xmlns="http://schemas.openxmlformats.org/package/2006/relationships"><Relationship Id="rId3" Type="http://schemas.openxmlformats.org/officeDocument/2006/relationships/image" Target="../media/image58.png"/><Relationship Id="rId2" Type="http://schemas.openxmlformats.org/officeDocument/2006/relationships/image" Target="../media/image57.png"/><Relationship Id="rId1" Type="http://schemas.openxmlformats.org/officeDocument/2006/relationships/slideLayout" Target="../slideLayouts/slideLayout12.xml"/><Relationship Id="rId4" Type="http://schemas.openxmlformats.org/officeDocument/2006/relationships/image" Target="../media/image59.png"/></Relationships>
</file>

<file path=ppt/slides/_rels/slide12.xml.rels><?xml version="1.0" encoding="UTF-8" standalone="yes"?>
<Relationships xmlns="http://schemas.openxmlformats.org/package/2006/relationships"><Relationship Id="rId3" Type="http://schemas.openxmlformats.org/officeDocument/2006/relationships/image" Target="../media/image61.png"/><Relationship Id="rId2" Type="http://schemas.openxmlformats.org/officeDocument/2006/relationships/image" Target="../media/image60.png"/><Relationship Id="rId1" Type="http://schemas.openxmlformats.org/officeDocument/2006/relationships/slideLayout" Target="../slideLayouts/slideLayout12.xml"/><Relationship Id="rId4" Type="http://schemas.openxmlformats.org/officeDocument/2006/relationships/image" Target="../media/image62.png"/></Relationships>
</file>

<file path=ppt/slides/_rels/slide13.xml.rels><?xml version="1.0" encoding="UTF-8" standalone="yes"?>
<Relationships xmlns="http://schemas.openxmlformats.org/package/2006/relationships"><Relationship Id="rId3" Type="http://schemas.openxmlformats.org/officeDocument/2006/relationships/image" Target="../media/image64.png"/><Relationship Id="rId2" Type="http://schemas.openxmlformats.org/officeDocument/2006/relationships/image" Target="../media/image63.png"/><Relationship Id="rId1" Type="http://schemas.openxmlformats.org/officeDocument/2006/relationships/slideLayout" Target="../slideLayouts/slideLayout12.xml"/><Relationship Id="rId4" Type="http://schemas.openxmlformats.org/officeDocument/2006/relationships/image" Target="../media/image65.png"/></Relationships>
</file>

<file path=ppt/slides/_rels/slide14.xml.rels><?xml version="1.0" encoding="UTF-8" standalone="yes"?>
<Relationships xmlns="http://schemas.openxmlformats.org/package/2006/relationships"><Relationship Id="rId3" Type="http://schemas.openxmlformats.org/officeDocument/2006/relationships/image" Target="../media/image1214.png"/><Relationship Id="rId2" Type="http://schemas.openxmlformats.org/officeDocument/2006/relationships/image" Target="../media/image1213.png"/><Relationship Id="rId1" Type="http://schemas.openxmlformats.org/officeDocument/2006/relationships/slideLayout" Target="../slideLayouts/slideLayout12.xml"/><Relationship Id="rId4" Type="http://schemas.openxmlformats.org/officeDocument/2006/relationships/image" Target="../media/image1215.png"/></Relationships>
</file>

<file path=ppt/slides/_rels/slide15.xml.rels><?xml version="1.0" encoding="UTF-8" standalone="yes"?>
<Relationships xmlns="http://schemas.openxmlformats.org/package/2006/relationships"><Relationship Id="rId3" Type="http://schemas.openxmlformats.org/officeDocument/2006/relationships/image" Target="../media/image1217.png"/><Relationship Id="rId2" Type="http://schemas.openxmlformats.org/officeDocument/2006/relationships/image" Target="../media/image1216.png"/><Relationship Id="rId1" Type="http://schemas.openxmlformats.org/officeDocument/2006/relationships/slideLayout" Target="../slideLayouts/slideLayout12.xml"/><Relationship Id="rId4" Type="http://schemas.openxmlformats.org/officeDocument/2006/relationships/image" Target="../media/image1218.png"/></Relationships>
</file>

<file path=ppt/slides/_rels/slide16.xml.rels><?xml version="1.0" encoding="UTF-8" standalone="yes"?>
<Relationships xmlns="http://schemas.openxmlformats.org/package/2006/relationships"><Relationship Id="rId3" Type="http://schemas.openxmlformats.org/officeDocument/2006/relationships/image" Target="../media/image1221.png"/><Relationship Id="rId2" Type="http://schemas.openxmlformats.org/officeDocument/2006/relationships/image" Target="../media/image1219.png"/><Relationship Id="rId1" Type="http://schemas.openxmlformats.org/officeDocument/2006/relationships/slideLayout" Target="../slideLayouts/slideLayout12.xml"/><Relationship Id="rId4" Type="http://schemas.openxmlformats.org/officeDocument/2006/relationships/image" Target="../media/image1222.png"/></Relationships>
</file>

<file path=ppt/slides/_rels/slide17.xml.rels><?xml version="1.0" encoding="UTF-8" standalone="yes"?>
<Relationships xmlns="http://schemas.openxmlformats.org/package/2006/relationships"><Relationship Id="rId3" Type="http://schemas.openxmlformats.org/officeDocument/2006/relationships/image" Target="../media/image1224.png"/><Relationship Id="rId2" Type="http://schemas.openxmlformats.org/officeDocument/2006/relationships/image" Target="../media/image1223.png"/><Relationship Id="rId1" Type="http://schemas.openxmlformats.org/officeDocument/2006/relationships/slideLayout" Target="../slideLayouts/slideLayout12.xml"/><Relationship Id="rId4" Type="http://schemas.openxmlformats.org/officeDocument/2006/relationships/image" Target="../media/image1225.png"/></Relationships>
</file>

<file path=ppt/slides/_rels/slide18.xml.rels><?xml version="1.0" encoding="UTF-8" standalone="yes"?>
<Relationships xmlns="http://schemas.openxmlformats.org/package/2006/relationships"><Relationship Id="rId3" Type="http://schemas.openxmlformats.org/officeDocument/2006/relationships/image" Target="../media/image1227.png"/><Relationship Id="rId2" Type="http://schemas.openxmlformats.org/officeDocument/2006/relationships/image" Target="../media/image1226.png"/><Relationship Id="rId1" Type="http://schemas.openxmlformats.org/officeDocument/2006/relationships/slideLayout" Target="../slideLayouts/slideLayout12.xml"/><Relationship Id="rId4" Type="http://schemas.openxmlformats.org/officeDocument/2006/relationships/image" Target="../media/image1228.png"/></Relationships>
</file>

<file path=ppt/slides/_rels/slide19.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1231.png"/><Relationship Id="rId2" Type="http://schemas.openxmlformats.org/officeDocument/2006/relationships/image" Target="../media/image1229.png"/><Relationship Id="rId1" Type="http://schemas.openxmlformats.org/officeDocument/2006/relationships/slideLayout" Target="../slideLayouts/slideLayout12.xml"/><Relationship Id="rId4" Type="http://schemas.openxmlformats.org/officeDocument/2006/relationships/image" Target="../media/image1232.png"/></Relationships>
</file>

<file path=ppt/slides/_rels/slide21.xml.rels><?xml version="1.0" encoding="UTF-8" standalone="yes"?>
<Relationships xmlns="http://schemas.openxmlformats.org/package/2006/relationships"><Relationship Id="rId3" Type="http://schemas.openxmlformats.org/officeDocument/2006/relationships/image" Target="../media/image1234.png"/><Relationship Id="rId2" Type="http://schemas.openxmlformats.org/officeDocument/2006/relationships/image" Target="../media/image1233.png"/><Relationship Id="rId1" Type="http://schemas.openxmlformats.org/officeDocument/2006/relationships/slideLayout" Target="../slideLayouts/slideLayout12.xml"/><Relationship Id="rId4" Type="http://schemas.openxmlformats.org/officeDocument/2006/relationships/image" Target="../media/image1235.png"/></Relationships>
</file>

<file path=ppt/slides/_rels/slide22.xml.rels><?xml version="1.0" encoding="UTF-8" standalone="yes"?>
<Relationships xmlns="http://schemas.openxmlformats.org/package/2006/relationships"><Relationship Id="rId3" Type="http://schemas.openxmlformats.org/officeDocument/2006/relationships/image" Target="../media/image1237.png"/><Relationship Id="rId2" Type="http://schemas.openxmlformats.org/officeDocument/2006/relationships/image" Target="../media/image1236.png"/><Relationship Id="rId1" Type="http://schemas.openxmlformats.org/officeDocument/2006/relationships/slideLayout" Target="../slideLayouts/slideLayout12.xml"/><Relationship Id="rId4" Type="http://schemas.openxmlformats.org/officeDocument/2006/relationships/image" Target="../media/image1238.png"/></Relationships>
</file>

<file path=ppt/slides/_rels/slide23.xml.rels><?xml version="1.0" encoding="UTF-8" standalone="yes"?>
<Relationships xmlns="http://schemas.openxmlformats.org/package/2006/relationships"><Relationship Id="rId3" Type="http://schemas.openxmlformats.org/officeDocument/2006/relationships/image" Target="../media/image1240.png"/><Relationship Id="rId2" Type="http://schemas.openxmlformats.org/officeDocument/2006/relationships/image" Target="../media/image1239.png"/><Relationship Id="rId1" Type="http://schemas.openxmlformats.org/officeDocument/2006/relationships/slideLayout" Target="../slideLayouts/slideLayout12.xml"/><Relationship Id="rId4" Type="http://schemas.openxmlformats.org/officeDocument/2006/relationships/image" Target="../media/image1241.png"/></Relationships>
</file>

<file path=ppt/slides/_rels/slide3.xml.rels><?xml version="1.0" encoding="UTF-8" standalone="yes"?>
<Relationships xmlns="http://schemas.openxmlformats.org/package/2006/relationships"><Relationship Id="rId3" Type="http://schemas.openxmlformats.org/officeDocument/2006/relationships/image" Target="../media/image1186.png"/><Relationship Id="rId2" Type="http://schemas.openxmlformats.org/officeDocument/2006/relationships/image" Target="../media/image1185.png"/><Relationship Id="rId1" Type="http://schemas.openxmlformats.org/officeDocument/2006/relationships/slideLayout" Target="../slideLayouts/slideLayout12.xml"/><Relationship Id="rId4" Type="http://schemas.openxmlformats.org/officeDocument/2006/relationships/image" Target="../media/image1187.png"/></Relationships>
</file>

<file path=ppt/slides/_rels/slide4.xml.rels><?xml version="1.0" encoding="UTF-8" standalone="yes"?>
<Relationships xmlns="http://schemas.openxmlformats.org/package/2006/relationships"><Relationship Id="rId3" Type="http://schemas.openxmlformats.org/officeDocument/2006/relationships/image" Target="../media/image1189.png"/><Relationship Id="rId2" Type="http://schemas.openxmlformats.org/officeDocument/2006/relationships/image" Target="../media/image1188.png"/><Relationship Id="rId1" Type="http://schemas.openxmlformats.org/officeDocument/2006/relationships/slideLayout" Target="../slideLayouts/slideLayout12.xml"/><Relationship Id="rId4" Type="http://schemas.openxmlformats.org/officeDocument/2006/relationships/image" Target="../media/image1190.png"/></Relationships>
</file>

<file path=ppt/slides/_rels/slide5.xml.rels><?xml version="1.0" encoding="UTF-8" standalone="yes"?>
<Relationships xmlns="http://schemas.openxmlformats.org/package/2006/relationships"><Relationship Id="rId3" Type="http://schemas.openxmlformats.org/officeDocument/2006/relationships/image" Target="../media/image551.png"/><Relationship Id="rId2" Type="http://schemas.openxmlformats.org/officeDocument/2006/relationships/image" Target="../media/image541.png"/><Relationship Id="rId1" Type="http://schemas.openxmlformats.org/officeDocument/2006/relationships/slideLayout" Target="../slideLayouts/slideLayout12.xml"/><Relationship Id="rId4" Type="http://schemas.openxmlformats.org/officeDocument/2006/relationships/image" Target="../media/image1193.png"/></Relationships>
</file>

<file path=ppt/slides/_rels/slide6.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1195.png"/><Relationship Id="rId2" Type="http://schemas.openxmlformats.org/officeDocument/2006/relationships/image" Target="../media/image1194.png"/><Relationship Id="rId1" Type="http://schemas.openxmlformats.org/officeDocument/2006/relationships/slideLayout" Target="../slideLayouts/slideLayout12.xml"/><Relationship Id="rId4" Type="http://schemas.openxmlformats.org/officeDocument/2006/relationships/image" Target="../media/image1196.png"/></Relationships>
</file>

<file path=ppt/slides/_rels/slide8.xml.rels><?xml version="1.0" encoding="UTF-8" standalone="yes"?>
<Relationships xmlns="http://schemas.openxmlformats.org/package/2006/relationships"><Relationship Id="rId3" Type="http://schemas.openxmlformats.org/officeDocument/2006/relationships/image" Target="../media/image1198.png"/><Relationship Id="rId2" Type="http://schemas.openxmlformats.org/officeDocument/2006/relationships/image" Target="../media/image1197.png"/><Relationship Id="rId1" Type="http://schemas.openxmlformats.org/officeDocument/2006/relationships/slideLayout" Target="../slideLayouts/slideLayout12.xml"/><Relationship Id="rId4" Type="http://schemas.openxmlformats.org/officeDocument/2006/relationships/image" Target="../media/image1199.png"/></Relationships>
</file>

<file path=ppt/slides/_rels/slide9.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8843554" cy="527222"/>
          </a:xfrm>
        </p:spPr>
        <p:txBody>
          <a:bodyPr>
            <a:no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prstClr val="black"/>
                </a:solidFill>
                <a:effectLst/>
                <a:uLnTx/>
                <a:uFillTx/>
                <a:ea typeface="+mn-ea"/>
                <a:cs typeface="+mn-cs"/>
              </a:rPr>
              <a:t>8) Modelling with differential equations</a:t>
            </a:r>
          </a:p>
        </p:txBody>
      </p:sp>
      <p:graphicFrame>
        <p:nvGraphicFramePr>
          <p:cNvPr id="3" name="Table 4">
            <a:extLst>
              <a:ext uri="{FF2B5EF4-FFF2-40B4-BE49-F238E27FC236}">
                <a16:creationId xmlns:a16="http://schemas.microsoft.com/office/drawing/2014/main" id="{025826F9-BBEB-4D37-A6CB-13A118B9C2C4}"/>
              </a:ext>
            </a:extLst>
          </p:cNvPr>
          <p:cNvGraphicFramePr>
            <a:graphicFrameLocks noGrp="1"/>
          </p:cNvGraphicFramePr>
          <p:nvPr>
            <p:extLst>
              <p:ext uri="{D42A27DB-BD31-4B8C-83A1-F6EECF244321}">
                <p14:modId xmlns:p14="http://schemas.microsoft.com/office/powerpoint/2010/main" val="2929296409"/>
              </p:ext>
            </p:extLst>
          </p:nvPr>
        </p:nvGraphicFramePr>
        <p:xfrm>
          <a:off x="-1" y="737040"/>
          <a:ext cx="9143999" cy="1463040"/>
        </p:xfrm>
        <a:graphic>
          <a:graphicData uri="http://schemas.openxmlformats.org/drawingml/2006/table">
            <a:tbl>
              <a:tblPr firstRow="1" bandRow="1">
                <a:tableStyleId>{5940675A-B579-460E-94D1-54222C63F5DA}</a:tableStyleId>
              </a:tblPr>
              <a:tblGrid>
                <a:gridCol w="9143999">
                  <a:extLst>
                    <a:ext uri="{9D8B030D-6E8A-4147-A177-3AD203B41FA5}">
                      <a16:colId xmlns:a16="http://schemas.microsoft.com/office/drawing/2014/main" val="2027632296"/>
                    </a:ext>
                  </a:extLst>
                </a:gridCol>
              </a:tblGrid>
              <a:tr h="299455">
                <a:tc>
                  <a:txBody>
                    <a:bodyPr/>
                    <a:lstStyle/>
                    <a:p>
                      <a:r>
                        <a:rPr lang="en-GB" dirty="0">
                          <a:latin typeface="Candara" panose="020E0502030303020204" pitchFamily="34" charset="0"/>
                          <a:hlinkClick r:id="rId2" action="ppaction://hlinksldjump"/>
                        </a:rPr>
                        <a:t>8.1) Modelling with first-order differential equations</a:t>
                      </a:r>
                      <a:endParaRPr lang="en-GB" dirty="0">
                        <a:latin typeface="Candara" panose="020E0502030303020204" pitchFamily="34" charset="0"/>
                      </a:endParaRPr>
                    </a:p>
                  </a:txBody>
                  <a:tcPr/>
                </a:tc>
                <a:extLst>
                  <a:ext uri="{0D108BD9-81ED-4DB2-BD59-A6C34878D82A}">
                    <a16:rowId xmlns:a16="http://schemas.microsoft.com/office/drawing/2014/main" val="2632918424"/>
                  </a:ext>
                </a:extLst>
              </a:tr>
              <a:tr h="299455">
                <a:tc>
                  <a:txBody>
                    <a:bodyPr/>
                    <a:lstStyle/>
                    <a:p>
                      <a:r>
                        <a:rPr lang="en-GB" dirty="0">
                          <a:latin typeface="Candara" panose="020E0502030303020204" pitchFamily="34" charset="0"/>
                          <a:hlinkClick r:id="rId3" action="ppaction://hlinksldjump"/>
                        </a:rPr>
                        <a:t>8.2) Simple harmonic motion</a:t>
                      </a:r>
                      <a:endParaRPr lang="en-GB" dirty="0">
                        <a:latin typeface="Candara" panose="020E0502030303020204" pitchFamily="34" charset="0"/>
                      </a:endParaRPr>
                    </a:p>
                  </a:txBody>
                  <a:tcPr/>
                </a:tc>
                <a:extLst>
                  <a:ext uri="{0D108BD9-81ED-4DB2-BD59-A6C34878D82A}">
                    <a16:rowId xmlns:a16="http://schemas.microsoft.com/office/drawing/2014/main" val="3137919817"/>
                  </a:ext>
                </a:extLst>
              </a:tr>
              <a:tr h="299455">
                <a:tc>
                  <a:txBody>
                    <a:bodyPr/>
                    <a:lstStyle/>
                    <a:p>
                      <a:r>
                        <a:rPr lang="en-GB" dirty="0">
                          <a:latin typeface="Candara" panose="020E0502030303020204" pitchFamily="34" charset="0"/>
                          <a:hlinkClick r:id="rId4" action="ppaction://hlinksldjump"/>
                        </a:rPr>
                        <a:t>8.3) Damped and forced harmonic motion</a:t>
                      </a:r>
                      <a:endParaRPr lang="en-GB" dirty="0">
                        <a:latin typeface="Candara" panose="020E0502030303020204" pitchFamily="34" charset="0"/>
                      </a:endParaRPr>
                    </a:p>
                  </a:txBody>
                  <a:tcPr/>
                </a:tc>
                <a:extLst>
                  <a:ext uri="{0D108BD9-81ED-4DB2-BD59-A6C34878D82A}">
                    <a16:rowId xmlns:a16="http://schemas.microsoft.com/office/drawing/2014/main" val="1732762919"/>
                  </a:ext>
                </a:extLst>
              </a:tr>
              <a:tr h="299455">
                <a:tc>
                  <a:txBody>
                    <a:bodyPr/>
                    <a:lstStyle/>
                    <a:p>
                      <a:r>
                        <a:rPr lang="en-GB" dirty="0">
                          <a:latin typeface="Candara" panose="020E0502030303020204" pitchFamily="34" charset="0"/>
                          <a:hlinkClick r:id="rId5" action="ppaction://hlinksldjump"/>
                        </a:rPr>
                        <a:t>8.4) Coupled first-order simultaneous differential equations</a:t>
                      </a:r>
                      <a:endParaRPr lang="en-GB" dirty="0">
                        <a:latin typeface="Candara" panose="020E0502030303020204" pitchFamily="34" charset="0"/>
                      </a:endParaRPr>
                    </a:p>
                  </a:txBody>
                  <a:tcPr/>
                </a:tc>
                <a:extLst>
                  <a:ext uri="{0D108BD9-81ED-4DB2-BD59-A6C34878D82A}">
                    <a16:rowId xmlns:a16="http://schemas.microsoft.com/office/drawing/2014/main" val="2453229350"/>
                  </a:ext>
                </a:extLst>
              </a:tr>
            </a:tbl>
          </a:graphicData>
        </a:graphic>
      </p:graphicFrame>
    </p:spTree>
    <p:extLst>
      <p:ext uri="{BB962C8B-B14F-4D97-AF65-F5344CB8AC3E}">
        <p14:creationId xmlns:p14="http://schemas.microsoft.com/office/powerpoint/2010/main" val="2078067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mc:AlternateContent xmlns:mc="http://schemas.openxmlformats.org/markup-compatibility/2006" xmlns:a14="http://schemas.microsoft.com/office/drawing/2010/main">
        <mc:Choice Requires="a14">
          <p:sp>
            <p:nvSpPr>
              <p:cNvPr id="10" name="TextBox 9"/>
              <p:cNvSpPr txBox="1"/>
              <p:nvPr/>
            </p:nvSpPr>
            <p:spPr>
              <a:xfrm>
                <a:off x="-5018" y="466378"/>
                <a:ext cx="4665795" cy="2769284"/>
              </a:xfrm>
              <a:prstGeom prst="rect">
                <a:avLst/>
              </a:prstGeom>
              <a:noFill/>
            </p:spPr>
            <p:txBody>
              <a:bodyPr wrap="square" rtlCol="0">
                <a:spAutoFit/>
              </a:bodyPr>
              <a:lstStyle/>
              <a:p>
                <a:r>
                  <a:rPr lang="en-GB" sz="1400" dirty="0">
                    <a:latin typeface="Candara" panose="020E0502030303020204" pitchFamily="34" charset="0"/>
                  </a:rPr>
                  <a:t>A particle </a:t>
                </a:r>
                <a14:m>
                  <m:oMath xmlns:m="http://schemas.openxmlformats.org/officeDocument/2006/math">
                    <m:r>
                      <a:rPr lang="en-GB" sz="1400" i="1" dirty="0" smtClean="0">
                        <a:latin typeface="Cambria Math" panose="02040503050406030204" pitchFamily="18" charset="0"/>
                      </a:rPr>
                      <m:t>𝑃</m:t>
                    </m:r>
                  </m:oMath>
                </a14:m>
                <a:r>
                  <a:rPr lang="en-GB" sz="1400" dirty="0">
                    <a:latin typeface="Candara" panose="020E0502030303020204" pitchFamily="34" charset="0"/>
                  </a:rPr>
                  <a:t> is moving in a straight line.</a:t>
                </a:r>
              </a:p>
              <a:p>
                <a:r>
                  <a:rPr lang="en-GB" sz="1400" dirty="0">
                    <a:latin typeface="Candara" panose="020E0502030303020204" pitchFamily="34" charset="0"/>
                  </a:rPr>
                  <a:t>At time </a:t>
                </a:r>
                <a14:m>
                  <m:oMath xmlns:m="http://schemas.openxmlformats.org/officeDocument/2006/math">
                    <m:r>
                      <a:rPr lang="en-GB" sz="1400" b="0" i="1" smtClean="0">
                        <a:latin typeface="Cambria Math" panose="02040503050406030204" pitchFamily="18" charset="0"/>
                      </a:rPr>
                      <m:t>𝑡</m:t>
                    </m:r>
                  </m:oMath>
                </a14:m>
                <a:r>
                  <a:rPr lang="en-GB" sz="1400" dirty="0">
                    <a:latin typeface="Candara" panose="020E0502030303020204" pitchFamily="34" charset="0"/>
                  </a:rPr>
                  <a:t>, the displacement of </a:t>
                </a:r>
                <a14:m>
                  <m:oMath xmlns:m="http://schemas.openxmlformats.org/officeDocument/2006/math">
                    <m:r>
                      <a:rPr lang="en-GB" sz="1400" b="0" i="1" smtClean="0">
                        <a:latin typeface="Cambria Math" panose="02040503050406030204" pitchFamily="18" charset="0"/>
                      </a:rPr>
                      <m:t>𝑃</m:t>
                    </m:r>
                  </m:oMath>
                </a14:m>
                <a:r>
                  <a:rPr lang="en-GB" sz="1400" dirty="0">
                    <a:latin typeface="Candara" panose="020E0502030303020204" pitchFamily="34" charset="0"/>
                  </a:rPr>
                  <a:t> from a fixed point on the line is </a:t>
                </a:r>
                <a14:m>
                  <m:oMath xmlns:m="http://schemas.openxmlformats.org/officeDocument/2006/math">
                    <m:r>
                      <a:rPr lang="en-GB" sz="1400" b="0" i="1" smtClean="0">
                        <a:latin typeface="Cambria Math" panose="02040503050406030204" pitchFamily="18" charset="0"/>
                      </a:rPr>
                      <m:t>𝑥</m:t>
                    </m:r>
                  </m:oMath>
                </a14:m>
                <a:r>
                  <a:rPr lang="en-GB" sz="1400" dirty="0">
                    <a:latin typeface="Candara" panose="020E0502030303020204" pitchFamily="34" charset="0"/>
                  </a:rPr>
                  <a:t>.</a:t>
                </a:r>
              </a:p>
              <a:p>
                <a:r>
                  <a:rPr lang="en-GB" sz="1400" dirty="0">
                    <a:latin typeface="Candara" panose="020E0502030303020204" pitchFamily="34" charset="0"/>
                  </a:rPr>
                  <a:t>The motion of the particle is modelled by the differential equation</a:t>
                </a:r>
              </a:p>
              <a:p>
                <a:pPr/>
                <a14:m>
                  <m:oMathPara xmlns:m="http://schemas.openxmlformats.org/officeDocument/2006/math">
                    <m:oMathParaPr>
                      <m:jc m:val="centerGroup"/>
                    </m:oMathParaPr>
                    <m:oMath xmlns:m="http://schemas.openxmlformats.org/officeDocument/2006/math">
                      <m:f>
                        <m:fPr>
                          <m:ctrlPr>
                            <a:rPr lang="en-GB" sz="1400" b="0" i="1" smtClean="0">
                              <a:latin typeface="Cambria Math" panose="02040503050406030204" pitchFamily="18" charset="0"/>
                            </a:rPr>
                          </m:ctrlPr>
                        </m:fPr>
                        <m:num>
                          <m:sSup>
                            <m:sSupPr>
                              <m:ctrlPr>
                                <a:rPr lang="en-GB" sz="1400" b="0" i="1" smtClean="0">
                                  <a:latin typeface="Cambria Math" panose="02040503050406030204" pitchFamily="18" charset="0"/>
                                </a:rPr>
                              </m:ctrlPr>
                            </m:sSupPr>
                            <m:e>
                              <m:r>
                                <a:rPr lang="en-GB" sz="1400" b="0" i="1" smtClean="0">
                                  <a:latin typeface="Cambria Math" panose="02040503050406030204" pitchFamily="18" charset="0"/>
                                </a:rPr>
                                <m:t>𝑑</m:t>
                              </m:r>
                            </m:e>
                            <m:sup>
                              <m:r>
                                <a:rPr lang="en-GB" sz="1400" b="0" i="1" smtClean="0">
                                  <a:latin typeface="Cambria Math" panose="02040503050406030204" pitchFamily="18" charset="0"/>
                                </a:rPr>
                                <m:t>2</m:t>
                              </m:r>
                            </m:sup>
                          </m:sSup>
                          <m:r>
                            <a:rPr lang="en-GB" sz="1400" b="0" i="1" smtClean="0">
                              <a:latin typeface="Cambria Math" panose="02040503050406030204" pitchFamily="18" charset="0"/>
                            </a:rPr>
                            <m:t>𝑥</m:t>
                          </m:r>
                        </m:num>
                        <m:den>
                          <m:r>
                            <a:rPr lang="en-GB" sz="1400" b="0" i="1" smtClean="0">
                              <a:latin typeface="Cambria Math" panose="02040503050406030204" pitchFamily="18" charset="0"/>
                            </a:rPr>
                            <m:t>𝑑</m:t>
                          </m:r>
                          <m:sSup>
                            <m:sSupPr>
                              <m:ctrlPr>
                                <a:rPr lang="en-GB" sz="1400" b="0" i="1" smtClean="0">
                                  <a:latin typeface="Cambria Math" panose="02040503050406030204" pitchFamily="18" charset="0"/>
                                </a:rPr>
                              </m:ctrlPr>
                            </m:sSupPr>
                            <m:e>
                              <m:r>
                                <a:rPr lang="en-GB" sz="1400" b="0" i="1" smtClean="0">
                                  <a:latin typeface="Cambria Math" panose="02040503050406030204" pitchFamily="18" charset="0"/>
                                </a:rPr>
                                <m:t>𝑡</m:t>
                              </m:r>
                            </m:e>
                            <m:sup>
                              <m:r>
                                <a:rPr lang="en-GB" sz="1400" b="0" i="1" smtClean="0">
                                  <a:latin typeface="Cambria Math" panose="02040503050406030204" pitchFamily="18" charset="0"/>
                                </a:rPr>
                                <m:t>2</m:t>
                              </m:r>
                            </m:sup>
                          </m:sSup>
                        </m:den>
                      </m:f>
                      <m:r>
                        <a:rPr lang="en-GB" sz="1400" b="0" i="1" smtClean="0">
                          <a:latin typeface="Cambria Math" panose="02040503050406030204" pitchFamily="18" charset="0"/>
                        </a:rPr>
                        <m:t>+6</m:t>
                      </m:r>
                      <m:f>
                        <m:fPr>
                          <m:ctrlPr>
                            <a:rPr lang="en-GB" sz="1400" b="0" i="1" smtClean="0">
                              <a:latin typeface="Cambria Math" panose="02040503050406030204" pitchFamily="18" charset="0"/>
                            </a:rPr>
                          </m:ctrlPr>
                        </m:fPr>
                        <m:num>
                          <m:r>
                            <a:rPr lang="en-GB" sz="1400" b="0" i="1" smtClean="0">
                              <a:latin typeface="Cambria Math" panose="02040503050406030204" pitchFamily="18" charset="0"/>
                            </a:rPr>
                            <m:t>𝑑𝑥</m:t>
                          </m:r>
                        </m:num>
                        <m:den>
                          <m:r>
                            <a:rPr lang="en-GB" sz="1400" b="0" i="1" smtClean="0">
                              <a:latin typeface="Cambria Math" panose="02040503050406030204" pitchFamily="18" charset="0"/>
                            </a:rPr>
                            <m:t>𝑑𝑡</m:t>
                          </m:r>
                        </m:den>
                      </m:f>
                      <m:r>
                        <a:rPr lang="en-GB" sz="1400" b="0" i="1" smtClean="0">
                          <a:latin typeface="Cambria Math" panose="02040503050406030204" pitchFamily="18" charset="0"/>
                        </a:rPr>
                        <m:t>+5</m:t>
                      </m:r>
                      <m:r>
                        <a:rPr lang="en-GB" sz="1400" b="0" i="1" smtClean="0">
                          <a:latin typeface="Cambria Math" panose="02040503050406030204" pitchFamily="18" charset="0"/>
                        </a:rPr>
                        <m:t>𝑥</m:t>
                      </m:r>
                      <m:r>
                        <a:rPr lang="en-GB" sz="1400" b="0" i="1" smtClean="0">
                          <a:latin typeface="Cambria Math" panose="02040503050406030204" pitchFamily="18" charset="0"/>
                        </a:rPr>
                        <m:t>=0</m:t>
                      </m:r>
                    </m:oMath>
                  </m:oMathPara>
                </a14:m>
                <a:endParaRPr lang="en-GB" sz="1400" dirty="0">
                  <a:latin typeface="Candara" panose="020E0502030303020204" pitchFamily="34" charset="0"/>
                </a:endParaRPr>
              </a:p>
              <a:p>
                <a:r>
                  <a:rPr lang="en-GB" sz="1400" dirty="0">
                    <a:latin typeface="Candara" panose="020E0502030303020204" pitchFamily="34" charset="0"/>
                  </a:rPr>
                  <a:t>When </a:t>
                </a:r>
                <a14:m>
                  <m:oMath xmlns:m="http://schemas.openxmlformats.org/officeDocument/2006/math">
                    <m:r>
                      <a:rPr lang="en-GB" sz="1400" b="0" i="1" smtClean="0">
                        <a:latin typeface="Cambria Math" panose="02040503050406030204" pitchFamily="18" charset="0"/>
                      </a:rPr>
                      <m:t>𝑡</m:t>
                    </m:r>
                    <m:r>
                      <a:rPr lang="en-GB" sz="1400" b="0" i="1" smtClean="0">
                        <a:latin typeface="Cambria Math" panose="02040503050406030204" pitchFamily="18" charset="0"/>
                      </a:rPr>
                      <m:t>=0, </m:t>
                    </m:r>
                    <m:r>
                      <a:rPr lang="en-GB" sz="1400" b="0" i="1" smtClean="0">
                        <a:latin typeface="Cambria Math" panose="02040503050406030204" pitchFamily="18" charset="0"/>
                      </a:rPr>
                      <m:t>𝑃</m:t>
                    </m:r>
                  </m:oMath>
                </a14:m>
                <a:r>
                  <a:rPr lang="en-GB" sz="1400" dirty="0">
                    <a:latin typeface="Candara" panose="020E0502030303020204" pitchFamily="34" charset="0"/>
                  </a:rPr>
                  <a:t> is at rest at the point where </a:t>
                </a:r>
                <a14:m>
                  <m:oMath xmlns:m="http://schemas.openxmlformats.org/officeDocument/2006/math">
                    <m:r>
                      <a:rPr lang="en-GB" sz="1400" b="0" i="1" smtClean="0">
                        <a:latin typeface="Cambria Math" panose="02040503050406030204" pitchFamily="18" charset="0"/>
                      </a:rPr>
                      <m:t>𝑥</m:t>
                    </m:r>
                    <m:r>
                      <a:rPr lang="en-GB" sz="1400" b="0" i="1" smtClean="0">
                        <a:latin typeface="Cambria Math" panose="02040503050406030204" pitchFamily="18" charset="0"/>
                      </a:rPr>
                      <m:t>=3</m:t>
                    </m:r>
                  </m:oMath>
                </a14:m>
                <a:endParaRPr lang="en-GB" sz="1400" dirty="0">
                  <a:latin typeface="Candara" panose="020E0502030303020204" pitchFamily="34" charset="0"/>
                </a:endParaRPr>
              </a:p>
              <a:p>
                <a:pPr marL="228600" indent="-228600">
                  <a:buAutoNum type="alphaLcParenBoth"/>
                </a:pPr>
                <a:r>
                  <a:rPr lang="en-GB" sz="1400" dirty="0">
                    <a:latin typeface="Candara" panose="020E0502030303020204" pitchFamily="34" charset="0"/>
                  </a:rPr>
                  <a:t>Find </a:t>
                </a:r>
                <a14:m>
                  <m:oMath xmlns:m="http://schemas.openxmlformats.org/officeDocument/2006/math">
                    <m:r>
                      <a:rPr lang="en-GB" sz="1400" b="0" i="1" smtClean="0">
                        <a:latin typeface="Cambria Math" panose="02040503050406030204" pitchFamily="18" charset="0"/>
                      </a:rPr>
                      <m:t>𝑥</m:t>
                    </m:r>
                  </m:oMath>
                </a14:m>
                <a:r>
                  <a:rPr lang="en-GB" sz="1400" dirty="0">
                    <a:latin typeface="Candara" panose="020E0502030303020204" pitchFamily="34" charset="0"/>
                  </a:rPr>
                  <a:t> as a function of </a:t>
                </a:r>
                <a14:m>
                  <m:oMath xmlns:m="http://schemas.openxmlformats.org/officeDocument/2006/math">
                    <m:r>
                      <a:rPr lang="en-GB" sz="1400" b="0" i="1" smtClean="0">
                        <a:latin typeface="Cambria Math" panose="02040503050406030204" pitchFamily="18" charset="0"/>
                      </a:rPr>
                      <m:t>𝑡</m:t>
                    </m:r>
                  </m:oMath>
                </a14:m>
                <a:endParaRPr lang="en-GB" sz="1400" dirty="0">
                  <a:latin typeface="Candara" panose="020E0502030303020204" pitchFamily="34" charset="0"/>
                </a:endParaRPr>
              </a:p>
              <a:p>
                <a:pPr marL="228600" indent="-228600">
                  <a:buAutoNum type="alphaLcParenBoth"/>
                </a:pPr>
                <a:r>
                  <a:rPr lang="en-GB" sz="1400" dirty="0">
                    <a:latin typeface="Candara" panose="020E0502030303020204" pitchFamily="34" charset="0"/>
                  </a:rPr>
                  <a:t>Calculate the value of </a:t>
                </a:r>
                <a14:m>
                  <m:oMath xmlns:m="http://schemas.openxmlformats.org/officeDocument/2006/math">
                    <m:r>
                      <a:rPr lang="en-GB" sz="1400" b="0" i="1" smtClean="0">
                        <a:latin typeface="Cambria Math" panose="02040503050406030204" pitchFamily="18" charset="0"/>
                      </a:rPr>
                      <m:t>𝑥</m:t>
                    </m:r>
                  </m:oMath>
                </a14:m>
                <a:r>
                  <a:rPr lang="en-GB" sz="1400" dirty="0">
                    <a:latin typeface="Candara" panose="020E0502030303020204" pitchFamily="34" charset="0"/>
                  </a:rPr>
                  <a:t> when </a:t>
                </a:r>
                <a14:m>
                  <m:oMath xmlns:m="http://schemas.openxmlformats.org/officeDocument/2006/math">
                    <m:r>
                      <a:rPr lang="en-GB" sz="1400" b="0" i="1" smtClean="0">
                        <a:latin typeface="Cambria Math" panose="02040503050406030204" pitchFamily="18" charset="0"/>
                      </a:rPr>
                      <m:t>𝑡</m:t>
                    </m:r>
                    <m:r>
                      <a:rPr lang="en-GB" sz="1400" b="0" i="1" smtClean="0">
                        <a:latin typeface="Cambria Math" panose="02040503050406030204" pitchFamily="18" charset="0"/>
                      </a:rPr>
                      <m:t>=</m:t>
                    </m:r>
                    <m:f>
                      <m:fPr>
                        <m:ctrlPr>
                          <a:rPr lang="en-GB" sz="1400" b="0" i="1" smtClean="0">
                            <a:latin typeface="Cambria Math" panose="02040503050406030204" pitchFamily="18" charset="0"/>
                            <a:ea typeface="Cambria Math" panose="02040503050406030204" pitchFamily="18" charset="0"/>
                          </a:rPr>
                        </m:ctrlPr>
                      </m:fPr>
                      <m:num>
                        <m:r>
                          <a:rPr lang="en-GB" sz="1400" b="0" i="1" smtClean="0">
                            <a:latin typeface="Cambria Math" panose="02040503050406030204" pitchFamily="18" charset="0"/>
                            <a:ea typeface="Cambria Math" panose="02040503050406030204" pitchFamily="18" charset="0"/>
                          </a:rPr>
                          <m:t>2</m:t>
                        </m:r>
                        <m:r>
                          <a:rPr lang="en-GB" sz="1400" b="0" i="1" smtClean="0">
                            <a:latin typeface="Cambria Math" panose="02040503050406030204" pitchFamily="18" charset="0"/>
                            <a:ea typeface="Cambria Math" panose="02040503050406030204" pitchFamily="18" charset="0"/>
                          </a:rPr>
                          <m:t>𝜋</m:t>
                        </m:r>
                      </m:num>
                      <m:den>
                        <m:r>
                          <a:rPr lang="en-GB" sz="1400" b="0" i="1" smtClean="0">
                            <a:latin typeface="Cambria Math" panose="02040503050406030204" pitchFamily="18" charset="0"/>
                            <a:ea typeface="Cambria Math" panose="02040503050406030204" pitchFamily="18" charset="0"/>
                          </a:rPr>
                          <m:t>3</m:t>
                        </m:r>
                      </m:den>
                    </m:f>
                  </m:oMath>
                </a14:m>
                <a:endParaRPr lang="en-GB" sz="1400" dirty="0">
                  <a:latin typeface="Candara" panose="020E0502030303020204" pitchFamily="34" charset="0"/>
                </a:endParaRPr>
              </a:p>
              <a:p>
                <a:pPr marL="228600" indent="-228600">
                  <a:buAutoNum type="alphaLcParenBoth"/>
                </a:pPr>
                <a:r>
                  <a:rPr lang="en-GB" sz="1400" dirty="0">
                    <a:latin typeface="Candara" panose="020E0502030303020204" pitchFamily="34" charset="0"/>
                  </a:rPr>
                  <a:t>State whether the motion is heavily, critically or lightly damped</a:t>
                </a:r>
              </a:p>
            </p:txBody>
          </p:sp>
        </mc:Choice>
        <mc:Fallback xmlns="">
          <p:sp>
            <p:nvSpPr>
              <p:cNvPr id="10" name="TextBox 9"/>
              <p:cNvSpPr txBox="1">
                <a:spLocks noRot="1" noChangeAspect="1" noMove="1" noResize="1" noEditPoints="1" noAdjustHandles="1" noChangeArrowheads="1" noChangeShapeType="1" noTextEdit="1"/>
              </p:cNvSpPr>
              <p:nvPr/>
            </p:nvSpPr>
            <p:spPr>
              <a:xfrm>
                <a:off x="-5018" y="466378"/>
                <a:ext cx="4665795" cy="2769284"/>
              </a:xfrm>
              <a:prstGeom prst="rect">
                <a:avLst/>
              </a:prstGeom>
              <a:blipFill>
                <a:blip r:embed="rId2"/>
                <a:stretch>
                  <a:fillRect l="-392" t="-441" b="-1322"/>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4577015" y="461665"/>
                <a:ext cx="4655761" cy="2750433"/>
              </a:xfrm>
              <a:prstGeom prst="rect">
                <a:avLst/>
              </a:prstGeom>
              <a:noFill/>
            </p:spPr>
            <p:txBody>
              <a:bodyPr wrap="square" rtlCol="0">
                <a:spAutoFit/>
              </a:bodyPr>
              <a:lstStyle/>
              <a:p>
                <a:r>
                  <a:rPr lang="en-GB" sz="1400" dirty="0">
                    <a:latin typeface="Candara" panose="020E0502030303020204" pitchFamily="34" charset="0"/>
                  </a:rPr>
                  <a:t>A particle </a:t>
                </a:r>
                <a14:m>
                  <m:oMath xmlns:m="http://schemas.openxmlformats.org/officeDocument/2006/math">
                    <m:r>
                      <a:rPr lang="en-GB" sz="1400" i="1" dirty="0">
                        <a:latin typeface="Cambria Math" panose="02040503050406030204" pitchFamily="18" charset="0"/>
                      </a:rPr>
                      <m:t>𝑃</m:t>
                    </m:r>
                  </m:oMath>
                </a14:m>
                <a:r>
                  <a:rPr lang="en-GB" sz="1400" dirty="0">
                    <a:latin typeface="Candara" panose="020E0502030303020204" pitchFamily="34" charset="0"/>
                  </a:rPr>
                  <a:t> is moving in a straight line.</a:t>
                </a:r>
              </a:p>
              <a:p>
                <a:r>
                  <a:rPr lang="en-GB" sz="1400" dirty="0">
                    <a:latin typeface="Candara" panose="020E0502030303020204" pitchFamily="34" charset="0"/>
                  </a:rPr>
                  <a:t>At time </a:t>
                </a:r>
                <a14:m>
                  <m:oMath xmlns:m="http://schemas.openxmlformats.org/officeDocument/2006/math">
                    <m:r>
                      <a:rPr lang="en-GB" sz="1400" i="1">
                        <a:latin typeface="Cambria Math" panose="02040503050406030204" pitchFamily="18" charset="0"/>
                      </a:rPr>
                      <m:t>𝑡</m:t>
                    </m:r>
                  </m:oMath>
                </a14:m>
                <a:r>
                  <a:rPr lang="en-GB" sz="1400" dirty="0">
                    <a:latin typeface="Candara" panose="020E0502030303020204" pitchFamily="34" charset="0"/>
                  </a:rPr>
                  <a:t>, the displacement of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 from a fixed point on the line is </a:t>
                </a:r>
                <a14:m>
                  <m:oMath xmlns:m="http://schemas.openxmlformats.org/officeDocument/2006/math">
                    <m:r>
                      <a:rPr lang="en-GB" sz="1400" i="1">
                        <a:latin typeface="Cambria Math" panose="02040503050406030204" pitchFamily="18" charset="0"/>
                      </a:rPr>
                      <m:t>𝑥</m:t>
                    </m:r>
                  </m:oMath>
                </a14:m>
                <a:r>
                  <a:rPr lang="en-GB" sz="1400" dirty="0">
                    <a:latin typeface="Candara" panose="020E0502030303020204" pitchFamily="34" charset="0"/>
                  </a:rPr>
                  <a:t>.</a:t>
                </a:r>
              </a:p>
              <a:p>
                <a:r>
                  <a:rPr lang="en-GB" sz="1400" dirty="0">
                    <a:latin typeface="Candara" panose="020E0502030303020204" pitchFamily="34" charset="0"/>
                  </a:rPr>
                  <a:t>The motion of the particle is modelled by the differential equation</a:t>
                </a:r>
              </a:p>
              <a:p>
                <a:pPr/>
                <a14:m>
                  <m:oMathPara xmlns:m="http://schemas.openxmlformats.org/officeDocument/2006/math">
                    <m:oMathParaPr>
                      <m:jc m:val="centerGroup"/>
                    </m:oMathParaPr>
                    <m:oMath xmlns:m="http://schemas.openxmlformats.org/officeDocument/2006/math">
                      <m:f>
                        <m:fPr>
                          <m:ctrlPr>
                            <a:rPr lang="en-GB" sz="1400" i="1">
                              <a:latin typeface="Cambria Math" panose="02040503050406030204" pitchFamily="18" charset="0"/>
                            </a:rPr>
                          </m:ctrlPr>
                        </m:fPr>
                        <m:num>
                          <m:sSup>
                            <m:sSupPr>
                              <m:ctrlPr>
                                <a:rPr lang="en-GB" sz="1400" i="1">
                                  <a:latin typeface="Cambria Math" panose="02040503050406030204" pitchFamily="18" charset="0"/>
                                </a:rPr>
                              </m:ctrlPr>
                            </m:sSupPr>
                            <m:e>
                              <m:r>
                                <a:rPr lang="en-GB" sz="1400" i="1">
                                  <a:latin typeface="Cambria Math" panose="02040503050406030204" pitchFamily="18" charset="0"/>
                                </a:rPr>
                                <m:t>𝑑</m:t>
                              </m:r>
                            </m:e>
                            <m:sup>
                              <m:r>
                                <a:rPr lang="en-GB" sz="1400" i="1">
                                  <a:latin typeface="Cambria Math" panose="02040503050406030204" pitchFamily="18" charset="0"/>
                                </a:rPr>
                                <m:t>2</m:t>
                              </m:r>
                            </m:sup>
                          </m:sSup>
                          <m:r>
                            <a:rPr lang="en-GB" sz="1400" i="1">
                              <a:latin typeface="Cambria Math" panose="02040503050406030204" pitchFamily="18" charset="0"/>
                            </a:rPr>
                            <m:t>𝑥</m:t>
                          </m:r>
                        </m:num>
                        <m:den>
                          <m:r>
                            <a:rPr lang="en-GB" sz="1400" i="1">
                              <a:latin typeface="Cambria Math" panose="02040503050406030204" pitchFamily="18" charset="0"/>
                            </a:rPr>
                            <m:t>𝑑</m:t>
                          </m:r>
                          <m:sSup>
                            <m:sSupPr>
                              <m:ctrlPr>
                                <a:rPr lang="en-GB" sz="1400" i="1">
                                  <a:latin typeface="Cambria Math" panose="02040503050406030204" pitchFamily="18" charset="0"/>
                                </a:rPr>
                              </m:ctrlPr>
                            </m:sSupPr>
                            <m:e>
                              <m:r>
                                <a:rPr lang="en-GB" sz="1400" i="1">
                                  <a:latin typeface="Cambria Math" panose="02040503050406030204" pitchFamily="18" charset="0"/>
                                </a:rPr>
                                <m:t>𝑡</m:t>
                              </m:r>
                            </m:e>
                            <m:sup>
                              <m:r>
                                <a:rPr lang="en-GB" sz="1400" i="1">
                                  <a:latin typeface="Cambria Math" panose="02040503050406030204" pitchFamily="18" charset="0"/>
                                </a:rPr>
                                <m:t>2</m:t>
                              </m:r>
                            </m:sup>
                          </m:sSup>
                        </m:den>
                      </m:f>
                      <m:r>
                        <a:rPr lang="en-GB" sz="1400" i="1">
                          <a:latin typeface="Cambria Math" panose="02040503050406030204" pitchFamily="18" charset="0"/>
                        </a:rPr>
                        <m:t>+</m:t>
                      </m:r>
                      <m:r>
                        <a:rPr lang="en-GB" sz="1400" b="0" i="1" smtClean="0">
                          <a:latin typeface="Cambria Math" panose="02040503050406030204" pitchFamily="18" charset="0"/>
                        </a:rPr>
                        <m:t>4</m:t>
                      </m:r>
                      <m:f>
                        <m:fPr>
                          <m:ctrlPr>
                            <a:rPr lang="en-GB" sz="1400" i="1">
                              <a:latin typeface="Cambria Math" panose="02040503050406030204" pitchFamily="18" charset="0"/>
                            </a:rPr>
                          </m:ctrlPr>
                        </m:fPr>
                        <m:num>
                          <m:r>
                            <a:rPr lang="en-GB" sz="1400" i="1">
                              <a:latin typeface="Cambria Math" panose="02040503050406030204" pitchFamily="18" charset="0"/>
                            </a:rPr>
                            <m:t>𝑑𝑥</m:t>
                          </m:r>
                        </m:num>
                        <m:den>
                          <m:r>
                            <a:rPr lang="en-GB" sz="1400" i="1">
                              <a:latin typeface="Cambria Math" panose="02040503050406030204" pitchFamily="18" charset="0"/>
                            </a:rPr>
                            <m:t>𝑑𝑡</m:t>
                          </m:r>
                        </m:den>
                      </m:f>
                      <m:r>
                        <a:rPr lang="en-GB" sz="1400" i="1">
                          <a:latin typeface="Cambria Math" panose="02040503050406030204" pitchFamily="18" charset="0"/>
                        </a:rPr>
                        <m:t>+</m:t>
                      </m:r>
                      <m:r>
                        <a:rPr lang="en-GB" sz="1400" b="0" i="1" smtClean="0">
                          <a:latin typeface="Cambria Math" panose="02040503050406030204" pitchFamily="18" charset="0"/>
                        </a:rPr>
                        <m:t>3</m:t>
                      </m:r>
                      <m:r>
                        <a:rPr lang="en-GB" sz="1400" i="1">
                          <a:latin typeface="Cambria Math" panose="02040503050406030204" pitchFamily="18" charset="0"/>
                        </a:rPr>
                        <m:t>𝑥</m:t>
                      </m:r>
                      <m:r>
                        <a:rPr lang="en-GB" sz="1400" i="1">
                          <a:latin typeface="Cambria Math" panose="02040503050406030204" pitchFamily="18" charset="0"/>
                        </a:rPr>
                        <m:t>=0</m:t>
                      </m:r>
                    </m:oMath>
                  </m:oMathPara>
                </a14:m>
                <a:endParaRPr lang="en-GB" sz="1400" dirty="0">
                  <a:latin typeface="Candara" panose="020E0502030303020204" pitchFamily="34" charset="0"/>
                </a:endParaRPr>
              </a:p>
              <a:p>
                <a:r>
                  <a:rPr lang="en-GB" sz="1400" dirty="0">
                    <a:latin typeface="Candara" panose="020E0502030303020204" pitchFamily="34" charset="0"/>
                  </a:rPr>
                  <a:t>When </a:t>
                </a:r>
                <a14:m>
                  <m:oMath xmlns:m="http://schemas.openxmlformats.org/officeDocument/2006/math">
                    <m:r>
                      <a:rPr lang="en-GB" sz="1400" i="1">
                        <a:latin typeface="Cambria Math" panose="02040503050406030204" pitchFamily="18" charset="0"/>
                      </a:rPr>
                      <m:t>𝑡</m:t>
                    </m:r>
                    <m:r>
                      <a:rPr lang="en-GB" sz="1400" i="1">
                        <a:latin typeface="Cambria Math" panose="02040503050406030204" pitchFamily="18" charset="0"/>
                      </a:rPr>
                      <m:t>=0, </m:t>
                    </m:r>
                    <m:r>
                      <a:rPr lang="en-GB" sz="1400" i="1">
                        <a:latin typeface="Cambria Math" panose="02040503050406030204" pitchFamily="18" charset="0"/>
                      </a:rPr>
                      <m:t>𝑃</m:t>
                    </m:r>
                  </m:oMath>
                </a14:m>
                <a:r>
                  <a:rPr lang="en-GB" sz="1400" dirty="0">
                    <a:latin typeface="Candara" panose="020E0502030303020204" pitchFamily="34" charset="0"/>
                  </a:rPr>
                  <a:t> is at rest at the point where </a:t>
                </a:r>
                <a14:m>
                  <m:oMath xmlns:m="http://schemas.openxmlformats.org/officeDocument/2006/math">
                    <m:r>
                      <a:rPr lang="en-GB" sz="1400" i="1">
                        <a:latin typeface="Cambria Math" panose="02040503050406030204" pitchFamily="18" charset="0"/>
                      </a:rPr>
                      <m:t>𝑥</m:t>
                    </m:r>
                    <m:r>
                      <a:rPr lang="en-GB" sz="1400" i="1">
                        <a:latin typeface="Cambria Math" panose="02040503050406030204" pitchFamily="18" charset="0"/>
                      </a:rPr>
                      <m:t>=2</m:t>
                    </m:r>
                  </m:oMath>
                </a14:m>
                <a:endParaRPr lang="en-GB" sz="1400" dirty="0">
                  <a:latin typeface="Candara" panose="020E0502030303020204" pitchFamily="34" charset="0"/>
                </a:endParaRPr>
              </a:p>
              <a:p>
                <a:pPr marL="228600" indent="-228600">
                  <a:buAutoNum type="alphaLcParenBoth"/>
                </a:pPr>
                <a:r>
                  <a:rPr lang="en-GB" sz="1400" dirty="0">
                    <a:latin typeface="Candara" panose="020E0502030303020204" pitchFamily="34" charset="0"/>
                  </a:rPr>
                  <a:t>Find </a:t>
                </a:r>
                <a14:m>
                  <m:oMath xmlns:m="http://schemas.openxmlformats.org/officeDocument/2006/math">
                    <m:r>
                      <a:rPr lang="en-GB" sz="1400" i="1">
                        <a:latin typeface="Cambria Math" panose="02040503050406030204" pitchFamily="18" charset="0"/>
                      </a:rPr>
                      <m:t>𝑥</m:t>
                    </m:r>
                  </m:oMath>
                </a14:m>
                <a:r>
                  <a:rPr lang="en-GB" sz="1400" dirty="0">
                    <a:latin typeface="Candara" panose="020E0502030303020204" pitchFamily="34" charset="0"/>
                  </a:rPr>
                  <a:t> as a function of </a:t>
                </a:r>
                <a14:m>
                  <m:oMath xmlns:m="http://schemas.openxmlformats.org/officeDocument/2006/math">
                    <m:r>
                      <a:rPr lang="en-GB" sz="1400" i="1">
                        <a:latin typeface="Cambria Math" panose="02040503050406030204" pitchFamily="18" charset="0"/>
                      </a:rPr>
                      <m:t>𝑡</m:t>
                    </m:r>
                  </m:oMath>
                </a14:m>
                <a:endParaRPr lang="en-GB" sz="1400" dirty="0">
                  <a:latin typeface="Candara" panose="020E0502030303020204" pitchFamily="34" charset="0"/>
                </a:endParaRPr>
              </a:p>
              <a:p>
                <a:pPr marL="228600" indent="-228600">
                  <a:buAutoNum type="alphaLcParenBoth"/>
                </a:pPr>
                <a:r>
                  <a:rPr lang="en-GB" sz="1400" dirty="0">
                    <a:latin typeface="Candara" panose="020E0502030303020204" pitchFamily="34" charset="0"/>
                  </a:rPr>
                  <a:t>Calculate the value of </a:t>
                </a:r>
                <a14:m>
                  <m:oMath xmlns:m="http://schemas.openxmlformats.org/officeDocument/2006/math">
                    <m:r>
                      <a:rPr lang="en-GB" sz="1400" i="1">
                        <a:latin typeface="Cambria Math" panose="02040503050406030204" pitchFamily="18" charset="0"/>
                      </a:rPr>
                      <m:t>𝑥</m:t>
                    </m:r>
                  </m:oMath>
                </a14:m>
                <a:r>
                  <a:rPr lang="en-GB" sz="1400" dirty="0">
                    <a:latin typeface="Candara" panose="020E0502030303020204" pitchFamily="34" charset="0"/>
                  </a:rPr>
                  <a:t> when </a:t>
                </a:r>
                <a14:m>
                  <m:oMath xmlns:m="http://schemas.openxmlformats.org/officeDocument/2006/math">
                    <m:r>
                      <a:rPr lang="en-GB" sz="1400" i="1">
                        <a:latin typeface="Cambria Math" panose="02040503050406030204" pitchFamily="18" charset="0"/>
                      </a:rPr>
                      <m:t>𝑡</m:t>
                    </m:r>
                    <m:r>
                      <a:rPr lang="en-GB" sz="1400" i="1">
                        <a:latin typeface="Cambria Math" panose="02040503050406030204" pitchFamily="18" charset="0"/>
                      </a:rPr>
                      <m:t>=</m:t>
                    </m:r>
                    <m:f>
                      <m:fPr>
                        <m:ctrlPr>
                          <a:rPr lang="en-GB" sz="1400" i="1">
                            <a:latin typeface="Cambria Math" panose="02040503050406030204" pitchFamily="18" charset="0"/>
                            <a:ea typeface="Cambria Math" panose="02040503050406030204" pitchFamily="18" charset="0"/>
                          </a:rPr>
                        </m:ctrlPr>
                      </m:fPr>
                      <m:num>
                        <m:r>
                          <a:rPr lang="en-GB" sz="1400" i="1">
                            <a:latin typeface="Cambria Math" panose="02040503050406030204" pitchFamily="18" charset="0"/>
                            <a:ea typeface="Cambria Math" panose="02040503050406030204" pitchFamily="18" charset="0"/>
                          </a:rPr>
                          <m:t>𝜋</m:t>
                        </m:r>
                      </m:num>
                      <m:den>
                        <m:r>
                          <a:rPr lang="en-GB" sz="1400" i="1">
                            <a:latin typeface="Cambria Math" panose="02040503050406030204" pitchFamily="18" charset="0"/>
                            <a:ea typeface="Cambria Math" panose="02040503050406030204" pitchFamily="18" charset="0"/>
                          </a:rPr>
                          <m:t>3</m:t>
                        </m:r>
                      </m:den>
                    </m:f>
                  </m:oMath>
                </a14:m>
                <a:endParaRPr lang="en-GB" sz="1400" dirty="0">
                  <a:latin typeface="Candara" panose="020E0502030303020204" pitchFamily="34" charset="0"/>
                </a:endParaRPr>
              </a:p>
              <a:p>
                <a:pPr marL="228600" indent="-228600">
                  <a:buAutoNum type="alphaLcParenBoth"/>
                </a:pPr>
                <a:r>
                  <a:rPr lang="en-GB" sz="1400" dirty="0">
                    <a:latin typeface="Candara" panose="020E0502030303020204" pitchFamily="34" charset="0"/>
                  </a:rPr>
                  <a:t>State whether the motion is heavily, critically or lightly damped</a:t>
                </a:r>
              </a:p>
            </p:txBody>
          </p:sp>
        </mc:Choice>
        <mc:Fallback xmlns="">
          <p:sp>
            <p:nvSpPr>
              <p:cNvPr id="11" name="TextBox 10"/>
              <p:cNvSpPr txBox="1">
                <a:spLocks noRot="1" noChangeAspect="1" noMove="1" noResize="1" noEditPoints="1" noAdjustHandles="1" noChangeArrowheads="1" noChangeShapeType="1" noTextEdit="1"/>
              </p:cNvSpPr>
              <p:nvPr/>
            </p:nvSpPr>
            <p:spPr>
              <a:xfrm>
                <a:off x="4577015" y="461665"/>
                <a:ext cx="4655761" cy="2750433"/>
              </a:xfrm>
              <a:prstGeom prst="rect">
                <a:avLst/>
              </a:prstGeom>
              <a:blipFill>
                <a:blip r:embed="rId3"/>
                <a:stretch>
                  <a:fillRect l="-524" t="-443" b="-133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 name="Rectangle 11">
                <a:extLst>
                  <a:ext uri="{FF2B5EF4-FFF2-40B4-BE49-F238E27FC236}">
                    <a16:creationId xmlns:a16="http://schemas.microsoft.com/office/drawing/2014/main" id="{C24385B1-56CC-4BCF-9B84-8EA2D3337E37}"/>
                  </a:ext>
                </a:extLst>
              </p:cNvPr>
              <p:cNvSpPr/>
              <p:nvPr/>
            </p:nvSpPr>
            <p:spPr>
              <a:xfrm>
                <a:off x="4571999" y="3244839"/>
                <a:ext cx="4572001" cy="738664"/>
              </a:xfrm>
              <a:prstGeom prst="rect">
                <a:avLst/>
              </a:prstGeom>
            </p:spPr>
            <p:txBody>
              <a:bodyPr wrap="square">
                <a:spAutoFit/>
              </a:bodyPr>
              <a:lstStyle/>
              <a:p>
                <a:r>
                  <a:rPr lang="en-GB" sz="1400" dirty="0">
                    <a:solidFill>
                      <a:srgbClr val="FF0000"/>
                    </a:solidFill>
                    <a:latin typeface="Candara" panose="020E0502030303020204" pitchFamily="34" charset="0"/>
                  </a:rPr>
                  <a:t>(a) </a:t>
                </a:r>
                <a14:m>
                  <m:oMath xmlns:m="http://schemas.openxmlformats.org/officeDocument/2006/math">
                    <m:r>
                      <a:rPr lang="en-GB" sz="1400" b="0" i="1" smtClean="0">
                        <a:solidFill>
                          <a:srgbClr val="FF0000"/>
                        </a:solidFill>
                        <a:latin typeface="Cambria Math" panose="02040503050406030204" pitchFamily="18" charset="0"/>
                      </a:rPr>
                      <m:t>𝑥</m:t>
                    </m:r>
                    <m:r>
                      <a:rPr lang="en-GB" sz="1400" b="0" i="1" smtClean="0">
                        <a:solidFill>
                          <a:srgbClr val="FF0000"/>
                        </a:solidFill>
                        <a:latin typeface="Cambria Math" panose="02040503050406030204" pitchFamily="18" charset="0"/>
                      </a:rPr>
                      <m:t>=3</m:t>
                    </m:r>
                    <m:sSup>
                      <m:sSupPr>
                        <m:ctrlPr>
                          <a:rPr lang="en-GB" sz="1400" b="0" i="1" smtClean="0">
                            <a:solidFill>
                              <a:srgbClr val="FF0000"/>
                            </a:solidFill>
                            <a:latin typeface="Cambria Math" panose="02040503050406030204" pitchFamily="18" charset="0"/>
                          </a:rPr>
                        </m:ctrlPr>
                      </m:sSupPr>
                      <m:e>
                        <m:r>
                          <a:rPr lang="en-GB" sz="1400" b="0" i="1" smtClean="0">
                            <a:solidFill>
                              <a:srgbClr val="FF0000"/>
                            </a:solidFill>
                            <a:latin typeface="Cambria Math" panose="02040503050406030204" pitchFamily="18" charset="0"/>
                          </a:rPr>
                          <m:t>𝑒</m:t>
                        </m:r>
                      </m:e>
                      <m:sup>
                        <m:r>
                          <a:rPr lang="en-GB" sz="1400" b="0" i="1" smtClean="0">
                            <a:solidFill>
                              <a:srgbClr val="FF0000"/>
                            </a:solidFill>
                            <a:latin typeface="Cambria Math" panose="02040503050406030204" pitchFamily="18" charset="0"/>
                          </a:rPr>
                          <m:t>−</m:t>
                        </m:r>
                        <m:r>
                          <a:rPr lang="en-GB" sz="1400" b="0" i="1" smtClean="0">
                            <a:solidFill>
                              <a:srgbClr val="FF0000"/>
                            </a:solidFill>
                            <a:latin typeface="Cambria Math" panose="02040503050406030204" pitchFamily="18" charset="0"/>
                          </a:rPr>
                          <m:t>𝑡</m:t>
                        </m:r>
                      </m:sup>
                    </m:sSup>
                    <m:r>
                      <a:rPr lang="en-GB" sz="1400" b="0" i="1" smtClean="0">
                        <a:solidFill>
                          <a:srgbClr val="FF0000"/>
                        </a:solidFill>
                        <a:latin typeface="Cambria Math" panose="02040503050406030204" pitchFamily="18" charset="0"/>
                      </a:rPr>
                      <m:t>−</m:t>
                    </m:r>
                    <m:sSup>
                      <m:sSupPr>
                        <m:ctrlPr>
                          <a:rPr lang="en-GB" sz="1400" b="0" i="1" smtClean="0">
                            <a:solidFill>
                              <a:srgbClr val="FF0000"/>
                            </a:solidFill>
                            <a:latin typeface="Cambria Math" panose="02040503050406030204" pitchFamily="18" charset="0"/>
                          </a:rPr>
                        </m:ctrlPr>
                      </m:sSupPr>
                      <m:e>
                        <m:r>
                          <a:rPr lang="en-GB" sz="1400" b="0" i="1" smtClean="0">
                            <a:solidFill>
                              <a:srgbClr val="FF0000"/>
                            </a:solidFill>
                            <a:latin typeface="Cambria Math" panose="02040503050406030204" pitchFamily="18" charset="0"/>
                          </a:rPr>
                          <m:t>𝑒</m:t>
                        </m:r>
                      </m:e>
                      <m:sup>
                        <m:r>
                          <a:rPr lang="en-GB" sz="1400" b="0" i="1" smtClean="0">
                            <a:solidFill>
                              <a:srgbClr val="FF0000"/>
                            </a:solidFill>
                            <a:latin typeface="Cambria Math" panose="02040503050406030204" pitchFamily="18" charset="0"/>
                          </a:rPr>
                          <m:t>−3</m:t>
                        </m:r>
                        <m:r>
                          <a:rPr lang="en-GB" sz="1400" b="0" i="1" smtClean="0">
                            <a:solidFill>
                              <a:srgbClr val="FF0000"/>
                            </a:solidFill>
                            <a:latin typeface="Cambria Math" panose="02040503050406030204" pitchFamily="18" charset="0"/>
                          </a:rPr>
                          <m:t>𝑡</m:t>
                        </m:r>
                      </m:sup>
                    </m:sSup>
                  </m:oMath>
                </a14:m>
                <a:endParaRPr lang="en-GB" sz="1400" dirty="0">
                  <a:solidFill>
                    <a:srgbClr val="FF0000"/>
                  </a:solidFill>
                  <a:latin typeface="Candara" panose="020E0502030303020204" pitchFamily="34" charset="0"/>
                </a:endParaRPr>
              </a:p>
              <a:p>
                <a:r>
                  <a:rPr lang="en-GB" sz="1400" dirty="0">
                    <a:solidFill>
                      <a:srgbClr val="FF0000"/>
                    </a:solidFill>
                    <a:latin typeface="Candara" panose="020E0502030303020204" pitchFamily="34" charset="0"/>
                  </a:rPr>
                  <a:t>(b) </a:t>
                </a:r>
                <a14:m>
                  <m:oMath xmlns:m="http://schemas.openxmlformats.org/officeDocument/2006/math">
                    <m:r>
                      <a:rPr lang="en-GB" sz="1400" b="0" i="1" smtClean="0">
                        <a:solidFill>
                          <a:srgbClr val="FF0000"/>
                        </a:solidFill>
                        <a:latin typeface="Cambria Math" panose="02040503050406030204" pitchFamily="18" charset="0"/>
                      </a:rPr>
                      <m:t>1.01</m:t>
                    </m:r>
                  </m:oMath>
                </a14:m>
                <a:r>
                  <a:rPr lang="en-GB" sz="1400" dirty="0">
                    <a:solidFill>
                      <a:srgbClr val="FF0000"/>
                    </a:solidFill>
                    <a:latin typeface="Candara" panose="020E0502030303020204" pitchFamily="34" charset="0"/>
                  </a:rPr>
                  <a:t> (3 sf)</a:t>
                </a:r>
              </a:p>
              <a:p>
                <a:r>
                  <a:rPr lang="en-GB" sz="1400" dirty="0">
                    <a:solidFill>
                      <a:srgbClr val="FF0000"/>
                    </a:solidFill>
                    <a:latin typeface="Candara" panose="020E0502030303020204" pitchFamily="34" charset="0"/>
                  </a:rPr>
                  <a:t>(c) Heavily damped </a:t>
                </a:r>
              </a:p>
            </p:txBody>
          </p:sp>
        </mc:Choice>
        <mc:Fallback xmlns="">
          <p:sp>
            <p:nvSpPr>
              <p:cNvPr id="12" name="Rectangle 11">
                <a:extLst>
                  <a:ext uri="{FF2B5EF4-FFF2-40B4-BE49-F238E27FC236}">
                    <a16:creationId xmlns:a16="http://schemas.microsoft.com/office/drawing/2014/main" id="{C24385B1-56CC-4BCF-9B84-8EA2D3337E37}"/>
                  </a:ext>
                </a:extLst>
              </p:cNvPr>
              <p:cNvSpPr>
                <a:spLocks noRot="1" noChangeAspect="1" noMove="1" noResize="1" noEditPoints="1" noAdjustHandles="1" noChangeArrowheads="1" noChangeShapeType="1" noTextEdit="1"/>
              </p:cNvSpPr>
              <p:nvPr/>
            </p:nvSpPr>
            <p:spPr>
              <a:xfrm>
                <a:off x="4571999" y="3244839"/>
                <a:ext cx="4572001" cy="738664"/>
              </a:xfrm>
              <a:prstGeom prst="rect">
                <a:avLst/>
              </a:prstGeom>
              <a:blipFill>
                <a:blip r:embed="rId4"/>
                <a:stretch>
                  <a:fillRect l="-400" b="-8264"/>
                </a:stretch>
              </a:blipFill>
            </p:spPr>
            <p:txBody>
              <a:bodyPr/>
              <a:lstStyle/>
              <a:p>
                <a:r>
                  <a:rPr lang="en-GB">
                    <a:noFill/>
                  </a:rPr>
                  <a:t> </a:t>
                </a:r>
              </a:p>
            </p:txBody>
          </p:sp>
        </mc:Fallback>
      </mc:AlternateContent>
    </p:spTree>
    <p:extLst>
      <p:ext uri="{BB962C8B-B14F-4D97-AF65-F5344CB8AC3E}">
        <p14:creationId xmlns:p14="http://schemas.microsoft.com/office/powerpoint/2010/main" val="2875292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mc:AlternateContent xmlns:mc="http://schemas.openxmlformats.org/markup-compatibility/2006" xmlns:a14="http://schemas.microsoft.com/office/drawing/2010/main">
        <mc:Choice Requires="a14">
          <p:sp>
            <p:nvSpPr>
              <p:cNvPr id="10" name="TextBox 9"/>
              <p:cNvSpPr txBox="1"/>
              <p:nvPr/>
            </p:nvSpPr>
            <p:spPr>
              <a:xfrm>
                <a:off x="-5018" y="466378"/>
                <a:ext cx="4665795" cy="2769284"/>
              </a:xfrm>
              <a:prstGeom prst="rect">
                <a:avLst/>
              </a:prstGeom>
              <a:noFill/>
            </p:spPr>
            <p:txBody>
              <a:bodyPr wrap="square" rtlCol="0">
                <a:spAutoFit/>
              </a:bodyPr>
              <a:lstStyle/>
              <a:p>
                <a:r>
                  <a:rPr lang="en-GB" sz="1400" dirty="0">
                    <a:latin typeface="Candara" panose="020E0502030303020204" pitchFamily="34" charset="0"/>
                  </a:rPr>
                  <a:t>A particle </a:t>
                </a:r>
                <a14:m>
                  <m:oMath xmlns:m="http://schemas.openxmlformats.org/officeDocument/2006/math">
                    <m:r>
                      <a:rPr lang="en-GB" sz="1400" i="1" dirty="0" smtClean="0">
                        <a:latin typeface="Cambria Math" panose="02040503050406030204" pitchFamily="18" charset="0"/>
                      </a:rPr>
                      <m:t>𝑃</m:t>
                    </m:r>
                  </m:oMath>
                </a14:m>
                <a:r>
                  <a:rPr lang="en-GB" sz="1400" dirty="0">
                    <a:latin typeface="Candara" panose="020E0502030303020204" pitchFamily="34" charset="0"/>
                  </a:rPr>
                  <a:t> is moving in a straight line.</a:t>
                </a:r>
              </a:p>
              <a:p>
                <a:r>
                  <a:rPr lang="en-GB" sz="1400" dirty="0">
                    <a:latin typeface="Candara" panose="020E0502030303020204" pitchFamily="34" charset="0"/>
                  </a:rPr>
                  <a:t>At time </a:t>
                </a:r>
                <a14:m>
                  <m:oMath xmlns:m="http://schemas.openxmlformats.org/officeDocument/2006/math">
                    <m:r>
                      <a:rPr lang="en-GB" sz="1400" b="0" i="1" smtClean="0">
                        <a:latin typeface="Cambria Math" panose="02040503050406030204" pitchFamily="18" charset="0"/>
                      </a:rPr>
                      <m:t>𝑡</m:t>
                    </m:r>
                  </m:oMath>
                </a14:m>
                <a:r>
                  <a:rPr lang="en-GB" sz="1400" dirty="0">
                    <a:latin typeface="Candara" panose="020E0502030303020204" pitchFamily="34" charset="0"/>
                  </a:rPr>
                  <a:t>, the displacement of </a:t>
                </a:r>
                <a14:m>
                  <m:oMath xmlns:m="http://schemas.openxmlformats.org/officeDocument/2006/math">
                    <m:r>
                      <a:rPr lang="en-GB" sz="1400" b="0" i="1" smtClean="0">
                        <a:latin typeface="Cambria Math" panose="02040503050406030204" pitchFamily="18" charset="0"/>
                      </a:rPr>
                      <m:t>𝑃</m:t>
                    </m:r>
                  </m:oMath>
                </a14:m>
                <a:r>
                  <a:rPr lang="en-GB" sz="1400" dirty="0">
                    <a:latin typeface="Candara" panose="020E0502030303020204" pitchFamily="34" charset="0"/>
                  </a:rPr>
                  <a:t> from a fixed point on the line is </a:t>
                </a:r>
                <a14:m>
                  <m:oMath xmlns:m="http://schemas.openxmlformats.org/officeDocument/2006/math">
                    <m:r>
                      <a:rPr lang="en-GB" sz="1400" b="0" i="1" smtClean="0">
                        <a:latin typeface="Cambria Math" panose="02040503050406030204" pitchFamily="18" charset="0"/>
                      </a:rPr>
                      <m:t>𝑥</m:t>
                    </m:r>
                  </m:oMath>
                </a14:m>
                <a:r>
                  <a:rPr lang="en-GB" sz="1400" dirty="0">
                    <a:latin typeface="Candara" panose="020E0502030303020204" pitchFamily="34" charset="0"/>
                  </a:rPr>
                  <a:t>.</a:t>
                </a:r>
              </a:p>
              <a:p>
                <a:r>
                  <a:rPr lang="en-GB" sz="1400" dirty="0">
                    <a:latin typeface="Candara" panose="020E0502030303020204" pitchFamily="34" charset="0"/>
                  </a:rPr>
                  <a:t>The motion of the particle is modelled by the differential equation</a:t>
                </a:r>
              </a:p>
              <a:p>
                <a:pPr/>
                <a14:m>
                  <m:oMathPara xmlns:m="http://schemas.openxmlformats.org/officeDocument/2006/math">
                    <m:oMathParaPr>
                      <m:jc m:val="centerGroup"/>
                    </m:oMathParaPr>
                    <m:oMath xmlns:m="http://schemas.openxmlformats.org/officeDocument/2006/math">
                      <m:f>
                        <m:fPr>
                          <m:ctrlPr>
                            <a:rPr lang="en-GB" sz="1400" b="0" i="1" smtClean="0">
                              <a:latin typeface="Cambria Math" panose="02040503050406030204" pitchFamily="18" charset="0"/>
                            </a:rPr>
                          </m:ctrlPr>
                        </m:fPr>
                        <m:num>
                          <m:sSup>
                            <m:sSupPr>
                              <m:ctrlPr>
                                <a:rPr lang="en-GB" sz="1400" b="0" i="1" smtClean="0">
                                  <a:latin typeface="Cambria Math" panose="02040503050406030204" pitchFamily="18" charset="0"/>
                                </a:rPr>
                              </m:ctrlPr>
                            </m:sSupPr>
                            <m:e>
                              <m:r>
                                <a:rPr lang="en-GB" sz="1400" b="0" i="1" smtClean="0">
                                  <a:latin typeface="Cambria Math" panose="02040503050406030204" pitchFamily="18" charset="0"/>
                                </a:rPr>
                                <m:t>𝑑</m:t>
                              </m:r>
                            </m:e>
                            <m:sup>
                              <m:r>
                                <a:rPr lang="en-GB" sz="1400" b="0" i="1" smtClean="0">
                                  <a:latin typeface="Cambria Math" panose="02040503050406030204" pitchFamily="18" charset="0"/>
                                </a:rPr>
                                <m:t>2</m:t>
                              </m:r>
                            </m:sup>
                          </m:sSup>
                          <m:r>
                            <a:rPr lang="en-GB" sz="1400" b="0" i="1" smtClean="0">
                              <a:latin typeface="Cambria Math" panose="02040503050406030204" pitchFamily="18" charset="0"/>
                            </a:rPr>
                            <m:t>𝑥</m:t>
                          </m:r>
                        </m:num>
                        <m:den>
                          <m:r>
                            <a:rPr lang="en-GB" sz="1400" b="0" i="1" smtClean="0">
                              <a:latin typeface="Cambria Math" panose="02040503050406030204" pitchFamily="18" charset="0"/>
                            </a:rPr>
                            <m:t>𝑑</m:t>
                          </m:r>
                          <m:sSup>
                            <m:sSupPr>
                              <m:ctrlPr>
                                <a:rPr lang="en-GB" sz="1400" b="0" i="1" smtClean="0">
                                  <a:latin typeface="Cambria Math" panose="02040503050406030204" pitchFamily="18" charset="0"/>
                                </a:rPr>
                              </m:ctrlPr>
                            </m:sSupPr>
                            <m:e>
                              <m:r>
                                <a:rPr lang="en-GB" sz="1400" b="0" i="1" smtClean="0">
                                  <a:latin typeface="Cambria Math" panose="02040503050406030204" pitchFamily="18" charset="0"/>
                                </a:rPr>
                                <m:t>𝑡</m:t>
                              </m:r>
                            </m:e>
                            <m:sup>
                              <m:r>
                                <a:rPr lang="en-GB" sz="1400" b="0" i="1" smtClean="0">
                                  <a:latin typeface="Cambria Math" panose="02040503050406030204" pitchFamily="18" charset="0"/>
                                </a:rPr>
                                <m:t>2</m:t>
                              </m:r>
                            </m:sup>
                          </m:sSup>
                        </m:den>
                      </m:f>
                      <m:r>
                        <a:rPr lang="en-GB" sz="1400" b="0" i="1" smtClean="0">
                          <a:latin typeface="Cambria Math" panose="02040503050406030204" pitchFamily="18" charset="0"/>
                        </a:rPr>
                        <m:t>+6</m:t>
                      </m:r>
                      <m:f>
                        <m:fPr>
                          <m:ctrlPr>
                            <a:rPr lang="en-GB" sz="1400" b="0" i="1" smtClean="0">
                              <a:latin typeface="Cambria Math" panose="02040503050406030204" pitchFamily="18" charset="0"/>
                            </a:rPr>
                          </m:ctrlPr>
                        </m:fPr>
                        <m:num>
                          <m:r>
                            <a:rPr lang="en-GB" sz="1400" b="0" i="1" smtClean="0">
                              <a:latin typeface="Cambria Math" panose="02040503050406030204" pitchFamily="18" charset="0"/>
                            </a:rPr>
                            <m:t>𝑑𝑥</m:t>
                          </m:r>
                        </m:num>
                        <m:den>
                          <m:r>
                            <a:rPr lang="en-GB" sz="1400" b="0" i="1" smtClean="0">
                              <a:latin typeface="Cambria Math" panose="02040503050406030204" pitchFamily="18" charset="0"/>
                            </a:rPr>
                            <m:t>𝑑𝑡</m:t>
                          </m:r>
                        </m:den>
                      </m:f>
                      <m:r>
                        <a:rPr lang="en-GB" sz="1400" b="0" i="1" smtClean="0">
                          <a:latin typeface="Cambria Math" panose="02040503050406030204" pitchFamily="18" charset="0"/>
                        </a:rPr>
                        <m:t>+9</m:t>
                      </m:r>
                      <m:r>
                        <a:rPr lang="en-GB" sz="1400" b="0" i="1" smtClean="0">
                          <a:latin typeface="Cambria Math" panose="02040503050406030204" pitchFamily="18" charset="0"/>
                        </a:rPr>
                        <m:t>𝑥</m:t>
                      </m:r>
                      <m:r>
                        <a:rPr lang="en-GB" sz="1400" b="0" i="1" smtClean="0">
                          <a:latin typeface="Cambria Math" panose="02040503050406030204" pitchFamily="18" charset="0"/>
                        </a:rPr>
                        <m:t>=0</m:t>
                      </m:r>
                    </m:oMath>
                  </m:oMathPara>
                </a14:m>
                <a:endParaRPr lang="en-GB" sz="1400" dirty="0">
                  <a:latin typeface="Candara" panose="020E0502030303020204" pitchFamily="34" charset="0"/>
                </a:endParaRPr>
              </a:p>
              <a:p>
                <a:r>
                  <a:rPr lang="en-GB" sz="1400" dirty="0">
                    <a:latin typeface="Candara" panose="020E0502030303020204" pitchFamily="34" charset="0"/>
                  </a:rPr>
                  <a:t>When </a:t>
                </a:r>
                <a14:m>
                  <m:oMath xmlns:m="http://schemas.openxmlformats.org/officeDocument/2006/math">
                    <m:r>
                      <a:rPr lang="en-GB" sz="1400" b="0" i="1" smtClean="0">
                        <a:latin typeface="Cambria Math" panose="02040503050406030204" pitchFamily="18" charset="0"/>
                      </a:rPr>
                      <m:t>𝑡</m:t>
                    </m:r>
                    <m:r>
                      <a:rPr lang="en-GB" sz="1400" b="0" i="1" smtClean="0">
                        <a:latin typeface="Cambria Math" panose="02040503050406030204" pitchFamily="18" charset="0"/>
                      </a:rPr>
                      <m:t>=0, </m:t>
                    </m:r>
                    <m:r>
                      <a:rPr lang="en-GB" sz="1400" b="0" i="1" smtClean="0">
                        <a:latin typeface="Cambria Math" panose="02040503050406030204" pitchFamily="18" charset="0"/>
                      </a:rPr>
                      <m:t>𝑃</m:t>
                    </m:r>
                  </m:oMath>
                </a14:m>
                <a:r>
                  <a:rPr lang="en-GB" sz="1400" dirty="0">
                    <a:latin typeface="Candara" panose="020E0502030303020204" pitchFamily="34" charset="0"/>
                  </a:rPr>
                  <a:t> is at rest at the point where </a:t>
                </a:r>
                <a14:m>
                  <m:oMath xmlns:m="http://schemas.openxmlformats.org/officeDocument/2006/math">
                    <m:r>
                      <a:rPr lang="en-GB" sz="1400" b="0" i="1" smtClean="0">
                        <a:latin typeface="Cambria Math" panose="02040503050406030204" pitchFamily="18" charset="0"/>
                      </a:rPr>
                      <m:t>𝑥</m:t>
                    </m:r>
                    <m:r>
                      <a:rPr lang="en-GB" sz="1400" b="0" i="1" smtClean="0">
                        <a:latin typeface="Cambria Math" panose="02040503050406030204" pitchFamily="18" charset="0"/>
                      </a:rPr>
                      <m:t>=3</m:t>
                    </m:r>
                  </m:oMath>
                </a14:m>
                <a:endParaRPr lang="en-GB" sz="1400" dirty="0">
                  <a:latin typeface="Candara" panose="020E0502030303020204" pitchFamily="34" charset="0"/>
                </a:endParaRPr>
              </a:p>
              <a:p>
                <a:pPr marL="228600" indent="-228600">
                  <a:buAutoNum type="alphaLcParenBoth"/>
                </a:pPr>
                <a:r>
                  <a:rPr lang="en-GB" sz="1400" dirty="0">
                    <a:latin typeface="Candara" panose="020E0502030303020204" pitchFamily="34" charset="0"/>
                  </a:rPr>
                  <a:t>Find </a:t>
                </a:r>
                <a14:m>
                  <m:oMath xmlns:m="http://schemas.openxmlformats.org/officeDocument/2006/math">
                    <m:r>
                      <a:rPr lang="en-GB" sz="1400" b="0" i="1" smtClean="0">
                        <a:latin typeface="Cambria Math" panose="02040503050406030204" pitchFamily="18" charset="0"/>
                      </a:rPr>
                      <m:t>𝑥</m:t>
                    </m:r>
                  </m:oMath>
                </a14:m>
                <a:r>
                  <a:rPr lang="en-GB" sz="1400" dirty="0">
                    <a:latin typeface="Candara" panose="020E0502030303020204" pitchFamily="34" charset="0"/>
                  </a:rPr>
                  <a:t> as a function of </a:t>
                </a:r>
                <a14:m>
                  <m:oMath xmlns:m="http://schemas.openxmlformats.org/officeDocument/2006/math">
                    <m:r>
                      <a:rPr lang="en-GB" sz="1400" b="0" i="1" smtClean="0">
                        <a:latin typeface="Cambria Math" panose="02040503050406030204" pitchFamily="18" charset="0"/>
                      </a:rPr>
                      <m:t>𝑡</m:t>
                    </m:r>
                  </m:oMath>
                </a14:m>
                <a:endParaRPr lang="en-GB" sz="1400" dirty="0">
                  <a:latin typeface="Candara" panose="020E0502030303020204" pitchFamily="34" charset="0"/>
                </a:endParaRPr>
              </a:p>
              <a:p>
                <a:pPr marL="228600" indent="-228600">
                  <a:buAutoNum type="alphaLcParenBoth"/>
                </a:pPr>
                <a:r>
                  <a:rPr lang="en-GB" sz="1400" dirty="0">
                    <a:latin typeface="Candara" panose="020E0502030303020204" pitchFamily="34" charset="0"/>
                  </a:rPr>
                  <a:t>Calculate the value of </a:t>
                </a:r>
                <a14:m>
                  <m:oMath xmlns:m="http://schemas.openxmlformats.org/officeDocument/2006/math">
                    <m:r>
                      <a:rPr lang="en-GB" sz="1400" b="0" i="1" smtClean="0">
                        <a:latin typeface="Cambria Math" panose="02040503050406030204" pitchFamily="18" charset="0"/>
                      </a:rPr>
                      <m:t>𝑥</m:t>
                    </m:r>
                  </m:oMath>
                </a14:m>
                <a:r>
                  <a:rPr lang="en-GB" sz="1400" dirty="0">
                    <a:latin typeface="Candara" panose="020E0502030303020204" pitchFamily="34" charset="0"/>
                  </a:rPr>
                  <a:t> when </a:t>
                </a:r>
                <a14:m>
                  <m:oMath xmlns:m="http://schemas.openxmlformats.org/officeDocument/2006/math">
                    <m:r>
                      <a:rPr lang="en-GB" sz="1400" b="0" i="1" smtClean="0">
                        <a:latin typeface="Cambria Math" panose="02040503050406030204" pitchFamily="18" charset="0"/>
                      </a:rPr>
                      <m:t>𝑡</m:t>
                    </m:r>
                    <m:r>
                      <a:rPr lang="en-GB" sz="1400" b="0" i="1" smtClean="0">
                        <a:latin typeface="Cambria Math" panose="02040503050406030204" pitchFamily="18" charset="0"/>
                      </a:rPr>
                      <m:t>=</m:t>
                    </m:r>
                    <m:f>
                      <m:fPr>
                        <m:ctrlPr>
                          <a:rPr lang="en-GB" sz="1400" b="0" i="1" smtClean="0">
                            <a:latin typeface="Cambria Math" panose="02040503050406030204" pitchFamily="18" charset="0"/>
                            <a:ea typeface="Cambria Math" panose="02040503050406030204" pitchFamily="18" charset="0"/>
                          </a:rPr>
                        </m:ctrlPr>
                      </m:fPr>
                      <m:num>
                        <m:r>
                          <a:rPr lang="en-GB" sz="1400" b="0" i="1" smtClean="0">
                            <a:latin typeface="Cambria Math" panose="02040503050406030204" pitchFamily="18" charset="0"/>
                            <a:ea typeface="Cambria Math" panose="02040503050406030204" pitchFamily="18" charset="0"/>
                          </a:rPr>
                          <m:t>2</m:t>
                        </m:r>
                        <m:r>
                          <a:rPr lang="en-GB" sz="1400" b="0" i="1" smtClean="0">
                            <a:latin typeface="Cambria Math" panose="02040503050406030204" pitchFamily="18" charset="0"/>
                            <a:ea typeface="Cambria Math" panose="02040503050406030204" pitchFamily="18" charset="0"/>
                          </a:rPr>
                          <m:t>𝜋</m:t>
                        </m:r>
                      </m:num>
                      <m:den>
                        <m:r>
                          <a:rPr lang="en-GB" sz="1400" b="0" i="1" smtClean="0">
                            <a:latin typeface="Cambria Math" panose="02040503050406030204" pitchFamily="18" charset="0"/>
                            <a:ea typeface="Cambria Math" panose="02040503050406030204" pitchFamily="18" charset="0"/>
                          </a:rPr>
                          <m:t>3</m:t>
                        </m:r>
                      </m:den>
                    </m:f>
                  </m:oMath>
                </a14:m>
                <a:endParaRPr lang="en-GB" sz="1400" dirty="0">
                  <a:latin typeface="Candara" panose="020E0502030303020204" pitchFamily="34" charset="0"/>
                </a:endParaRPr>
              </a:p>
              <a:p>
                <a:pPr marL="228600" indent="-228600">
                  <a:buAutoNum type="alphaLcParenBoth"/>
                </a:pPr>
                <a:r>
                  <a:rPr lang="en-GB" sz="1400" dirty="0">
                    <a:latin typeface="Candara" panose="020E0502030303020204" pitchFamily="34" charset="0"/>
                  </a:rPr>
                  <a:t>State whether the motion is heavily, critically or lightly damped</a:t>
                </a:r>
              </a:p>
            </p:txBody>
          </p:sp>
        </mc:Choice>
        <mc:Fallback xmlns="">
          <p:sp>
            <p:nvSpPr>
              <p:cNvPr id="10" name="TextBox 9"/>
              <p:cNvSpPr txBox="1">
                <a:spLocks noRot="1" noChangeAspect="1" noMove="1" noResize="1" noEditPoints="1" noAdjustHandles="1" noChangeArrowheads="1" noChangeShapeType="1" noTextEdit="1"/>
              </p:cNvSpPr>
              <p:nvPr/>
            </p:nvSpPr>
            <p:spPr>
              <a:xfrm>
                <a:off x="-5018" y="466378"/>
                <a:ext cx="4665795" cy="2769284"/>
              </a:xfrm>
              <a:prstGeom prst="rect">
                <a:avLst/>
              </a:prstGeom>
              <a:blipFill>
                <a:blip r:embed="rId2"/>
                <a:stretch>
                  <a:fillRect l="-392" t="-441" b="-1322"/>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4577015" y="461665"/>
                <a:ext cx="4655761" cy="2750433"/>
              </a:xfrm>
              <a:prstGeom prst="rect">
                <a:avLst/>
              </a:prstGeom>
              <a:noFill/>
            </p:spPr>
            <p:txBody>
              <a:bodyPr wrap="square" rtlCol="0">
                <a:spAutoFit/>
              </a:bodyPr>
              <a:lstStyle/>
              <a:p>
                <a:r>
                  <a:rPr lang="en-GB" sz="1400" dirty="0">
                    <a:latin typeface="Candara" panose="020E0502030303020204" pitchFamily="34" charset="0"/>
                  </a:rPr>
                  <a:t>A particle </a:t>
                </a:r>
                <a14:m>
                  <m:oMath xmlns:m="http://schemas.openxmlformats.org/officeDocument/2006/math">
                    <m:r>
                      <a:rPr lang="en-GB" sz="1400" i="1" dirty="0">
                        <a:latin typeface="Cambria Math" panose="02040503050406030204" pitchFamily="18" charset="0"/>
                      </a:rPr>
                      <m:t>𝑃</m:t>
                    </m:r>
                  </m:oMath>
                </a14:m>
                <a:r>
                  <a:rPr lang="en-GB" sz="1400" dirty="0">
                    <a:latin typeface="Candara" panose="020E0502030303020204" pitchFamily="34" charset="0"/>
                  </a:rPr>
                  <a:t> is moving in a straight line.</a:t>
                </a:r>
              </a:p>
              <a:p>
                <a:r>
                  <a:rPr lang="en-GB" sz="1400" dirty="0">
                    <a:latin typeface="Candara" panose="020E0502030303020204" pitchFamily="34" charset="0"/>
                  </a:rPr>
                  <a:t>At time </a:t>
                </a:r>
                <a14:m>
                  <m:oMath xmlns:m="http://schemas.openxmlformats.org/officeDocument/2006/math">
                    <m:r>
                      <a:rPr lang="en-GB" sz="1400" i="1">
                        <a:latin typeface="Cambria Math" panose="02040503050406030204" pitchFamily="18" charset="0"/>
                      </a:rPr>
                      <m:t>𝑡</m:t>
                    </m:r>
                  </m:oMath>
                </a14:m>
                <a:r>
                  <a:rPr lang="en-GB" sz="1400" dirty="0">
                    <a:latin typeface="Candara" panose="020E0502030303020204" pitchFamily="34" charset="0"/>
                  </a:rPr>
                  <a:t>, the displacement of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 from a fixed point on the line is </a:t>
                </a:r>
                <a14:m>
                  <m:oMath xmlns:m="http://schemas.openxmlformats.org/officeDocument/2006/math">
                    <m:r>
                      <a:rPr lang="en-GB" sz="1400" i="1">
                        <a:latin typeface="Cambria Math" panose="02040503050406030204" pitchFamily="18" charset="0"/>
                      </a:rPr>
                      <m:t>𝑥</m:t>
                    </m:r>
                  </m:oMath>
                </a14:m>
                <a:r>
                  <a:rPr lang="en-GB" sz="1400" dirty="0">
                    <a:latin typeface="Candara" panose="020E0502030303020204" pitchFamily="34" charset="0"/>
                  </a:rPr>
                  <a:t>.</a:t>
                </a:r>
              </a:p>
              <a:p>
                <a:r>
                  <a:rPr lang="en-GB" sz="1400" dirty="0">
                    <a:latin typeface="Candara" panose="020E0502030303020204" pitchFamily="34" charset="0"/>
                  </a:rPr>
                  <a:t>The motion of the particle is modelled by the differential equation</a:t>
                </a:r>
              </a:p>
              <a:p>
                <a:pPr/>
                <a14:m>
                  <m:oMathPara xmlns:m="http://schemas.openxmlformats.org/officeDocument/2006/math">
                    <m:oMathParaPr>
                      <m:jc m:val="centerGroup"/>
                    </m:oMathParaPr>
                    <m:oMath xmlns:m="http://schemas.openxmlformats.org/officeDocument/2006/math">
                      <m:f>
                        <m:fPr>
                          <m:ctrlPr>
                            <a:rPr lang="en-GB" sz="1400" i="1">
                              <a:latin typeface="Cambria Math" panose="02040503050406030204" pitchFamily="18" charset="0"/>
                            </a:rPr>
                          </m:ctrlPr>
                        </m:fPr>
                        <m:num>
                          <m:sSup>
                            <m:sSupPr>
                              <m:ctrlPr>
                                <a:rPr lang="en-GB" sz="1400" i="1">
                                  <a:latin typeface="Cambria Math" panose="02040503050406030204" pitchFamily="18" charset="0"/>
                                </a:rPr>
                              </m:ctrlPr>
                            </m:sSupPr>
                            <m:e>
                              <m:r>
                                <a:rPr lang="en-GB" sz="1400" i="1">
                                  <a:latin typeface="Cambria Math" panose="02040503050406030204" pitchFamily="18" charset="0"/>
                                </a:rPr>
                                <m:t>𝑑</m:t>
                              </m:r>
                            </m:e>
                            <m:sup>
                              <m:r>
                                <a:rPr lang="en-GB" sz="1400" i="1">
                                  <a:latin typeface="Cambria Math" panose="02040503050406030204" pitchFamily="18" charset="0"/>
                                </a:rPr>
                                <m:t>2</m:t>
                              </m:r>
                            </m:sup>
                          </m:sSup>
                          <m:r>
                            <a:rPr lang="en-GB" sz="1400" i="1">
                              <a:latin typeface="Cambria Math" panose="02040503050406030204" pitchFamily="18" charset="0"/>
                            </a:rPr>
                            <m:t>𝑥</m:t>
                          </m:r>
                        </m:num>
                        <m:den>
                          <m:r>
                            <a:rPr lang="en-GB" sz="1400" i="1">
                              <a:latin typeface="Cambria Math" panose="02040503050406030204" pitchFamily="18" charset="0"/>
                            </a:rPr>
                            <m:t>𝑑</m:t>
                          </m:r>
                          <m:sSup>
                            <m:sSupPr>
                              <m:ctrlPr>
                                <a:rPr lang="en-GB" sz="1400" i="1">
                                  <a:latin typeface="Cambria Math" panose="02040503050406030204" pitchFamily="18" charset="0"/>
                                </a:rPr>
                              </m:ctrlPr>
                            </m:sSupPr>
                            <m:e>
                              <m:r>
                                <a:rPr lang="en-GB" sz="1400" i="1">
                                  <a:latin typeface="Cambria Math" panose="02040503050406030204" pitchFamily="18" charset="0"/>
                                </a:rPr>
                                <m:t>𝑡</m:t>
                              </m:r>
                            </m:e>
                            <m:sup>
                              <m:r>
                                <a:rPr lang="en-GB" sz="1400" i="1">
                                  <a:latin typeface="Cambria Math" panose="02040503050406030204" pitchFamily="18" charset="0"/>
                                </a:rPr>
                                <m:t>2</m:t>
                              </m:r>
                            </m:sup>
                          </m:sSup>
                        </m:den>
                      </m:f>
                      <m:r>
                        <a:rPr lang="en-GB" sz="1400" i="1">
                          <a:latin typeface="Cambria Math" panose="02040503050406030204" pitchFamily="18" charset="0"/>
                        </a:rPr>
                        <m:t>+4</m:t>
                      </m:r>
                      <m:f>
                        <m:fPr>
                          <m:ctrlPr>
                            <a:rPr lang="en-GB" sz="1400" i="1">
                              <a:latin typeface="Cambria Math" panose="02040503050406030204" pitchFamily="18" charset="0"/>
                            </a:rPr>
                          </m:ctrlPr>
                        </m:fPr>
                        <m:num>
                          <m:r>
                            <a:rPr lang="en-GB" sz="1400" i="1">
                              <a:latin typeface="Cambria Math" panose="02040503050406030204" pitchFamily="18" charset="0"/>
                            </a:rPr>
                            <m:t>𝑑𝑥</m:t>
                          </m:r>
                        </m:num>
                        <m:den>
                          <m:r>
                            <a:rPr lang="en-GB" sz="1400" i="1">
                              <a:latin typeface="Cambria Math" panose="02040503050406030204" pitchFamily="18" charset="0"/>
                            </a:rPr>
                            <m:t>𝑑𝑡</m:t>
                          </m:r>
                        </m:den>
                      </m:f>
                      <m:r>
                        <a:rPr lang="en-GB" sz="1400" i="1">
                          <a:latin typeface="Cambria Math" panose="02040503050406030204" pitchFamily="18" charset="0"/>
                        </a:rPr>
                        <m:t>+</m:t>
                      </m:r>
                      <m:r>
                        <a:rPr lang="en-GB" sz="1400" b="0" i="1" smtClean="0">
                          <a:latin typeface="Cambria Math" panose="02040503050406030204" pitchFamily="18" charset="0"/>
                        </a:rPr>
                        <m:t>4</m:t>
                      </m:r>
                      <m:r>
                        <a:rPr lang="en-GB" sz="1400" i="1">
                          <a:latin typeface="Cambria Math" panose="02040503050406030204" pitchFamily="18" charset="0"/>
                        </a:rPr>
                        <m:t>𝑥</m:t>
                      </m:r>
                      <m:r>
                        <a:rPr lang="en-GB" sz="1400" i="1">
                          <a:latin typeface="Cambria Math" panose="02040503050406030204" pitchFamily="18" charset="0"/>
                        </a:rPr>
                        <m:t>=0</m:t>
                      </m:r>
                    </m:oMath>
                  </m:oMathPara>
                </a14:m>
                <a:endParaRPr lang="en-GB" sz="1400" dirty="0">
                  <a:latin typeface="Candara" panose="020E0502030303020204" pitchFamily="34" charset="0"/>
                </a:endParaRPr>
              </a:p>
              <a:p>
                <a:r>
                  <a:rPr lang="en-GB" sz="1400" dirty="0">
                    <a:latin typeface="Candara" panose="020E0502030303020204" pitchFamily="34" charset="0"/>
                  </a:rPr>
                  <a:t>When </a:t>
                </a:r>
                <a14:m>
                  <m:oMath xmlns:m="http://schemas.openxmlformats.org/officeDocument/2006/math">
                    <m:r>
                      <a:rPr lang="en-GB" sz="1400" i="1">
                        <a:latin typeface="Cambria Math" panose="02040503050406030204" pitchFamily="18" charset="0"/>
                      </a:rPr>
                      <m:t>𝑡</m:t>
                    </m:r>
                    <m:r>
                      <a:rPr lang="en-GB" sz="1400" i="1">
                        <a:latin typeface="Cambria Math" panose="02040503050406030204" pitchFamily="18" charset="0"/>
                      </a:rPr>
                      <m:t>=0, </m:t>
                    </m:r>
                    <m:r>
                      <a:rPr lang="en-GB" sz="1400" i="1">
                        <a:latin typeface="Cambria Math" panose="02040503050406030204" pitchFamily="18" charset="0"/>
                      </a:rPr>
                      <m:t>𝑃</m:t>
                    </m:r>
                  </m:oMath>
                </a14:m>
                <a:r>
                  <a:rPr lang="en-GB" sz="1400" dirty="0">
                    <a:latin typeface="Candara" panose="020E0502030303020204" pitchFamily="34" charset="0"/>
                  </a:rPr>
                  <a:t> is at rest at the point where </a:t>
                </a:r>
                <a14:m>
                  <m:oMath xmlns:m="http://schemas.openxmlformats.org/officeDocument/2006/math">
                    <m:r>
                      <a:rPr lang="en-GB" sz="1400" i="1">
                        <a:latin typeface="Cambria Math" panose="02040503050406030204" pitchFamily="18" charset="0"/>
                      </a:rPr>
                      <m:t>𝑥</m:t>
                    </m:r>
                    <m:r>
                      <a:rPr lang="en-GB" sz="1400" i="1">
                        <a:latin typeface="Cambria Math" panose="02040503050406030204" pitchFamily="18" charset="0"/>
                      </a:rPr>
                      <m:t>=2</m:t>
                    </m:r>
                  </m:oMath>
                </a14:m>
                <a:endParaRPr lang="en-GB" sz="1400" dirty="0">
                  <a:latin typeface="Candara" panose="020E0502030303020204" pitchFamily="34" charset="0"/>
                </a:endParaRPr>
              </a:p>
              <a:p>
                <a:pPr marL="228600" indent="-228600">
                  <a:buAutoNum type="alphaLcParenBoth"/>
                </a:pPr>
                <a:r>
                  <a:rPr lang="en-GB" sz="1400" dirty="0">
                    <a:latin typeface="Candara" panose="020E0502030303020204" pitchFamily="34" charset="0"/>
                  </a:rPr>
                  <a:t>Find </a:t>
                </a:r>
                <a14:m>
                  <m:oMath xmlns:m="http://schemas.openxmlformats.org/officeDocument/2006/math">
                    <m:r>
                      <a:rPr lang="en-GB" sz="1400" i="1">
                        <a:latin typeface="Cambria Math" panose="02040503050406030204" pitchFamily="18" charset="0"/>
                      </a:rPr>
                      <m:t>𝑥</m:t>
                    </m:r>
                  </m:oMath>
                </a14:m>
                <a:r>
                  <a:rPr lang="en-GB" sz="1400" dirty="0">
                    <a:latin typeface="Candara" panose="020E0502030303020204" pitchFamily="34" charset="0"/>
                  </a:rPr>
                  <a:t> as a function of </a:t>
                </a:r>
                <a14:m>
                  <m:oMath xmlns:m="http://schemas.openxmlformats.org/officeDocument/2006/math">
                    <m:r>
                      <a:rPr lang="en-GB" sz="1400" i="1">
                        <a:latin typeface="Cambria Math" panose="02040503050406030204" pitchFamily="18" charset="0"/>
                      </a:rPr>
                      <m:t>𝑡</m:t>
                    </m:r>
                  </m:oMath>
                </a14:m>
                <a:endParaRPr lang="en-GB" sz="1400" dirty="0">
                  <a:latin typeface="Candara" panose="020E0502030303020204" pitchFamily="34" charset="0"/>
                </a:endParaRPr>
              </a:p>
              <a:p>
                <a:pPr marL="228600" indent="-228600">
                  <a:buAutoNum type="alphaLcParenBoth"/>
                </a:pPr>
                <a:r>
                  <a:rPr lang="en-GB" sz="1400" dirty="0">
                    <a:latin typeface="Candara" panose="020E0502030303020204" pitchFamily="34" charset="0"/>
                  </a:rPr>
                  <a:t>Calculate the value of </a:t>
                </a:r>
                <a14:m>
                  <m:oMath xmlns:m="http://schemas.openxmlformats.org/officeDocument/2006/math">
                    <m:r>
                      <a:rPr lang="en-GB" sz="1400" i="1">
                        <a:latin typeface="Cambria Math" panose="02040503050406030204" pitchFamily="18" charset="0"/>
                      </a:rPr>
                      <m:t>𝑥</m:t>
                    </m:r>
                  </m:oMath>
                </a14:m>
                <a:r>
                  <a:rPr lang="en-GB" sz="1400" dirty="0">
                    <a:latin typeface="Candara" panose="020E0502030303020204" pitchFamily="34" charset="0"/>
                  </a:rPr>
                  <a:t> when </a:t>
                </a:r>
                <a14:m>
                  <m:oMath xmlns:m="http://schemas.openxmlformats.org/officeDocument/2006/math">
                    <m:r>
                      <a:rPr lang="en-GB" sz="1400" i="1">
                        <a:latin typeface="Cambria Math" panose="02040503050406030204" pitchFamily="18" charset="0"/>
                      </a:rPr>
                      <m:t>𝑡</m:t>
                    </m:r>
                    <m:r>
                      <a:rPr lang="en-GB" sz="1400" i="1">
                        <a:latin typeface="Cambria Math" panose="02040503050406030204" pitchFamily="18" charset="0"/>
                      </a:rPr>
                      <m:t>=</m:t>
                    </m:r>
                    <m:f>
                      <m:fPr>
                        <m:ctrlPr>
                          <a:rPr lang="en-GB" sz="1400" i="1">
                            <a:latin typeface="Cambria Math" panose="02040503050406030204" pitchFamily="18" charset="0"/>
                            <a:ea typeface="Cambria Math" panose="02040503050406030204" pitchFamily="18" charset="0"/>
                          </a:rPr>
                        </m:ctrlPr>
                      </m:fPr>
                      <m:num>
                        <m:r>
                          <a:rPr lang="en-GB" sz="1400" i="1">
                            <a:latin typeface="Cambria Math" panose="02040503050406030204" pitchFamily="18" charset="0"/>
                            <a:ea typeface="Cambria Math" panose="02040503050406030204" pitchFamily="18" charset="0"/>
                          </a:rPr>
                          <m:t>𝜋</m:t>
                        </m:r>
                      </m:num>
                      <m:den>
                        <m:r>
                          <a:rPr lang="en-GB" sz="1400" i="1">
                            <a:latin typeface="Cambria Math" panose="02040503050406030204" pitchFamily="18" charset="0"/>
                            <a:ea typeface="Cambria Math" panose="02040503050406030204" pitchFamily="18" charset="0"/>
                          </a:rPr>
                          <m:t>3</m:t>
                        </m:r>
                      </m:den>
                    </m:f>
                  </m:oMath>
                </a14:m>
                <a:endParaRPr lang="en-GB" sz="1400" dirty="0">
                  <a:latin typeface="Candara" panose="020E0502030303020204" pitchFamily="34" charset="0"/>
                </a:endParaRPr>
              </a:p>
              <a:p>
                <a:pPr marL="228600" indent="-228600">
                  <a:buAutoNum type="alphaLcParenBoth"/>
                </a:pPr>
                <a:r>
                  <a:rPr lang="en-GB" sz="1400" dirty="0">
                    <a:latin typeface="Candara" panose="020E0502030303020204" pitchFamily="34" charset="0"/>
                  </a:rPr>
                  <a:t>State whether the motion is heavily, critically or lightly damped</a:t>
                </a:r>
              </a:p>
            </p:txBody>
          </p:sp>
        </mc:Choice>
        <mc:Fallback xmlns="">
          <p:sp>
            <p:nvSpPr>
              <p:cNvPr id="11" name="TextBox 10"/>
              <p:cNvSpPr txBox="1">
                <a:spLocks noRot="1" noChangeAspect="1" noMove="1" noResize="1" noEditPoints="1" noAdjustHandles="1" noChangeArrowheads="1" noChangeShapeType="1" noTextEdit="1"/>
              </p:cNvSpPr>
              <p:nvPr/>
            </p:nvSpPr>
            <p:spPr>
              <a:xfrm>
                <a:off x="4577015" y="461665"/>
                <a:ext cx="4655761" cy="2750433"/>
              </a:xfrm>
              <a:prstGeom prst="rect">
                <a:avLst/>
              </a:prstGeom>
              <a:blipFill>
                <a:blip r:embed="rId3"/>
                <a:stretch>
                  <a:fillRect l="-524" t="-443" b="-133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 name="Rectangle 11">
                <a:extLst>
                  <a:ext uri="{FF2B5EF4-FFF2-40B4-BE49-F238E27FC236}">
                    <a16:creationId xmlns:a16="http://schemas.microsoft.com/office/drawing/2014/main" id="{C24385B1-56CC-4BCF-9B84-8EA2D3337E37}"/>
                  </a:ext>
                </a:extLst>
              </p:cNvPr>
              <p:cNvSpPr/>
              <p:nvPr/>
            </p:nvSpPr>
            <p:spPr>
              <a:xfrm>
                <a:off x="4577015" y="3105834"/>
                <a:ext cx="4572001" cy="738664"/>
              </a:xfrm>
              <a:prstGeom prst="rect">
                <a:avLst/>
              </a:prstGeom>
            </p:spPr>
            <p:txBody>
              <a:bodyPr wrap="square">
                <a:spAutoFit/>
              </a:bodyPr>
              <a:lstStyle/>
              <a:p>
                <a:r>
                  <a:rPr lang="en-GB" sz="1400" dirty="0">
                    <a:solidFill>
                      <a:srgbClr val="FF0000"/>
                    </a:solidFill>
                    <a:latin typeface="Candara" panose="020E0502030303020204" pitchFamily="34" charset="0"/>
                  </a:rPr>
                  <a:t>(a) </a:t>
                </a:r>
                <a14:m>
                  <m:oMath xmlns:m="http://schemas.openxmlformats.org/officeDocument/2006/math">
                    <m:r>
                      <a:rPr lang="en-GB" sz="1400" b="0" i="1" smtClean="0">
                        <a:solidFill>
                          <a:srgbClr val="FF0000"/>
                        </a:solidFill>
                        <a:latin typeface="Cambria Math" panose="02040503050406030204" pitchFamily="18" charset="0"/>
                      </a:rPr>
                      <m:t>𝑥</m:t>
                    </m:r>
                    <m:r>
                      <a:rPr lang="en-GB" sz="1400" b="0" i="1" smtClean="0">
                        <a:solidFill>
                          <a:srgbClr val="FF0000"/>
                        </a:solidFill>
                        <a:latin typeface="Cambria Math" panose="02040503050406030204" pitchFamily="18" charset="0"/>
                      </a:rPr>
                      <m:t>=</m:t>
                    </m:r>
                    <m:d>
                      <m:dPr>
                        <m:ctrlPr>
                          <a:rPr lang="en-GB" sz="1400" b="0" i="1" smtClean="0">
                            <a:solidFill>
                              <a:srgbClr val="FF0000"/>
                            </a:solidFill>
                            <a:latin typeface="Cambria Math" panose="02040503050406030204" pitchFamily="18" charset="0"/>
                          </a:rPr>
                        </m:ctrlPr>
                      </m:dPr>
                      <m:e>
                        <m:r>
                          <a:rPr lang="en-GB" sz="1400" b="0" i="1" smtClean="0">
                            <a:solidFill>
                              <a:srgbClr val="FF0000"/>
                            </a:solidFill>
                            <a:latin typeface="Cambria Math" panose="02040503050406030204" pitchFamily="18" charset="0"/>
                          </a:rPr>
                          <m:t>2+4</m:t>
                        </m:r>
                        <m:r>
                          <a:rPr lang="en-GB" sz="1400" b="0" i="1" smtClean="0">
                            <a:solidFill>
                              <a:srgbClr val="FF0000"/>
                            </a:solidFill>
                            <a:latin typeface="Cambria Math" panose="02040503050406030204" pitchFamily="18" charset="0"/>
                          </a:rPr>
                          <m:t>𝑡</m:t>
                        </m:r>
                      </m:e>
                    </m:d>
                    <m:sSup>
                      <m:sSupPr>
                        <m:ctrlPr>
                          <a:rPr lang="en-GB" sz="1400" b="0" i="1" smtClean="0">
                            <a:solidFill>
                              <a:srgbClr val="FF0000"/>
                            </a:solidFill>
                            <a:latin typeface="Cambria Math" panose="02040503050406030204" pitchFamily="18" charset="0"/>
                          </a:rPr>
                        </m:ctrlPr>
                      </m:sSupPr>
                      <m:e>
                        <m:r>
                          <a:rPr lang="en-GB" sz="1400" b="0" i="1" smtClean="0">
                            <a:solidFill>
                              <a:srgbClr val="FF0000"/>
                            </a:solidFill>
                            <a:latin typeface="Cambria Math" panose="02040503050406030204" pitchFamily="18" charset="0"/>
                          </a:rPr>
                          <m:t>𝑒</m:t>
                        </m:r>
                      </m:e>
                      <m:sup>
                        <m:r>
                          <a:rPr lang="en-GB" sz="1400" b="0" i="1" smtClean="0">
                            <a:solidFill>
                              <a:srgbClr val="FF0000"/>
                            </a:solidFill>
                            <a:latin typeface="Cambria Math" panose="02040503050406030204" pitchFamily="18" charset="0"/>
                          </a:rPr>
                          <m:t>−2</m:t>
                        </m:r>
                        <m:r>
                          <a:rPr lang="en-GB" sz="1400" b="0" i="1" smtClean="0">
                            <a:solidFill>
                              <a:srgbClr val="FF0000"/>
                            </a:solidFill>
                            <a:latin typeface="Cambria Math" panose="02040503050406030204" pitchFamily="18" charset="0"/>
                          </a:rPr>
                          <m:t>𝑡</m:t>
                        </m:r>
                      </m:sup>
                    </m:sSup>
                  </m:oMath>
                </a14:m>
                <a:endParaRPr lang="en-GB" sz="1400" dirty="0">
                  <a:solidFill>
                    <a:srgbClr val="FF0000"/>
                  </a:solidFill>
                  <a:latin typeface="Candara" panose="020E0502030303020204" pitchFamily="34" charset="0"/>
                </a:endParaRPr>
              </a:p>
              <a:p>
                <a:r>
                  <a:rPr lang="en-GB" sz="1400" dirty="0">
                    <a:solidFill>
                      <a:srgbClr val="FF0000"/>
                    </a:solidFill>
                    <a:latin typeface="Candara" panose="020E0502030303020204" pitchFamily="34" charset="0"/>
                  </a:rPr>
                  <a:t>(b) </a:t>
                </a:r>
                <a14:m>
                  <m:oMath xmlns:m="http://schemas.openxmlformats.org/officeDocument/2006/math">
                    <m:r>
                      <a:rPr lang="en-GB" sz="1400" b="0" i="1" smtClean="0">
                        <a:solidFill>
                          <a:srgbClr val="FF0000"/>
                        </a:solidFill>
                        <a:latin typeface="Cambria Math" panose="02040503050406030204" pitchFamily="18" charset="0"/>
                      </a:rPr>
                      <m:t>0.762</m:t>
                    </m:r>
                  </m:oMath>
                </a14:m>
                <a:r>
                  <a:rPr lang="en-GB" sz="1400" dirty="0">
                    <a:solidFill>
                      <a:srgbClr val="FF0000"/>
                    </a:solidFill>
                    <a:latin typeface="Candara" panose="020E0502030303020204" pitchFamily="34" charset="0"/>
                  </a:rPr>
                  <a:t> (3 sf)</a:t>
                </a:r>
              </a:p>
              <a:p>
                <a:r>
                  <a:rPr lang="en-GB" sz="1400" dirty="0">
                    <a:solidFill>
                      <a:srgbClr val="FF0000"/>
                    </a:solidFill>
                    <a:latin typeface="Candara" panose="020E0502030303020204" pitchFamily="34" charset="0"/>
                  </a:rPr>
                  <a:t>(c) Critically damped </a:t>
                </a:r>
              </a:p>
            </p:txBody>
          </p:sp>
        </mc:Choice>
        <mc:Fallback xmlns="">
          <p:sp>
            <p:nvSpPr>
              <p:cNvPr id="12" name="Rectangle 11">
                <a:extLst>
                  <a:ext uri="{FF2B5EF4-FFF2-40B4-BE49-F238E27FC236}">
                    <a16:creationId xmlns:a16="http://schemas.microsoft.com/office/drawing/2014/main" id="{C24385B1-56CC-4BCF-9B84-8EA2D3337E37}"/>
                  </a:ext>
                </a:extLst>
              </p:cNvPr>
              <p:cNvSpPr>
                <a:spLocks noRot="1" noChangeAspect="1" noMove="1" noResize="1" noEditPoints="1" noAdjustHandles="1" noChangeArrowheads="1" noChangeShapeType="1" noTextEdit="1"/>
              </p:cNvSpPr>
              <p:nvPr/>
            </p:nvSpPr>
            <p:spPr>
              <a:xfrm>
                <a:off x="4577015" y="3105834"/>
                <a:ext cx="4572001" cy="738664"/>
              </a:xfrm>
              <a:prstGeom prst="rect">
                <a:avLst/>
              </a:prstGeom>
              <a:blipFill>
                <a:blip r:embed="rId4"/>
                <a:stretch>
                  <a:fillRect l="-400" b="-7377"/>
                </a:stretch>
              </a:blipFill>
            </p:spPr>
            <p:txBody>
              <a:bodyPr/>
              <a:lstStyle/>
              <a:p>
                <a:r>
                  <a:rPr lang="en-GB">
                    <a:noFill/>
                  </a:rPr>
                  <a:t> </a:t>
                </a:r>
              </a:p>
            </p:txBody>
          </p:sp>
        </mc:Fallback>
      </mc:AlternateContent>
    </p:spTree>
    <p:extLst>
      <p:ext uri="{BB962C8B-B14F-4D97-AF65-F5344CB8AC3E}">
        <p14:creationId xmlns:p14="http://schemas.microsoft.com/office/powerpoint/2010/main" val="1149973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mc:AlternateContent xmlns:mc="http://schemas.openxmlformats.org/markup-compatibility/2006" xmlns:a14="http://schemas.microsoft.com/office/drawing/2010/main">
        <mc:Choice Requires="a14">
          <p:sp>
            <p:nvSpPr>
              <p:cNvPr id="10" name="TextBox 9"/>
              <p:cNvSpPr txBox="1"/>
              <p:nvPr/>
            </p:nvSpPr>
            <p:spPr>
              <a:xfrm>
                <a:off x="-5018" y="466378"/>
                <a:ext cx="4665795" cy="2769284"/>
              </a:xfrm>
              <a:prstGeom prst="rect">
                <a:avLst/>
              </a:prstGeom>
              <a:noFill/>
            </p:spPr>
            <p:txBody>
              <a:bodyPr wrap="square" rtlCol="0">
                <a:spAutoFit/>
              </a:bodyPr>
              <a:lstStyle/>
              <a:p>
                <a:r>
                  <a:rPr lang="en-GB" sz="1400" dirty="0">
                    <a:latin typeface="Candara" panose="020E0502030303020204" pitchFamily="34" charset="0"/>
                  </a:rPr>
                  <a:t>A particle </a:t>
                </a:r>
                <a14:m>
                  <m:oMath xmlns:m="http://schemas.openxmlformats.org/officeDocument/2006/math">
                    <m:r>
                      <a:rPr lang="en-GB" sz="1400" i="1" dirty="0" smtClean="0">
                        <a:latin typeface="Cambria Math" panose="02040503050406030204" pitchFamily="18" charset="0"/>
                      </a:rPr>
                      <m:t>𝑃</m:t>
                    </m:r>
                  </m:oMath>
                </a14:m>
                <a:r>
                  <a:rPr lang="en-GB" sz="1400" dirty="0">
                    <a:latin typeface="Candara" panose="020E0502030303020204" pitchFamily="34" charset="0"/>
                  </a:rPr>
                  <a:t> is moving in a straight line.</a:t>
                </a:r>
              </a:p>
              <a:p>
                <a:r>
                  <a:rPr lang="en-GB" sz="1400" dirty="0">
                    <a:latin typeface="Candara" panose="020E0502030303020204" pitchFamily="34" charset="0"/>
                  </a:rPr>
                  <a:t>At time </a:t>
                </a:r>
                <a14:m>
                  <m:oMath xmlns:m="http://schemas.openxmlformats.org/officeDocument/2006/math">
                    <m:r>
                      <a:rPr lang="en-GB" sz="1400" b="0" i="1" smtClean="0">
                        <a:latin typeface="Cambria Math" panose="02040503050406030204" pitchFamily="18" charset="0"/>
                      </a:rPr>
                      <m:t>𝑡</m:t>
                    </m:r>
                  </m:oMath>
                </a14:m>
                <a:r>
                  <a:rPr lang="en-GB" sz="1400" dirty="0">
                    <a:latin typeface="Candara" panose="020E0502030303020204" pitchFamily="34" charset="0"/>
                  </a:rPr>
                  <a:t>, the displacement of </a:t>
                </a:r>
                <a14:m>
                  <m:oMath xmlns:m="http://schemas.openxmlformats.org/officeDocument/2006/math">
                    <m:r>
                      <a:rPr lang="en-GB" sz="1400" b="0" i="1" smtClean="0">
                        <a:latin typeface="Cambria Math" panose="02040503050406030204" pitchFamily="18" charset="0"/>
                      </a:rPr>
                      <m:t>𝑃</m:t>
                    </m:r>
                  </m:oMath>
                </a14:m>
                <a:r>
                  <a:rPr lang="en-GB" sz="1400" dirty="0">
                    <a:latin typeface="Candara" panose="020E0502030303020204" pitchFamily="34" charset="0"/>
                  </a:rPr>
                  <a:t> from a fixed point on the line is </a:t>
                </a:r>
                <a14:m>
                  <m:oMath xmlns:m="http://schemas.openxmlformats.org/officeDocument/2006/math">
                    <m:r>
                      <a:rPr lang="en-GB" sz="1400" b="0" i="1" smtClean="0">
                        <a:latin typeface="Cambria Math" panose="02040503050406030204" pitchFamily="18" charset="0"/>
                      </a:rPr>
                      <m:t>𝑥</m:t>
                    </m:r>
                  </m:oMath>
                </a14:m>
                <a:r>
                  <a:rPr lang="en-GB" sz="1400" dirty="0">
                    <a:latin typeface="Candara" panose="020E0502030303020204" pitchFamily="34" charset="0"/>
                  </a:rPr>
                  <a:t>.</a:t>
                </a:r>
              </a:p>
              <a:p>
                <a:r>
                  <a:rPr lang="en-GB" sz="1400" dirty="0">
                    <a:latin typeface="Candara" panose="020E0502030303020204" pitchFamily="34" charset="0"/>
                  </a:rPr>
                  <a:t>The motion of the particle is modelled by the differential equation</a:t>
                </a:r>
              </a:p>
              <a:p>
                <a:pPr/>
                <a14:m>
                  <m:oMathPara xmlns:m="http://schemas.openxmlformats.org/officeDocument/2006/math">
                    <m:oMathParaPr>
                      <m:jc m:val="centerGroup"/>
                    </m:oMathParaPr>
                    <m:oMath xmlns:m="http://schemas.openxmlformats.org/officeDocument/2006/math">
                      <m:f>
                        <m:fPr>
                          <m:ctrlPr>
                            <a:rPr lang="en-GB" sz="1400" b="0" i="1" smtClean="0">
                              <a:latin typeface="Cambria Math" panose="02040503050406030204" pitchFamily="18" charset="0"/>
                            </a:rPr>
                          </m:ctrlPr>
                        </m:fPr>
                        <m:num>
                          <m:sSup>
                            <m:sSupPr>
                              <m:ctrlPr>
                                <a:rPr lang="en-GB" sz="1400" b="0" i="1" smtClean="0">
                                  <a:latin typeface="Cambria Math" panose="02040503050406030204" pitchFamily="18" charset="0"/>
                                </a:rPr>
                              </m:ctrlPr>
                            </m:sSupPr>
                            <m:e>
                              <m:r>
                                <a:rPr lang="en-GB" sz="1400" b="0" i="1" smtClean="0">
                                  <a:latin typeface="Cambria Math" panose="02040503050406030204" pitchFamily="18" charset="0"/>
                                </a:rPr>
                                <m:t>𝑑</m:t>
                              </m:r>
                            </m:e>
                            <m:sup>
                              <m:r>
                                <a:rPr lang="en-GB" sz="1400" b="0" i="1" smtClean="0">
                                  <a:latin typeface="Cambria Math" panose="02040503050406030204" pitchFamily="18" charset="0"/>
                                </a:rPr>
                                <m:t>2</m:t>
                              </m:r>
                            </m:sup>
                          </m:sSup>
                          <m:r>
                            <a:rPr lang="en-GB" sz="1400" b="0" i="1" smtClean="0">
                              <a:latin typeface="Cambria Math" panose="02040503050406030204" pitchFamily="18" charset="0"/>
                            </a:rPr>
                            <m:t>𝑥</m:t>
                          </m:r>
                        </m:num>
                        <m:den>
                          <m:r>
                            <a:rPr lang="en-GB" sz="1400" b="0" i="1" smtClean="0">
                              <a:latin typeface="Cambria Math" panose="02040503050406030204" pitchFamily="18" charset="0"/>
                            </a:rPr>
                            <m:t>𝑑</m:t>
                          </m:r>
                          <m:sSup>
                            <m:sSupPr>
                              <m:ctrlPr>
                                <a:rPr lang="en-GB" sz="1400" b="0" i="1" smtClean="0">
                                  <a:latin typeface="Cambria Math" panose="02040503050406030204" pitchFamily="18" charset="0"/>
                                </a:rPr>
                              </m:ctrlPr>
                            </m:sSupPr>
                            <m:e>
                              <m:r>
                                <a:rPr lang="en-GB" sz="1400" b="0" i="1" smtClean="0">
                                  <a:latin typeface="Cambria Math" panose="02040503050406030204" pitchFamily="18" charset="0"/>
                                </a:rPr>
                                <m:t>𝑡</m:t>
                              </m:r>
                            </m:e>
                            <m:sup>
                              <m:r>
                                <a:rPr lang="en-GB" sz="1400" b="0" i="1" smtClean="0">
                                  <a:latin typeface="Cambria Math" panose="02040503050406030204" pitchFamily="18" charset="0"/>
                                </a:rPr>
                                <m:t>2</m:t>
                              </m:r>
                            </m:sup>
                          </m:sSup>
                        </m:den>
                      </m:f>
                      <m:r>
                        <a:rPr lang="en-GB" sz="1400" b="0" i="1" smtClean="0">
                          <a:latin typeface="Cambria Math" panose="02040503050406030204" pitchFamily="18" charset="0"/>
                        </a:rPr>
                        <m:t>+6</m:t>
                      </m:r>
                      <m:f>
                        <m:fPr>
                          <m:ctrlPr>
                            <a:rPr lang="en-GB" sz="1400" b="0" i="1" smtClean="0">
                              <a:latin typeface="Cambria Math" panose="02040503050406030204" pitchFamily="18" charset="0"/>
                            </a:rPr>
                          </m:ctrlPr>
                        </m:fPr>
                        <m:num>
                          <m:r>
                            <a:rPr lang="en-GB" sz="1400" b="0" i="1" smtClean="0">
                              <a:latin typeface="Cambria Math" panose="02040503050406030204" pitchFamily="18" charset="0"/>
                            </a:rPr>
                            <m:t>𝑑𝑥</m:t>
                          </m:r>
                        </m:num>
                        <m:den>
                          <m:r>
                            <a:rPr lang="en-GB" sz="1400" b="0" i="1" smtClean="0">
                              <a:latin typeface="Cambria Math" panose="02040503050406030204" pitchFamily="18" charset="0"/>
                            </a:rPr>
                            <m:t>𝑑𝑡</m:t>
                          </m:r>
                        </m:den>
                      </m:f>
                      <m:r>
                        <a:rPr lang="en-GB" sz="1400" b="0" i="1" smtClean="0">
                          <a:latin typeface="Cambria Math" panose="02040503050406030204" pitchFamily="18" charset="0"/>
                        </a:rPr>
                        <m:t>+18</m:t>
                      </m:r>
                      <m:r>
                        <a:rPr lang="en-GB" sz="1400" b="0" i="1" smtClean="0">
                          <a:latin typeface="Cambria Math" panose="02040503050406030204" pitchFamily="18" charset="0"/>
                        </a:rPr>
                        <m:t>𝑥</m:t>
                      </m:r>
                      <m:r>
                        <a:rPr lang="en-GB" sz="1400" b="0" i="1" smtClean="0">
                          <a:latin typeface="Cambria Math" panose="02040503050406030204" pitchFamily="18" charset="0"/>
                        </a:rPr>
                        <m:t>=0</m:t>
                      </m:r>
                    </m:oMath>
                  </m:oMathPara>
                </a14:m>
                <a:endParaRPr lang="en-GB" sz="1400" dirty="0">
                  <a:latin typeface="Candara" panose="020E0502030303020204" pitchFamily="34" charset="0"/>
                </a:endParaRPr>
              </a:p>
              <a:p>
                <a:r>
                  <a:rPr lang="en-GB" sz="1400" dirty="0">
                    <a:latin typeface="Candara" panose="020E0502030303020204" pitchFamily="34" charset="0"/>
                  </a:rPr>
                  <a:t>When </a:t>
                </a:r>
                <a14:m>
                  <m:oMath xmlns:m="http://schemas.openxmlformats.org/officeDocument/2006/math">
                    <m:r>
                      <a:rPr lang="en-GB" sz="1400" b="0" i="1" smtClean="0">
                        <a:latin typeface="Cambria Math" panose="02040503050406030204" pitchFamily="18" charset="0"/>
                      </a:rPr>
                      <m:t>𝑡</m:t>
                    </m:r>
                    <m:r>
                      <a:rPr lang="en-GB" sz="1400" b="0" i="1" smtClean="0">
                        <a:latin typeface="Cambria Math" panose="02040503050406030204" pitchFamily="18" charset="0"/>
                      </a:rPr>
                      <m:t>=0, </m:t>
                    </m:r>
                    <m:r>
                      <a:rPr lang="en-GB" sz="1400" b="0" i="1" smtClean="0">
                        <a:latin typeface="Cambria Math" panose="02040503050406030204" pitchFamily="18" charset="0"/>
                      </a:rPr>
                      <m:t>𝑃</m:t>
                    </m:r>
                  </m:oMath>
                </a14:m>
                <a:r>
                  <a:rPr lang="en-GB" sz="1400" dirty="0">
                    <a:latin typeface="Candara" panose="020E0502030303020204" pitchFamily="34" charset="0"/>
                  </a:rPr>
                  <a:t> is at rest at the point where </a:t>
                </a:r>
                <a14:m>
                  <m:oMath xmlns:m="http://schemas.openxmlformats.org/officeDocument/2006/math">
                    <m:r>
                      <a:rPr lang="en-GB" sz="1400" b="0" i="1" smtClean="0">
                        <a:latin typeface="Cambria Math" panose="02040503050406030204" pitchFamily="18" charset="0"/>
                      </a:rPr>
                      <m:t>𝑥</m:t>
                    </m:r>
                    <m:r>
                      <a:rPr lang="en-GB" sz="1400" b="0" i="1" smtClean="0">
                        <a:latin typeface="Cambria Math" panose="02040503050406030204" pitchFamily="18" charset="0"/>
                      </a:rPr>
                      <m:t>=3</m:t>
                    </m:r>
                  </m:oMath>
                </a14:m>
                <a:endParaRPr lang="en-GB" sz="1400" dirty="0">
                  <a:latin typeface="Candara" panose="020E0502030303020204" pitchFamily="34" charset="0"/>
                </a:endParaRPr>
              </a:p>
              <a:p>
                <a:pPr marL="228600" indent="-228600">
                  <a:buAutoNum type="alphaLcParenBoth"/>
                </a:pPr>
                <a:r>
                  <a:rPr lang="en-GB" sz="1400" dirty="0">
                    <a:latin typeface="Candara" panose="020E0502030303020204" pitchFamily="34" charset="0"/>
                  </a:rPr>
                  <a:t>Find </a:t>
                </a:r>
                <a14:m>
                  <m:oMath xmlns:m="http://schemas.openxmlformats.org/officeDocument/2006/math">
                    <m:r>
                      <a:rPr lang="en-GB" sz="1400" b="0" i="1" smtClean="0">
                        <a:latin typeface="Cambria Math" panose="02040503050406030204" pitchFamily="18" charset="0"/>
                      </a:rPr>
                      <m:t>𝑥</m:t>
                    </m:r>
                  </m:oMath>
                </a14:m>
                <a:r>
                  <a:rPr lang="en-GB" sz="1400" dirty="0">
                    <a:latin typeface="Candara" panose="020E0502030303020204" pitchFamily="34" charset="0"/>
                  </a:rPr>
                  <a:t> as a function of </a:t>
                </a:r>
                <a14:m>
                  <m:oMath xmlns:m="http://schemas.openxmlformats.org/officeDocument/2006/math">
                    <m:r>
                      <a:rPr lang="en-GB" sz="1400" b="0" i="1" smtClean="0">
                        <a:latin typeface="Cambria Math" panose="02040503050406030204" pitchFamily="18" charset="0"/>
                      </a:rPr>
                      <m:t>𝑡</m:t>
                    </m:r>
                  </m:oMath>
                </a14:m>
                <a:endParaRPr lang="en-GB" sz="1400" dirty="0">
                  <a:latin typeface="Candara" panose="020E0502030303020204" pitchFamily="34" charset="0"/>
                </a:endParaRPr>
              </a:p>
              <a:p>
                <a:pPr marL="228600" indent="-228600">
                  <a:buAutoNum type="alphaLcParenBoth"/>
                </a:pPr>
                <a:r>
                  <a:rPr lang="en-GB" sz="1400" dirty="0">
                    <a:latin typeface="Candara" panose="020E0502030303020204" pitchFamily="34" charset="0"/>
                  </a:rPr>
                  <a:t>Calculate the value of </a:t>
                </a:r>
                <a14:m>
                  <m:oMath xmlns:m="http://schemas.openxmlformats.org/officeDocument/2006/math">
                    <m:r>
                      <a:rPr lang="en-GB" sz="1400" b="0" i="1" smtClean="0">
                        <a:latin typeface="Cambria Math" panose="02040503050406030204" pitchFamily="18" charset="0"/>
                      </a:rPr>
                      <m:t>𝑥</m:t>
                    </m:r>
                  </m:oMath>
                </a14:m>
                <a:r>
                  <a:rPr lang="en-GB" sz="1400" dirty="0">
                    <a:latin typeface="Candara" panose="020E0502030303020204" pitchFamily="34" charset="0"/>
                  </a:rPr>
                  <a:t> when </a:t>
                </a:r>
                <a14:m>
                  <m:oMath xmlns:m="http://schemas.openxmlformats.org/officeDocument/2006/math">
                    <m:r>
                      <a:rPr lang="en-GB" sz="1400" b="0" i="1" smtClean="0">
                        <a:latin typeface="Cambria Math" panose="02040503050406030204" pitchFamily="18" charset="0"/>
                      </a:rPr>
                      <m:t>𝑡</m:t>
                    </m:r>
                    <m:r>
                      <a:rPr lang="en-GB" sz="1400" b="0" i="1" smtClean="0">
                        <a:latin typeface="Cambria Math" panose="02040503050406030204" pitchFamily="18" charset="0"/>
                      </a:rPr>
                      <m:t>=</m:t>
                    </m:r>
                    <m:f>
                      <m:fPr>
                        <m:ctrlPr>
                          <a:rPr lang="en-GB" sz="1400" b="0" i="1" smtClean="0">
                            <a:latin typeface="Cambria Math" panose="02040503050406030204" pitchFamily="18" charset="0"/>
                            <a:ea typeface="Cambria Math" panose="02040503050406030204" pitchFamily="18" charset="0"/>
                          </a:rPr>
                        </m:ctrlPr>
                      </m:fPr>
                      <m:num>
                        <m:r>
                          <a:rPr lang="en-GB" sz="1400" b="0" i="1" smtClean="0">
                            <a:latin typeface="Cambria Math" panose="02040503050406030204" pitchFamily="18" charset="0"/>
                            <a:ea typeface="Cambria Math" panose="02040503050406030204" pitchFamily="18" charset="0"/>
                          </a:rPr>
                          <m:t>2</m:t>
                        </m:r>
                        <m:r>
                          <a:rPr lang="en-GB" sz="1400" b="0" i="1" smtClean="0">
                            <a:latin typeface="Cambria Math" panose="02040503050406030204" pitchFamily="18" charset="0"/>
                            <a:ea typeface="Cambria Math" panose="02040503050406030204" pitchFamily="18" charset="0"/>
                          </a:rPr>
                          <m:t>𝜋</m:t>
                        </m:r>
                      </m:num>
                      <m:den>
                        <m:r>
                          <a:rPr lang="en-GB" sz="1400" b="0" i="1" smtClean="0">
                            <a:latin typeface="Cambria Math" panose="02040503050406030204" pitchFamily="18" charset="0"/>
                            <a:ea typeface="Cambria Math" panose="02040503050406030204" pitchFamily="18" charset="0"/>
                          </a:rPr>
                          <m:t>3</m:t>
                        </m:r>
                      </m:den>
                    </m:f>
                  </m:oMath>
                </a14:m>
                <a:endParaRPr lang="en-GB" sz="1400" dirty="0">
                  <a:latin typeface="Candara" panose="020E0502030303020204" pitchFamily="34" charset="0"/>
                </a:endParaRPr>
              </a:p>
              <a:p>
                <a:pPr marL="228600" indent="-228600">
                  <a:buAutoNum type="alphaLcParenBoth"/>
                </a:pPr>
                <a:r>
                  <a:rPr lang="en-GB" sz="1400" dirty="0">
                    <a:latin typeface="Candara" panose="020E0502030303020204" pitchFamily="34" charset="0"/>
                  </a:rPr>
                  <a:t>State whether the motion is heavily, critically or lightly damped</a:t>
                </a:r>
              </a:p>
            </p:txBody>
          </p:sp>
        </mc:Choice>
        <mc:Fallback xmlns="">
          <p:sp>
            <p:nvSpPr>
              <p:cNvPr id="10" name="TextBox 9"/>
              <p:cNvSpPr txBox="1">
                <a:spLocks noRot="1" noChangeAspect="1" noMove="1" noResize="1" noEditPoints="1" noAdjustHandles="1" noChangeArrowheads="1" noChangeShapeType="1" noTextEdit="1"/>
              </p:cNvSpPr>
              <p:nvPr/>
            </p:nvSpPr>
            <p:spPr>
              <a:xfrm>
                <a:off x="-5018" y="466378"/>
                <a:ext cx="4665795" cy="2769284"/>
              </a:xfrm>
              <a:prstGeom prst="rect">
                <a:avLst/>
              </a:prstGeom>
              <a:blipFill>
                <a:blip r:embed="rId2"/>
                <a:stretch>
                  <a:fillRect l="-392" t="-441" b="-1322"/>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4577015" y="461665"/>
                <a:ext cx="4655761" cy="2750433"/>
              </a:xfrm>
              <a:prstGeom prst="rect">
                <a:avLst/>
              </a:prstGeom>
              <a:noFill/>
            </p:spPr>
            <p:txBody>
              <a:bodyPr wrap="square" rtlCol="0">
                <a:spAutoFit/>
              </a:bodyPr>
              <a:lstStyle/>
              <a:p>
                <a:r>
                  <a:rPr lang="en-GB" sz="1400" dirty="0">
                    <a:latin typeface="Candara" panose="020E0502030303020204" pitchFamily="34" charset="0"/>
                  </a:rPr>
                  <a:t>A particle </a:t>
                </a:r>
                <a14:m>
                  <m:oMath xmlns:m="http://schemas.openxmlformats.org/officeDocument/2006/math">
                    <m:r>
                      <a:rPr lang="en-GB" sz="1400" i="1" dirty="0">
                        <a:latin typeface="Cambria Math" panose="02040503050406030204" pitchFamily="18" charset="0"/>
                      </a:rPr>
                      <m:t>𝑃</m:t>
                    </m:r>
                  </m:oMath>
                </a14:m>
                <a:r>
                  <a:rPr lang="en-GB" sz="1400" dirty="0">
                    <a:latin typeface="Candara" panose="020E0502030303020204" pitchFamily="34" charset="0"/>
                  </a:rPr>
                  <a:t> is moving in a straight line.</a:t>
                </a:r>
              </a:p>
              <a:p>
                <a:r>
                  <a:rPr lang="en-GB" sz="1400" dirty="0">
                    <a:latin typeface="Candara" panose="020E0502030303020204" pitchFamily="34" charset="0"/>
                  </a:rPr>
                  <a:t>At time </a:t>
                </a:r>
                <a14:m>
                  <m:oMath xmlns:m="http://schemas.openxmlformats.org/officeDocument/2006/math">
                    <m:r>
                      <a:rPr lang="en-GB" sz="1400" i="1">
                        <a:latin typeface="Cambria Math" panose="02040503050406030204" pitchFamily="18" charset="0"/>
                      </a:rPr>
                      <m:t>𝑡</m:t>
                    </m:r>
                  </m:oMath>
                </a14:m>
                <a:r>
                  <a:rPr lang="en-GB" sz="1400" dirty="0">
                    <a:latin typeface="Candara" panose="020E0502030303020204" pitchFamily="34" charset="0"/>
                  </a:rPr>
                  <a:t>, the displacement of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 from a fixed point on the line is </a:t>
                </a:r>
                <a14:m>
                  <m:oMath xmlns:m="http://schemas.openxmlformats.org/officeDocument/2006/math">
                    <m:r>
                      <a:rPr lang="en-GB" sz="1400" i="1">
                        <a:latin typeface="Cambria Math" panose="02040503050406030204" pitchFamily="18" charset="0"/>
                      </a:rPr>
                      <m:t>𝑥</m:t>
                    </m:r>
                  </m:oMath>
                </a14:m>
                <a:r>
                  <a:rPr lang="en-GB" sz="1400" dirty="0">
                    <a:latin typeface="Candara" panose="020E0502030303020204" pitchFamily="34" charset="0"/>
                  </a:rPr>
                  <a:t>.</a:t>
                </a:r>
              </a:p>
              <a:p>
                <a:r>
                  <a:rPr lang="en-GB" sz="1400" dirty="0">
                    <a:latin typeface="Candara" panose="020E0502030303020204" pitchFamily="34" charset="0"/>
                  </a:rPr>
                  <a:t>The motion of the particle is modelled by the differential equation</a:t>
                </a:r>
              </a:p>
              <a:p>
                <a:pPr/>
                <a14:m>
                  <m:oMathPara xmlns:m="http://schemas.openxmlformats.org/officeDocument/2006/math">
                    <m:oMathParaPr>
                      <m:jc m:val="centerGroup"/>
                    </m:oMathParaPr>
                    <m:oMath xmlns:m="http://schemas.openxmlformats.org/officeDocument/2006/math">
                      <m:f>
                        <m:fPr>
                          <m:ctrlPr>
                            <a:rPr lang="en-GB" sz="1400" i="1">
                              <a:latin typeface="Cambria Math" panose="02040503050406030204" pitchFamily="18" charset="0"/>
                            </a:rPr>
                          </m:ctrlPr>
                        </m:fPr>
                        <m:num>
                          <m:sSup>
                            <m:sSupPr>
                              <m:ctrlPr>
                                <a:rPr lang="en-GB" sz="1400" i="1">
                                  <a:latin typeface="Cambria Math" panose="02040503050406030204" pitchFamily="18" charset="0"/>
                                </a:rPr>
                              </m:ctrlPr>
                            </m:sSupPr>
                            <m:e>
                              <m:r>
                                <a:rPr lang="en-GB" sz="1400" i="1">
                                  <a:latin typeface="Cambria Math" panose="02040503050406030204" pitchFamily="18" charset="0"/>
                                </a:rPr>
                                <m:t>𝑑</m:t>
                              </m:r>
                            </m:e>
                            <m:sup>
                              <m:r>
                                <a:rPr lang="en-GB" sz="1400" i="1">
                                  <a:latin typeface="Cambria Math" panose="02040503050406030204" pitchFamily="18" charset="0"/>
                                </a:rPr>
                                <m:t>2</m:t>
                              </m:r>
                            </m:sup>
                          </m:sSup>
                          <m:r>
                            <a:rPr lang="en-GB" sz="1400" i="1">
                              <a:latin typeface="Cambria Math" panose="02040503050406030204" pitchFamily="18" charset="0"/>
                            </a:rPr>
                            <m:t>𝑥</m:t>
                          </m:r>
                        </m:num>
                        <m:den>
                          <m:r>
                            <a:rPr lang="en-GB" sz="1400" i="1">
                              <a:latin typeface="Cambria Math" panose="02040503050406030204" pitchFamily="18" charset="0"/>
                            </a:rPr>
                            <m:t>𝑑</m:t>
                          </m:r>
                          <m:sSup>
                            <m:sSupPr>
                              <m:ctrlPr>
                                <a:rPr lang="en-GB" sz="1400" i="1">
                                  <a:latin typeface="Cambria Math" panose="02040503050406030204" pitchFamily="18" charset="0"/>
                                </a:rPr>
                              </m:ctrlPr>
                            </m:sSupPr>
                            <m:e>
                              <m:r>
                                <a:rPr lang="en-GB" sz="1400" i="1">
                                  <a:latin typeface="Cambria Math" panose="02040503050406030204" pitchFamily="18" charset="0"/>
                                </a:rPr>
                                <m:t>𝑡</m:t>
                              </m:r>
                            </m:e>
                            <m:sup>
                              <m:r>
                                <a:rPr lang="en-GB" sz="1400" i="1">
                                  <a:latin typeface="Cambria Math" panose="02040503050406030204" pitchFamily="18" charset="0"/>
                                </a:rPr>
                                <m:t>2</m:t>
                              </m:r>
                            </m:sup>
                          </m:sSup>
                        </m:den>
                      </m:f>
                      <m:r>
                        <a:rPr lang="en-GB" sz="1400" i="1">
                          <a:latin typeface="Cambria Math" panose="02040503050406030204" pitchFamily="18" charset="0"/>
                        </a:rPr>
                        <m:t>+4</m:t>
                      </m:r>
                      <m:f>
                        <m:fPr>
                          <m:ctrlPr>
                            <a:rPr lang="en-GB" sz="1400" i="1">
                              <a:latin typeface="Cambria Math" panose="02040503050406030204" pitchFamily="18" charset="0"/>
                            </a:rPr>
                          </m:ctrlPr>
                        </m:fPr>
                        <m:num>
                          <m:r>
                            <a:rPr lang="en-GB" sz="1400" i="1">
                              <a:latin typeface="Cambria Math" panose="02040503050406030204" pitchFamily="18" charset="0"/>
                            </a:rPr>
                            <m:t>𝑑𝑥</m:t>
                          </m:r>
                        </m:num>
                        <m:den>
                          <m:r>
                            <a:rPr lang="en-GB" sz="1400" i="1">
                              <a:latin typeface="Cambria Math" panose="02040503050406030204" pitchFamily="18" charset="0"/>
                            </a:rPr>
                            <m:t>𝑑𝑡</m:t>
                          </m:r>
                        </m:den>
                      </m:f>
                      <m:r>
                        <a:rPr lang="en-GB" sz="1400" i="1">
                          <a:latin typeface="Cambria Math" panose="02040503050406030204" pitchFamily="18" charset="0"/>
                        </a:rPr>
                        <m:t>+8</m:t>
                      </m:r>
                      <m:r>
                        <a:rPr lang="en-GB" sz="1400" i="1">
                          <a:latin typeface="Cambria Math" panose="02040503050406030204" pitchFamily="18" charset="0"/>
                        </a:rPr>
                        <m:t>𝑥</m:t>
                      </m:r>
                      <m:r>
                        <a:rPr lang="en-GB" sz="1400" i="1">
                          <a:latin typeface="Cambria Math" panose="02040503050406030204" pitchFamily="18" charset="0"/>
                        </a:rPr>
                        <m:t>=0</m:t>
                      </m:r>
                    </m:oMath>
                  </m:oMathPara>
                </a14:m>
                <a:endParaRPr lang="en-GB" sz="1400" dirty="0">
                  <a:latin typeface="Candara" panose="020E0502030303020204" pitchFamily="34" charset="0"/>
                </a:endParaRPr>
              </a:p>
              <a:p>
                <a:r>
                  <a:rPr lang="en-GB" sz="1400" dirty="0">
                    <a:latin typeface="Candara" panose="020E0502030303020204" pitchFamily="34" charset="0"/>
                  </a:rPr>
                  <a:t>When </a:t>
                </a:r>
                <a14:m>
                  <m:oMath xmlns:m="http://schemas.openxmlformats.org/officeDocument/2006/math">
                    <m:r>
                      <a:rPr lang="en-GB" sz="1400" i="1">
                        <a:latin typeface="Cambria Math" panose="02040503050406030204" pitchFamily="18" charset="0"/>
                      </a:rPr>
                      <m:t>𝑡</m:t>
                    </m:r>
                    <m:r>
                      <a:rPr lang="en-GB" sz="1400" i="1">
                        <a:latin typeface="Cambria Math" panose="02040503050406030204" pitchFamily="18" charset="0"/>
                      </a:rPr>
                      <m:t>=0, </m:t>
                    </m:r>
                    <m:r>
                      <a:rPr lang="en-GB" sz="1400" i="1">
                        <a:latin typeface="Cambria Math" panose="02040503050406030204" pitchFamily="18" charset="0"/>
                      </a:rPr>
                      <m:t>𝑃</m:t>
                    </m:r>
                  </m:oMath>
                </a14:m>
                <a:r>
                  <a:rPr lang="en-GB" sz="1400" dirty="0">
                    <a:latin typeface="Candara" panose="020E0502030303020204" pitchFamily="34" charset="0"/>
                  </a:rPr>
                  <a:t> is at rest at the point where </a:t>
                </a:r>
                <a14:m>
                  <m:oMath xmlns:m="http://schemas.openxmlformats.org/officeDocument/2006/math">
                    <m:r>
                      <a:rPr lang="en-GB" sz="1400" i="1">
                        <a:latin typeface="Cambria Math" panose="02040503050406030204" pitchFamily="18" charset="0"/>
                      </a:rPr>
                      <m:t>𝑥</m:t>
                    </m:r>
                    <m:r>
                      <a:rPr lang="en-GB" sz="1400" i="1">
                        <a:latin typeface="Cambria Math" panose="02040503050406030204" pitchFamily="18" charset="0"/>
                      </a:rPr>
                      <m:t>=2</m:t>
                    </m:r>
                  </m:oMath>
                </a14:m>
                <a:endParaRPr lang="en-GB" sz="1400" dirty="0">
                  <a:latin typeface="Candara" panose="020E0502030303020204" pitchFamily="34" charset="0"/>
                </a:endParaRPr>
              </a:p>
              <a:p>
                <a:pPr marL="228600" indent="-228600">
                  <a:buAutoNum type="alphaLcParenBoth"/>
                </a:pPr>
                <a:r>
                  <a:rPr lang="en-GB" sz="1400" dirty="0">
                    <a:latin typeface="Candara" panose="020E0502030303020204" pitchFamily="34" charset="0"/>
                  </a:rPr>
                  <a:t>Find </a:t>
                </a:r>
                <a14:m>
                  <m:oMath xmlns:m="http://schemas.openxmlformats.org/officeDocument/2006/math">
                    <m:r>
                      <a:rPr lang="en-GB" sz="1400" i="1">
                        <a:latin typeface="Cambria Math" panose="02040503050406030204" pitchFamily="18" charset="0"/>
                      </a:rPr>
                      <m:t>𝑥</m:t>
                    </m:r>
                  </m:oMath>
                </a14:m>
                <a:r>
                  <a:rPr lang="en-GB" sz="1400" dirty="0">
                    <a:latin typeface="Candara" panose="020E0502030303020204" pitchFamily="34" charset="0"/>
                  </a:rPr>
                  <a:t> as a function of </a:t>
                </a:r>
                <a14:m>
                  <m:oMath xmlns:m="http://schemas.openxmlformats.org/officeDocument/2006/math">
                    <m:r>
                      <a:rPr lang="en-GB" sz="1400" i="1">
                        <a:latin typeface="Cambria Math" panose="02040503050406030204" pitchFamily="18" charset="0"/>
                      </a:rPr>
                      <m:t>𝑡</m:t>
                    </m:r>
                  </m:oMath>
                </a14:m>
                <a:endParaRPr lang="en-GB" sz="1400" dirty="0">
                  <a:latin typeface="Candara" panose="020E0502030303020204" pitchFamily="34" charset="0"/>
                </a:endParaRPr>
              </a:p>
              <a:p>
                <a:pPr marL="228600" indent="-228600">
                  <a:buAutoNum type="alphaLcParenBoth"/>
                </a:pPr>
                <a:r>
                  <a:rPr lang="en-GB" sz="1400" dirty="0">
                    <a:latin typeface="Candara" panose="020E0502030303020204" pitchFamily="34" charset="0"/>
                  </a:rPr>
                  <a:t>Calculate the value of </a:t>
                </a:r>
                <a14:m>
                  <m:oMath xmlns:m="http://schemas.openxmlformats.org/officeDocument/2006/math">
                    <m:r>
                      <a:rPr lang="en-GB" sz="1400" i="1">
                        <a:latin typeface="Cambria Math" panose="02040503050406030204" pitchFamily="18" charset="0"/>
                      </a:rPr>
                      <m:t>𝑥</m:t>
                    </m:r>
                  </m:oMath>
                </a14:m>
                <a:r>
                  <a:rPr lang="en-GB" sz="1400" dirty="0">
                    <a:latin typeface="Candara" panose="020E0502030303020204" pitchFamily="34" charset="0"/>
                  </a:rPr>
                  <a:t> when </a:t>
                </a:r>
                <a14:m>
                  <m:oMath xmlns:m="http://schemas.openxmlformats.org/officeDocument/2006/math">
                    <m:r>
                      <a:rPr lang="en-GB" sz="1400" i="1">
                        <a:latin typeface="Cambria Math" panose="02040503050406030204" pitchFamily="18" charset="0"/>
                      </a:rPr>
                      <m:t>𝑡</m:t>
                    </m:r>
                    <m:r>
                      <a:rPr lang="en-GB" sz="1400" i="1">
                        <a:latin typeface="Cambria Math" panose="02040503050406030204" pitchFamily="18" charset="0"/>
                      </a:rPr>
                      <m:t>=</m:t>
                    </m:r>
                    <m:f>
                      <m:fPr>
                        <m:ctrlPr>
                          <a:rPr lang="en-GB" sz="1400" i="1">
                            <a:latin typeface="Cambria Math" panose="02040503050406030204" pitchFamily="18" charset="0"/>
                            <a:ea typeface="Cambria Math" panose="02040503050406030204" pitchFamily="18" charset="0"/>
                          </a:rPr>
                        </m:ctrlPr>
                      </m:fPr>
                      <m:num>
                        <m:r>
                          <a:rPr lang="en-GB" sz="1400" i="1">
                            <a:latin typeface="Cambria Math" panose="02040503050406030204" pitchFamily="18" charset="0"/>
                            <a:ea typeface="Cambria Math" panose="02040503050406030204" pitchFamily="18" charset="0"/>
                          </a:rPr>
                          <m:t>𝜋</m:t>
                        </m:r>
                      </m:num>
                      <m:den>
                        <m:r>
                          <a:rPr lang="en-GB" sz="1400" i="1">
                            <a:latin typeface="Cambria Math" panose="02040503050406030204" pitchFamily="18" charset="0"/>
                            <a:ea typeface="Cambria Math" panose="02040503050406030204" pitchFamily="18" charset="0"/>
                          </a:rPr>
                          <m:t>3</m:t>
                        </m:r>
                      </m:den>
                    </m:f>
                  </m:oMath>
                </a14:m>
                <a:endParaRPr lang="en-GB" sz="1400" dirty="0">
                  <a:latin typeface="Candara" panose="020E0502030303020204" pitchFamily="34" charset="0"/>
                </a:endParaRPr>
              </a:p>
              <a:p>
                <a:pPr marL="228600" indent="-228600">
                  <a:buAutoNum type="alphaLcParenBoth"/>
                </a:pPr>
                <a:r>
                  <a:rPr lang="en-GB" sz="1400" dirty="0">
                    <a:latin typeface="Candara" panose="020E0502030303020204" pitchFamily="34" charset="0"/>
                  </a:rPr>
                  <a:t>State whether the motion is heavily, critically or lightly damped</a:t>
                </a:r>
              </a:p>
            </p:txBody>
          </p:sp>
        </mc:Choice>
        <mc:Fallback xmlns="">
          <p:sp>
            <p:nvSpPr>
              <p:cNvPr id="11" name="TextBox 10"/>
              <p:cNvSpPr txBox="1">
                <a:spLocks noRot="1" noChangeAspect="1" noMove="1" noResize="1" noEditPoints="1" noAdjustHandles="1" noChangeArrowheads="1" noChangeShapeType="1" noTextEdit="1"/>
              </p:cNvSpPr>
              <p:nvPr/>
            </p:nvSpPr>
            <p:spPr>
              <a:xfrm>
                <a:off x="4577015" y="461665"/>
                <a:ext cx="4655761" cy="2750433"/>
              </a:xfrm>
              <a:prstGeom prst="rect">
                <a:avLst/>
              </a:prstGeom>
              <a:blipFill>
                <a:blip r:embed="rId3"/>
                <a:stretch>
                  <a:fillRect l="-524" t="-443" b="-133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 name="Rectangle 11">
                <a:extLst>
                  <a:ext uri="{FF2B5EF4-FFF2-40B4-BE49-F238E27FC236}">
                    <a16:creationId xmlns:a16="http://schemas.microsoft.com/office/drawing/2014/main" id="{C24385B1-56CC-4BCF-9B84-8EA2D3337E37}"/>
                  </a:ext>
                </a:extLst>
              </p:cNvPr>
              <p:cNvSpPr/>
              <p:nvPr/>
            </p:nvSpPr>
            <p:spPr>
              <a:xfrm>
                <a:off x="4577015" y="3221275"/>
                <a:ext cx="4572001" cy="738664"/>
              </a:xfrm>
              <a:prstGeom prst="rect">
                <a:avLst/>
              </a:prstGeom>
            </p:spPr>
            <p:txBody>
              <a:bodyPr wrap="square">
                <a:spAutoFit/>
              </a:bodyPr>
              <a:lstStyle/>
              <a:p>
                <a:r>
                  <a:rPr lang="en-GB" sz="1400" dirty="0">
                    <a:solidFill>
                      <a:srgbClr val="FF0000"/>
                    </a:solidFill>
                    <a:latin typeface="Candara" panose="020E0502030303020204" pitchFamily="34" charset="0"/>
                  </a:rPr>
                  <a:t>(a) </a:t>
                </a:r>
                <a14:m>
                  <m:oMath xmlns:m="http://schemas.openxmlformats.org/officeDocument/2006/math">
                    <m:r>
                      <a:rPr lang="en-GB" sz="1400" b="0" i="1" smtClean="0">
                        <a:solidFill>
                          <a:srgbClr val="FF0000"/>
                        </a:solidFill>
                        <a:latin typeface="Cambria Math" panose="02040503050406030204" pitchFamily="18" charset="0"/>
                      </a:rPr>
                      <m:t>𝑥</m:t>
                    </m:r>
                    <m:r>
                      <a:rPr lang="en-GB" sz="1400" b="0" i="1" smtClean="0">
                        <a:solidFill>
                          <a:srgbClr val="FF0000"/>
                        </a:solidFill>
                        <a:latin typeface="Cambria Math" panose="02040503050406030204" pitchFamily="18" charset="0"/>
                      </a:rPr>
                      <m:t>=2</m:t>
                    </m:r>
                    <m:sSup>
                      <m:sSupPr>
                        <m:ctrlPr>
                          <a:rPr lang="en-GB" sz="1400" b="0" i="1" smtClean="0">
                            <a:solidFill>
                              <a:srgbClr val="FF0000"/>
                            </a:solidFill>
                            <a:latin typeface="Cambria Math" panose="02040503050406030204" pitchFamily="18" charset="0"/>
                          </a:rPr>
                        </m:ctrlPr>
                      </m:sSupPr>
                      <m:e>
                        <m:r>
                          <a:rPr lang="en-GB" sz="1400" b="0" i="1" smtClean="0">
                            <a:solidFill>
                              <a:srgbClr val="FF0000"/>
                            </a:solidFill>
                            <a:latin typeface="Cambria Math" panose="02040503050406030204" pitchFamily="18" charset="0"/>
                          </a:rPr>
                          <m:t>𝑒</m:t>
                        </m:r>
                      </m:e>
                      <m:sup>
                        <m:r>
                          <a:rPr lang="en-GB" sz="1400" b="0" i="1" smtClean="0">
                            <a:solidFill>
                              <a:srgbClr val="FF0000"/>
                            </a:solidFill>
                            <a:latin typeface="Cambria Math" panose="02040503050406030204" pitchFamily="18" charset="0"/>
                          </a:rPr>
                          <m:t>−2</m:t>
                        </m:r>
                        <m:r>
                          <a:rPr lang="en-GB" sz="1400" b="0" i="1" smtClean="0">
                            <a:solidFill>
                              <a:srgbClr val="FF0000"/>
                            </a:solidFill>
                            <a:latin typeface="Cambria Math" panose="02040503050406030204" pitchFamily="18" charset="0"/>
                          </a:rPr>
                          <m:t>𝑡</m:t>
                        </m:r>
                      </m:sup>
                    </m:sSup>
                    <m:r>
                      <a:rPr lang="en-GB" sz="1400" b="0" i="1" smtClean="0">
                        <a:solidFill>
                          <a:srgbClr val="FF0000"/>
                        </a:solidFill>
                        <a:latin typeface="Cambria Math" panose="02040503050406030204" pitchFamily="18" charset="0"/>
                      </a:rPr>
                      <m:t>(</m:t>
                    </m:r>
                    <m:func>
                      <m:funcPr>
                        <m:ctrlPr>
                          <a:rPr lang="en-GB" sz="1400" b="0" i="1" smtClean="0">
                            <a:solidFill>
                              <a:srgbClr val="FF0000"/>
                            </a:solidFill>
                            <a:latin typeface="Cambria Math" panose="02040503050406030204" pitchFamily="18" charset="0"/>
                          </a:rPr>
                        </m:ctrlPr>
                      </m:funcPr>
                      <m:fName>
                        <m:r>
                          <m:rPr>
                            <m:sty m:val="p"/>
                          </m:rPr>
                          <a:rPr lang="en-GB" sz="1400" b="0" i="0" smtClean="0">
                            <a:solidFill>
                              <a:srgbClr val="FF0000"/>
                            </a:solidFill>
                            <a:latin typeface="Cambria Math" panose="02040503050406030204" pitchFamily="18" charset="0"/>
                          </a:rPr>
                          <m:t>cos</m:t>
                        </m:r>
                      </m:fName>
                      <m:e>
                        <m:r>
                          <a:rPr lang="en-GB" sz="1400" b="0" i="1" smtClean="0">
                            <a:solidFill>
                              <a:srgbClr val="FF0000"/>
                            </a:solidFill>
                            <a:latin typeface="Cambria Math" panose="02040503050406030204" pitchFamily="18" charset="0"/>
                          </a:rPr>
                          <m:t>2</m:t>
                        </m:r>
                        <m:r>
                          <a:rPr lang="en-GB" sz="1400" b="0" i="1" smtClean="0">
                            <a:solidFill>
                              <a:srgbClr val="FF0000"/>
                            </a:solidFill>
                            <a:latin typeface="Cambria Math" panose="02040503050406030204" pitchFamily="18" charset="0"/>
                          </a:rPr>
                          <m:t>𝑡</m:t>
                        </m:r>
                      </m:e>
                    </m:func>
                    <m:r>
                      <a:rPr lang="en-GB" sz="1400" b="0" i="1" smtClean="0">
                        <a:solidFill>
                          <a:srgbClr val="FF0000"/>
                        </a:solidFill>
                        <a:latin typeface="Cambria Math" panose="02040503050406030204" pitchFamily="18" charset="0"/>
                      </a:rPr>
                      <m:t>+</m:t>
                    </m:r>
                    <m:func>
                      <m:funcPr>
                        <m:ctrlPr>
                          <a:rPr lang="en-GB" sz="1400" b="0" i="1" smtClean="0">
                            <a:solidFill>
                              <a:srgbClr val="FF0000"/>
                            </a:solidFill>
                            <a:latin typeface="Cambria Math" panose="02040503050406030204" pitchFamily="18" charset="0"/>
                          </a:rPr>
                        </m:ctrlPr>
                      </m:funcPr>
                      <m:fName>
                        <m:r>
                          <m:rPr>
                            <m:sty m:val="p"/>
                          </m:rPr>
                          <a:rPr lang="en-GB" sz="1400" b="0" i="0" smtClean="0">
                            <a:solidFill>
                              <a:srgbClr val="FF0000"/>
                            </a:solidFill>
                            <a:latin typeface="Cambria Math" panose="02040503050406030204" pitchFamily="18" charset="0"/>
                          </a:rPr>
                          <m:t>sin</m:t>
                        </m:r>
                      </m:fName>
                      <m:e>
                        <m:r>
                          <a:rPr lang="en-GB" sz="1400" b="0" i="1" smtClean="0">
                            <a:solidFill>
                              <a:srgbClr val="FF0000"/>
                            </a:solidFill>
                            <a:latin typeface="Cambria Math" panose="02040503050406030204" pitchFamily="18" charset="0"/>
                          </a:rPr>
                          <m:t>2</m:t>
                        </m:r>
                        <m:r>
                          <a:rPr lang="en-GB" sz="1400" b="0" i="1" smtClean="0">
                            <a:solidFill>
                              <a:srgbClr val="FF0000"/>
                            </a:solidFill>
                            <a:latin typeface="Cambria Math" panose="02040503050406030204" pitchFamily="18" charset="0"/>
                          </a:rPr>
                          <m:t>𝑡</m:t>
                        </m:r>
                      </m:e>
                    </m:func>
                    <m:r>
                      <a:rPr lang="en-GB" sz="1400" b="0" i="1" smtClean="0">
                        <a:solidFill>
                          <a:srgbClr val="FF0000"/>
                        </a:solidFill>
                        <a:latin typeface="Cambria Math" panose="02040503050406030204" pitchFamily="18" charset="0"/>
                      </a:rPr>
                      <m:t>)</m:t>
                    </m:r>
                  </m:oMath>
                </a14:m>
                <a:endParaRPr lang="en-GB" sz="1400" dirty="0">
                  <a:solidFill>
                    <a:srgbClr val="FF0000"/>
                  </a:solidFill>
                  <a:latin typeface="Candara" panose="020E0502030303020204" pitchFamily="34" charset="0"/>
                </a:endParaRPr>
              </a:p>
              <a:p>
                <a:r>
                  <a:rPr lang="en-GB" sz="1400" dirty="0">
                    <a:solidFill>
                      <a:srgbClr val="FF0000"/>
                    </a:solidFill>
                    <a:latin typeface="Candara" panose="020E0502030303020204" pitchFamily="34" charset="0"/>
                  </a:rPr>
                  <a:t>(b) </a:t>
                </a:r>
                <a14:m>
                  <m:oMath xmlns:m="http://schemas.openxmlformats.org/officeDocument/2006/math">
                    <m:r>
                      <a:rPr lang="en-GB" sz="1400" b="0" i="1" smtClean="0">
                        <a:solidFill>
                          <a:srgbClr val="FF0000"/>
                        </a:solidFill>
                        <a:latin typeface="Cambria Math" panose="02040503050406030204" pitchFamily="18" charset="0"/>
                      </a:rPr>
                      <m:t>0.0901</m:t>
                    </m:r>
                  </m:oMath>
                </a14:m>
                <a:r>
                  <a:rPr lang="en-GB" sz="1400" dirty="0">
                    <a:solidFill>
                      <a:srgbClr val="FF0000"/>
                    </a:solidFill>
                    <a:latin typeface="Candara" panose="020E0502030303020204" pitchFamily="34" charset="0"/>
                  </a:rPr>
                  <a:t> (3 sf)</a:t>
                </a:r>
              </a:p>
              <a:p>
                <a:r>
                  <a:rPr lang="en-GB" sz="1400" dirty="0">
                    <a:solidFill>
                      <a:srgbClr val="FF0000"/>
                    </a:solidFill>
                    <a:latin typeface="Candara" panose="020E0502030303020204" pitchFamily="34" charset="0"/>
                  </a:rPr>
                  <a:t>(c) Lightly damped </a:t>
                </a:r>
              </a:p>
            </p:txBody>
          </p:sp>
        </mc:Choice>
        <mc:Fallback xmlns="">
          <p:sp>
            <p:nvSpPr>
              <p:cNvPr id="12" name="Rectangle 11">
                <a:extLst>
                  <a:ext uri="{FF2B5EF4-FFF2-40B4-BE49-F238E27FC236}">
                    <a16:creationId xmlns:a16="http://schemas.microsoft.com/office/drawing/2014/main" id="{C24385B1-56CC-4BCF-9B84-8EA2D3337E37}"/>
                  </a:ext>
                </a:extLst>
              </p:cNvPr>
              <p:cNvSpPr>
                <a:spLocks noRot="1" noChangeAspect="1" noMove="1" noResize="1" noEditPoints="1" noAdjustHandles="1" noChangeArrowheads="1" noChangeShapeType="1" noTextEdit="1"/>
              </p:cNvSpPr>
              <p:nvPr/>
            </p:nvSpPr>
            <p:spPr>
              <a:xfrm>
                <a:off x="4577015" y="3221275"/>
                <a:ext cx="4572001" cy="738664"/>
              </a:xfrm>
              <a:prstGeom prst="rect">
                <a:avLst/>
              </a:prstGeom>
              <a:blipFill>
                <a:blip r:embed="rId4"/>
                <a:stretch>
                  <a:fillRect l="-400" b="-7377"/>
                </a:stretch>
              </a:blipFill>
            </p:spPr>
            <p:txBody>
              <a:bodyPr/>
              <a:lstStyle/>
              <a:p>
                <a:r>
                  <a:rPr lang="en-GB">
                    <a:noFill/>
                  </a:rPr>
                  <a:t> </a:t>
                </a:r>
              </a:p>
            </p:txBody>
          </p:sp>
        </mc:Fallback>
      </mc:AlternateContent>
    </p:spTree>
    <p:extLst>
      <p:ext uri="{BB962C8B-B14F-4D97-AF65-F5344CB8AC3E}">
        <p14:creationId xmlns:p14="http://schemas.microsoft.com/office/powerpoint/2010/main" val="3532264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mc:AlternateContent xmlns:mc="http://schemas.openxmlformats.org/markup-compatibility/2006" xmlns:a14="http://schemas.microsoft.com/office/drawing/2010/main">
        <mc:Choice Requires="a14">
          <p:sp>
            <p:nvSpPr>
              <p:cNvPr id="10" name="TextBox 9"/>
              <p:cNvSpPr txBox="1"/>
              <p:nvPr/>
            </p:nvSpPr>
            <p:spPr>
              <a:xfrm>
                <a:off x="-5018" y="466378"/>
                <a:ext cx="4665795" cy="2367315"/>
              </a:xfrm>
              <a:prstGeom prst="rect">
                <a:avLst/>
              </a:prstGeom>
              <a:noFill/>
            </p:spPr>
            <p:txBody>
              <a:bodyPr wrap="square" rtlCol="0">
                <a:spAutoFit/>
              </a:bodyPr>
              <a:lstStyle/>
              <a:p>
                <a:r>
                  <a:rPr lang="en-GB" sz="1400" dirty="0">
                    <a:latin typeface="Candara" panose="020E0502030303020204" pitchFamily="34" charset="0"/>
                  </a:rPr>
                  <a:t>A particle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 of mass 2 kg moves in a horizontal straight line.</a:t>
                </a:r>
              </a:p>
              <a:p>
                <a:r>
                  <a:rPr lang="en-GB" sz="1400" dirty="0">
                    <a:latin typeface="Candara" panose="020E0502030303020204" pitchFamily="34" charset="0"/>
                  </a:rPr>
                  <a:t>At time </a:t>
                </a:r>
                <a14:m>
                  <m:oMath xmlns:m="http://schemas.openxmlformats.org/officeDocument/2006/math">
                    <m:r>
                      <a:rPr lang="en-GB" sz="1400" i="1">
                        <a:latin typeface="Cambria Math" panose="02040503050406030204" pitchFamily="18" charset="0"/>
                      </a:rPr>
                      <m:t>𝑡</m:t>
                    </m:r>
                  </m:oMath>
                </a14:m>
                <a:r>
                  <a:rPr lang="en-GB" sz="1400" dirty="0">
                    <a:latin typeface="Candara" panose="020E0502030303020204" pitchFamily="34" charset="0"/>
                  </a:rPr>
                  <a:t> seconds, the displacement of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 from a fixed point, </a:t>
                </a:r>
                <a14:m>
                  <m:oMath xmlns:m="http://schemas.openxmlformats.org/officeDocument/2006/math">
                    <m:r>
                      <a:rPr lang="en-GB" sz="1400" i="1">
                        <a:latin typeface="Cambria Math" panose="02040503050406030204" pitchFamily="18" charset="0"/>
                      </a:rPr>
                      <m:t>𝑂</m:t>
                    </m:r>
                  </m:oMath>
                </a14:m>
                <a:r>
                  <a:rPr lang="en-GB" sz="1400" dirty="0">
                    <a:latin typeface="Candara" panose="020E0502030303020204" pitchFamily="34" charset="0"/>
                  </a:rPr>
                  <a:t>, on the line is </a:t>
                </a:r>
                <a14:m>
                  <m:oMath xmlns:m="http://schemas.openxmlformats.org/officeDocument/2006/math">
                    <m:r>
                      <a:rPr lang="en-GB" sz="1400" i="1">
                        <a:latin typeface="Cambria Math" panose="02040503050406030204" pitchFamily="18" charset="0"/>
                      </a:rPr>
                      <m:t>𝑥</m:t>
                    </m:r>
                  </m:oMath>
                </a14:m>
                <a:r>
                  <a:rPr lang="en-GB" sz="1400" dirty="0">
                    <a:latin typeface="Candara" panose="020E0502030303020204" pitchFamily="34" charset="0"/>
                  </a:rPr>
                  <a:t> m and the velocity of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 is </a:t>
                </a:r>
                <a14:m>
                  <m:oMath xmlns:m="http://schemas.openxmlformats.org/officeDocument/2006/math">
                    <m:r>
                      <a:rPr lang="en-GB" sz="1400" i="1">
                        <a:latin typeface="Cambria Math" panose="02040503050406030204" pitchFamily="18" charset="0"/>
                      </a:rPr>
                      <m:t>𝑣</m:t>
                    </m:r>
                  </m:oMath>
                </a14:m>
                <a:r>
                  <a:rPr lang="en-GB" sz="1400" dirty="0">
                    <a:latin typeface="Candara" panose="020E0502030303020204" pitchFamily="34" charset="0"/>
                  </a:rPr>
                  <a:t> ms</a:t>
                </a:r>
                <a:r>
                  <a:rPr lang="en-GB" sz="1400" baseline="30000" dirty="0">
                    <a:latin typeface="Candara" panose="020E0502030303020204" pitchFamily="34" charset="0"/>
                  </a:rPr>
                  <a:t>-1</a:t>
                </a:r>
                <a:r>
                  <a:rPr lang="en-GB" sz="1400" dirty="0">
                    <a:latin typeface="Candara" panose="020E0502030303020204" pitchFamily="34" charset="0"/>
                  </a:rPr>
                  <a:t>. </a:t>
                </a:r>
              </a:p>
              <a:p>
                <a:r>
                  <a:rPr lang="en-GB" sz="1400" dirty="0">
                    <a:latin typeface="Candara" panose="020E0502030303020204" pitchFamily="34" charset="0"/>
                  </a:rPr>
                  <a:t>A force of magnitude </a:t>
                </a:r>
                <a14:m>
                  <m:oMath xmlns:m="http://schemas.openxmlformats.org/officeDocument/2006/math">
                    <m:r>
                      <a:rPr lang="en-GB" sz="1400" b="0" i="1" smtClean="0">
                        <a:latin typeface="Cambria Math" panose="02040503050406030204" pitchFamily="18" charset="0"/>
                      </a:rPr>
                      <m:t>64</m:t>
                    </m:r>
                    <m:r>
                      <a:rPr lang="en-GB" sz="1400" i="1">
                        <a:latin typeface="Cambria Math" panose="02040503050406030204" pitchFamily="18" charset="0"/>
                      </a:rPr>
                      <m:t>𝑥</m:t>
                    </m:r>
                  </m:oMath>
                </a14:m>
                <a:r>
                  <a:rPr lang="en-GB" sz="1400" dirty="0">
                    <a:latin typeface="Candara" panose="020E0502030303020204" pitchFamily="34" charset="0"/>
                  </a:rPr>
                  <a:t> N acts on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 in the direction </a:t>
                </a:r>
                <a14:m>
                  <m:oMath xmlns:m="http://schemas.openxmlformats.org/officeDocument/2006/math">
                    <m:r>
                      <a:rPr lang="en-GB" sz="1400" i="1">
                        <a:latin typeface="Cambria Math" panose="02040503050406030204" pitchFamily="18" charset="0"/>
                      </a:rPr>
                      <m:t>𝑃𝑂</m:t>
                    </m:r>
                  </m:oMath>
                </a14:m>
                <a:r>
                  <a:rPr lang="en-GB" sz="1400" dirty="0">
                    <a:latin typeface="Candara" panose="020E0502030303020204" pitchFamily="34" charset="0"/>
                  </a:rPr>
                  <a:t>. The particle is also subject to a resistance of magnitude </a:t>
                </a:r>
                <a14:m>
                  <m:oMath xmlns:m="http://schemas.openxmlformats.org/officeDocument/2006/math">
                    <m:r>
                      <a:rPr lang="en-GB" sz="1400" b="0" i="1" smtClean="0">
                        <a:latin typeface="Cambria Math" panose="02040503050406030204" pitchFamily="18" charset="0"/>
                      </a:rPr>
                      <m:t>16</m:t>
                    </m:r>
                    <m:r>
                      <a:rPr lang="en-GB" sz="1400" i="1">
                        <a:latin typeface="Cambria Math" panose="02040503050406030204" pitchFamily="18" charset="0"/>
                      </a:rPr>
                      <m:t>𝑣</m:t>
                    </m:r>
                  </m:oMath>
                </a14:m>
                <a:r>
                  <a:rPr lang="en-GB" sz="1400" dirty="0">
                    <a:latin typeface="Candara" panose="020E0502030303020204" pitchFamily="34" charset="0"/>
                  </a:rPr>
                  <a:t> N. </a:t>
                </a:r>
              </a:p>
              <a:p>
                <a:r>
                  <a:rPr lang="en-GB" sz="1400" dirty="0">
                    <a:latin typeface="Candara" panose="020E0502030303020204" pitchFamily="34" charset="0"/>
                  </a:rPr>
                  <a:t>When </a:t>
                </a:r>
                <a14:m>
                  <m:oMath xmlns:m="http://schemas.openxmlformats.org/officeDocument/2006/math">
                    <m:r>
                      <a:rPr lang="en-GB" sz="1400" i="1">
                        <a:latin typeface="Cambria Math" panose="02040503050406030204" pitchFamily="18" charset="0"/>
                      </a:rPr>
                      <m:t>𝑡</m:t>
                    </m:r>
                    <m:r>
                      <a:rPr lang="en-GB" sz="1400" i="1">
                        <a:latin typeface="Cambria Math" panose="02040503050406030204" pitchFamily="18" charset="0"/>
                      </a:rPr>
                      <m:t>=0, </m:t>
                    </m:r>
                    <m:r>
                      <a:rPr lang="en-GB" sz="1400" i="1">
                        <a:latin typeface="Cambria Math" panose="02040503050406030204" pitchFamily="18" charset="0"/>
                      </a:rPr>
                      <m:t>𝑥</m:t>
                    </m:r>
                    <m:r>
                      <a:rPr lang="en-GB" sz="1400" i="1">
                        <a:latin typeface="Cambria Math" panose="02040503050406030204" pitchFamily="18" charset="0"/>
                      </a:rPr>
                      <m:t>=3</m:t>
                    </m:r>
                  </m:oMath>
                </a14:m>
                <a:r>
                  <a:rPr lang="en-GB" sz="1400" dirty="0">
                    <a:latin typeface="Candara" panose="020E0502030303020204" pitchFamily="34" charset="0"/>
                  </a:rPr>
                  <a:t> and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 is moving in the direction of increasing </a:t>
                </a:r>
                <a14:m>
                  <m:oMath xmlns:m="http://schemas.openxmlformats.org/officeDocument/2006/math">
                    <m:r>
                      <a:rPr lang="en-GB" sz="1400" i="1">
                        <a:latin typeface="Cambria Math" panose="02040503050406030204" pitchFamily="18" charset="0"/>
                      </a:rPr>
                      <m:t>𝑥</m:t>
                    </m:r>
                  </m:oMath>
                </a14:m>
                <a:r>
                  <a:rPr lang="en-GB" sz="1400" dirty="0">
                    <a:latin typeface="Candara" panose="020E0502030303020204" pitchFamily="34" charset="0"/>
                  </a:rPr>
                  <a:t> with speed </a:t>
                </a:r>
                <a14:m>
                  <m:oMath xmlns:m="http://schemas.openxmlformats.org/officeDocument/2006/math">
                    <m:r>
                      <a:rPr lang="en-GB" sz="1400" b="0" i="1" smtClean="0">
                        <a:latin typeface="Cambria Math" panose="02040503050406030204" pitchFamily="18" charset="0"/>
                      </a:rPr>
                      <m:t>1</m:t>
                    </m:r>
                  </m:oMath>
                </a14:m>
                <a:r>
                  <a:rPr lang="en-GB" sz="1400" dirty="0">
                    <a:latin typeface="Candara" panose="020E0502030303020204" pitchFamily="34" charset="0"/>
                  </a:rPr>
                  <a:t> ms</a:t>
                </a:r>
                <a:r>
                  <a:rPr lang="en-GB" sz="1400" baseline="30000" dirty="0">
                    <a:latin typeface="Candara" panose="020E0502030303020204" pitchFamily="34" charset="0"/>
                  </a:rPr>
                  <a:t>-1</a:t>
                </a:r>
                <a:r>
                  <a:rPr lang="en-GB" sz="1400" dirty="0">
                    <a:latin typeface="Candara" panose="020E0502030303020204" pitchFamily="34" charset="0"/>
                  </a:rPr>
                  <a:t>,</a:t>
                </a:r>
              </a:p>
              <a:p>
                <a:pPr marL="342900" indent="-342900">
                  <a:buAutoNum type="alphaLcParenBoth"/>
                </a:pPr>
                <a:r>
                  <a:rPr lang="en-GB" sz="1400" dirty="0">
                    <a:latin typeface="Candara" panose="020E0502030303020204" pitchFamily="34" charset="0"/>
                  </a:rPr>
                  <a:t>Show that </a:t>
                </a:r>
                <a14:m>
                  <m:oMath xmlns:m="http://schemas.openxmlformats.org/officeDocument/2006/math">
                    <m:f>
                      <m:fPr>
                        <m:ctrlPr>
                          <a:rPr lang="en-GB" sz="1400" i="1">
                            <a:latin typeface="Cambria Math" panose="02040503050406030204" pitchFamily="18" charset="0"/>
                          </a:rPr>
                        </m:ctrlPr>
                      </m:fPr>
                      <m:num>
                        <m:sSup>
                          <m:sSupPr>
                            <m:ctrlPr>
                              <a:rPr lang="en-GB" sz="1400" i="1">
                                <a:latin typeface="Cambria Math" panose="02040503050406030204" pitchFamily="18" charset="0"/>
                              </a:rPr>
                            </m:ctrlPr>
                          </m:sSupPr>
                          <m:e>
                            <m:r>
                              <a:rPr lang="en-GB" sz="1400" i="1">
                                <a:latin typeface="Cambria Math" panose="02040503050406030204" pitchFamily="18" charset="0"/>
                              </a:rPr>
                              <m:t>𝑑</m:t>
                            </m:r>
                          </m:e>
                          <m:sup>
                            <m:r>
                              <a:rPr lang="en-GB" sz="1400" i="1">
                                <a:latin typeface="Cambria Math" panose="02040503050406030204" pitchFamily="18" charset="0"/>
                              </a:rPr>
                              <m:t>2</m:t>
                            </m:r>
                          </m:sup>
                        </m:sSup>
                        <m:r>
                          <a:rPr lang="en-GB" sz="1400" i="1">
                            <a:latin typeface="Cambria Math" panose="02040503050406030204" pitchFamily="18" charset="0"/>
                          </a:rPr>
                          <m:t>𝑥</m:t>
                        </m:r>
                      </m:num>
                      <m:den>
                        <m:r>
                          <a:rPr lang="en-GB" sz="1400" i="1">
                            <a:latin typeface="Cambria Math" panose="02040503050406030204" pitchFamily="18" charset="0"/>
                          </a:rPr>
                          <m:t>𝑑</m:t>
                        </m:r>
                        <m:sSup>
                          <m:sSupPr>
                            <m:ctrlPr>
                              <a:rPr lang="en-GB" sz="1400" i="1">
                                <a:latin typeface="Cambria Math" panose="02040503050406030204" pitchFamily="18" charset="0"/>
                              </a:rPr>
                            </m:ctrlPr>
                          </m:sSupPr>
                          <m:e>
                            <m:r>
                              <a:rPr lang="en-GB" sz="1400" i="1">
                                <a:latin typeface="Cambria Math" panose="02040503050406030204" pitchFamily="18" charset="0"/>
                              </a:rPr>
                              <m:t>𝑡</m:t>
                            </m:r>
                          </m:e>
                          <m:sup>
                            <m:r>
                              <a:rPr lang="en-GB" sz="1400" i="1">
                                <a:latin typeface="Cambria Math" panose="02040503050406030204" pitchFamily="18" charset="0"/>
                              </a:rPr>
                              <m:t>2</m:t>
                            </m:r>
                          </m:sup>
                        </m:sSup>
                      </m:den>
                    </m:f>
                    <m:r>
                      <a:rPr lang="en-GB" sz="1400" i="1">
                        <a:latin typeface="Cambria Math" panose="02040503050406030204" pitchFamily="18" charset="0"/>
                      </a:rPr>
                      <m:t>+</m:t>
                    </m:r>
                    <m:r>
                      <a:rPr lang="en-GB" sz="1400" b="0" i="1" smtClean="0">
                        <a:latin typeface="Cambria Math" panose="02040503050406030204" pitchFamily="18" charset="0"/>
                      </a:rPr>
                      <m:t>16</m:t>
                    </m:r>
                    <m:f>
                      <m:fPr>
                        <m:ctrlPr>
                          <a:rPr lang="en-GB" sz="1400" i="1">
                            <a:latin typeface="Cambria Math" panose="02040503050406030204" pitchFamily="18" charset="0"/>
                          </a:rPr>
                        </m:ctrlPr>
                      </m:fPr>
                      <m:num>
                        <m:r>
                          <a:rPr lang="en-GB" sz="1400" i="1">
                            <a:latin typeface="Cambria Math" panose="02040503050406030204" pitchFamily="18" charset="0"/>
                          </a:rPr>
                          <m:t>𝑑𝑥</m:t>
                        </m:r>
                      </m:num>
                      <m:den>
                        <m:r>
                          <a:rPr lang="en-GB" sz="1400" i="1">
                            <a:latin typeface="Cambria Math" panose="02040503050406030204" pitchFamily="18" charset="0"/>
                          </a:rPr>
                          <m:t>𝑑𝑡</m:t>
                        </m:r>
                      </m:den>
                    </m:f>
                    <m:r>
                      <a:rPr lang="en-GB" sz="1400" i="1">
                        <a:latin typeface="Cambria Math" panose="02040503050406030204" pitchFamily="18" charset="0"/>
                      </a:rPr>
                      <m:t>+</m:t>
                    </m:r>
                    <m:r>
                      <a:rPr lang="en-GB" sz="1400" b="0" i="1" smtClean="0">
                        <a:latin typeface="Cambria Math" panose="02040503050406030204" pitchFamily="18" charset="0"/>
                      </a:rPr>
                      <m:t>64</m:t>
                    </m:r>
                    <m:r>
                      <a:rPr lang="en-GB" sz="1400" i="1">
                        <a:latin typeface="Cambria Math" panose="02040503050406030204" pitchFamily="18" charset="0"/>
                      </a:rPr>
                      <m:t>𝑥</m:t>
                    </m:r>
                    <m:r>
                      <a:rPr lang="en-GB" sz="1400" i="1">
                        <a:latin typeface="Cambria Math" panose="02040503050406030204" pitchFamily="18" charset="0"/>
                      </a:rPr>
                      <m:t>=0</m:t>
                    </m:r>
                  </m:oMath>
                </a14:m>
                <a:endParaRPr lang="en-GB" sz="1400" dirty="0">
                  <a:latin typeface="Candara" panose="020E0502030303020204" pitchFamily="34" charset="0"/>
                </a:endParaRPr>
              </a:p>
              <a:p>
                <a:pPr marL="342900" indent="-342900">
                  <a:buAutoNum type="alphaLcParenBoth"/>
                </a:pPr>
                <a:r>
                  <a:rPr lang="en-GB" sz="1400" dirty="0">
                    <a:latin typeface="Candara" panose="020E0502030303020204" pitchFamily="34" charset="0"/>
                  </a:rPr>
                  <a:t>Find the value of </a:t>
                </a:r>
                <a14:m>
                  <m:oMath xmlns:m="http://schemas.openxmlformats.org/officeDocument/2006/math">
                    <m:r>
                      <a:rPr lang="en-GB" sz="1400" i="1">
                        <a:latin typeface="Cambria Math" panose="02040503050406030204" pitchFamily="18" charset="0"/>
                      </a:rPr>
                      <m:t>𝑥</m:t>
                    </m:r>
                  </m:oMath>
                </a14:m>
                <a:r>
                  <a:rPr lang="en-GB" sz="1400" dirty="0">
                    <a:latin typeface="Candara" panose="020E0502030303020204" pitchFamily="34" charset="0"/>
                  </a:rPr>
                  <a:t> when </a:t>
                </a:r>
                <a14:m>
                  <m:oMath xmlns:m="http://schemas.openxmlformats.org/officeDocument/2006/math">
                    <m:r>
                      <a:rPr lang="en-GB" sz="1400" i="1">
                        <a:latin typeface="Cambria Math" panose="02040503050406030204" pitchFamily="18" charset="0"/>
                      </a:rPr>
                      <m:t>𝑡</m:t>
                    </m:r>
                    <m:r>
                      <a:rPr lang="en-GB" sz="1400" i="1">
                        <a:latin typeface="Cambria Math" panose="02040503050406030204" pitchFamily="18" charset="0"/>
                      </a:rPr>
                      <m:t>=1</m:t>
                    </m:r>
                  </m:oMath>
                </a14:m>
                <a:r>
                  <a:rPr lang="en-GB" sz="1400" dirty="0">
                    <a:latin typeface="Candara" panose="020E0502030303020204" pitchFamily="34" charset="0"/>
                  </a:rPr>
                  <a:t>.</a:t>
                </a:r>
              </a:p>
            </p:txBody>
          </p:sp>
        </mc:Choice>
        <mc:Fallback xmlns="">
          <p:sp>
            <p:nvSpPr>
              <p:cNvPr id="10" name="TextBox 9"/>
              <p:cNvSpPr txBox="1">
                <a:spLocks noRot="1" noChangeAspect="1" noMove="1" noResize="1" noEditPoints="1" noAdjustHandles="1" noChangeArrowheads="1" noChangeShapeType="1" noTextEdit="1"/>
              </p:cNvSpPr>
              <p:nvPr/>
            </p:nvSpPr>
            <p:spPr>
              <a:xfrm>
                <a:off x="-5018" y="466378"/>
                <a:ext cx="4665795" cy="2367315"/>
              </a:xfrm>
              <a:prstGeom prst="rect">
                <a:avLst/>
              </a:prstGeom>
              <a:blipFill>
                <a:blip r:embed="rId2"/>
                <a:stretch>
                  <a:fillRect l="-392" t="-515" r="-914" b="-2062"/>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4577015" y="461665"/>
                <a:ext cx="4655761" cy="2151871"/>
              </a:xfrm>
              <a:prstGeom prst="rect">
                <a:avLst/>
              </a:prstGeom>
              <a:noFill/>
            </p:spPr>
            <p:txBody>
              <a:bodyPr wrap="square" rtlCol="0">
                <a:spAutoFit/>
              </a:bodyPr>
              <a:lstStyle/>
              <a:p>
                <a:r>
                  <a:rPr lang="en-GB" sz="1400" dirty="0">
                    <a:latin typeface="Candara" panose="020E0502030303020204" pitchFamily="34" charset="0"/>
                  </a:rPr>
                  <a:t>A particle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 of mass 2 kg moves in a horizontal straight line. </a:t>
                </a:r>
              </a:p>
              <a:p>
                <a:r>
                  <a:rPr lang="en-GB" sz="1400" dirty="0">
                    <a:latin typeface="Candara" panose="020E0502030303020204" pitchFamily="34" charset="0"/>
                  </a:rPr>
                  <a:t>At time </a:t>
                </a:r>
                <a14:m>
                  <m:oMath xmlns:m="http://schemas.openxmlformats.org/officeDocument/2006/math">
                    <m:r>
                      <a:rPr lang="en-GB" sz="1400" i="1">
                        <a:latin typeface="Cambria Math" panose="02040503050406030204" pitchFamily="18" charset="0"/>
                      </a:rPr>
                      <m:t>𝑡</m:t>
                    </m:r>
                  </m:oMath>
                </a14:m>
                <a:r>
                  <a:rPr lang="en-GB" sz="1400" dirty="0">
                    <a:latin typeface="Candara" panose="020E0502030303020204" pitchFamily="34" charset="0"/>
                  </a:rPr>
                  <a:t> seconds, the displacement of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 from a fixed point, </a:t>
                </a:r>
                <a14:m>
                  <m:oMath xmlns:m="http://schemas.openxmlformats.org/officeDocument/2006/math">
                    <m:r>
                      <a:rPr lang="en-GB" sz="1400" i="1">
                        <a:latin typeface="Cambria Math" panose="02040503050406030204" pitchFamily="18" charset="0"/>
                      </a:rPr>
                      <m:t>𝑂</m:t>
                    </m:r>
                  </m:oMath>
                </a14:m>
                <a:r>
                  <a:rPr lang="en-GB" sz="1400" dirty="0">
                    <a:latin typeface="Candara" panose="020E0502030303020204" pitchFamily="34" charset="0"/>
                  </a:rPr>
                  <a:t>, on the line is </a:t>
                </a:r>
                <a14:m>
                  <m:oMath xmlns:m="http://schemas.openxmlformats.org/officeDocument/2006/math">
                    <m:r>
                      <a:rPr lang="en-GB" sz="1400" i="1">
                        <a:latin typeface="Cambria Math" panose="02040503050406030204" pitchFamily="18" charset="0"/>
                      </a:rPr>
                      <m:t>𝑥</m:t>
                    </m:r>
                  </m:oMath>
                </a14:m>
                <a:r>
                  <a:rPr lang="en-GB" sz="1400" dirty="0">
                    <a:latin typeface="Candara" panose="020E0502030303020204" pitchFamily="34" charset="0"/>
                  </a:rPr>
                  <a:t> m and the velocity of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 is </a:t>
                </a:r>
                <a14:m>
                  <m:oMath xmlns:m="http://schemas.openxmlformats.org/officeDocument/2006/math">
                    <m:r>
                      <a:rPr lang="en-GB" sz="1400" i="1">
                        <a:latin typeface="Cambria Math" panose="02040503050406030204" pitchFamily="18" charset="0"/>
                      </a:rPr>
                      <m:t>𝑣</m:t>
                    </m:r>
                  </m:oMath>
                </a14:m>
                <a:r>
                  <a:rPr lang="en-GB" sz="1400" dirty="0">
                    <a:latin typeface="Candara" panose="020E0502030303020204" pitchFamily="34" charset="0"/>
                  </a:rPr>
                  <a:t> ms</a:t>
                </a:r>
                <a:r>
                  <a:rPr lang="en-GB" sz="1400" baseline="30000" dirty="0">
                    <a:latin typeface="Candara" panose="020E0502030303020204" pitchFamily="34" charset="0"/>
                  </a:rPr>
                  <a:t>-1</a:t>
                </a:r>
                <a:r>
                  <a:rPr lang="en-GB" sz="1400" dirty="0">
                    <a:latin typeface="Candara" panose="020E0502030303020204" pitchFamily="34" charset="0"/>
                  </a:rPr>
                  <a:t>. </a:t>
                </a:r>
              </a:p>
              <a:p>
                <a:r>
                  <a:rPr lang="en-GB" sz="1400" dirty="0">
                    <a:latin typeface="Candara" panose="020E0502030303020204" pitchFamily="34" charset="0"/>
                  </a:rPr>
                  <a:t>A force of magnitude </a:t>
                </a:r>
                <a14:m>
                  <m:oMath xmlns:m="http://schemas.openxmlformats.org/officeDocument/2006/math">
                    <m:r>
                      <a:rPr lang="en-GB" sz="1400" i="1">
                        <a:latin typeface="Cambria Math" panose="02040503050406030204" pitchFamily="18" charset="0"/>
                      </a:rPr>
                      <m:t>8</m:t>
                    </m:r>
                    <m:r>
                      <a:rPr lang="en-GB" sz="1400" i="1">
                        <a:latin typeface="Cambria Math" panose="02040503050406030204" pitchFamily="18" charset="0"/>
                      </a:rPr>
                      <m:t>𝑥</m:t>
                    </m:r>
                  </m:oMath>
                </a14:m>
                <a:r>
                  <a:rPr lang="en-GB" sz="1400" dirty="0">
                    <a:latin typeface="Candara" panose="020E0502030303020204" pitchFamily="34" charset="0"/>
                  </a:rPr>
                  <a:t> N acts on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 in the direction </a:t>
                </a:r>
                <a14:m>
                  <m:oMath xmlns:m="http://schemas.openxmlformats.org/officeDocument/2006/math">
                    <m:r>
                      <a:rPr lang="en-GB" sz="1400" i="1">
                        <a:latin typeface="Cambria Math" panose="02040503050406030204" pitchFamily="18" charset="0"/>
                      </a:rPr>
                      <m:t>𝑃𝑂</m:t>
                    </m:r>
                  </m:oMath>
                </a14:m>
                <a:r>
                  <a:rPr lang="en-GB" sz="1400" dirty="0">
                    <a:latin typeface="Candara" panose="020E0502030303020204" pitchFamily="34" charset="0"/>
                  </a:rPr>
                  <a:t>. The particle is also subject to a resistance of magnitude </a:t>
                </a:r>
                <a14:m>
                  <m:oMath xmlns:m="http://schemas.openxmlformats.org/officeDocument/2006/math">
                    <m:r>
                      <a:rPr lang="en-GB" sz="1400" i="1">
                        <a:latin typeface="Cambria Math" panose="02040503050406030204" pitchFamily="18" charset="0"/>
                      </a:rPr>
                      <m:t>4</m:t>
                    </m:r>
                    <m:r>
                      <a:rPr lang="en-GB" sz="1400" i="1">
                        <a:latin typeface="Cambria Math" panose="02040503050406030204" pitchFamily="18" charset="0"/>
                      </a:rPr>
                      <m:t>𝑣</m:t>
                    </m:r>
                  </m:oMath>
                </a14:m>
                <a:r>
                  <a:rPr lang="en-GB" sz="1400" dirty="0">
                    <a:latin typeface="Candara" panose="020E0502030303020204" pitchFamily="34" charset="0"/>
                  </a:rPr>
                  <a:t> N. When </a:t>
                </a:r>
                <a14:m>
                  <m:oMath xmlns:m="http://schemas.openxmlformats.org/officeDocument/2006/math">
                    <m:r>
                      <a:rPr lang="en-GB" sz="1400" i="1">
                        <a:latin typeface="Cambria Math" panose="02040503050406030204" pitchFamily="18" charset="0"/>
                      </a:rPr>
                      <m:t>𝑡</m:t>
                    </m:r>
                    <m:r>
                      <a:rPr lang="en-GB" sz="1400" i="1">
                        <a:latin typeface="Cambria Math" panose="02040503050406030204" pitchFamily="18" charset="0"/>
                      </a:rPr>
                      <m:t>=0, </m:t>
                    </m:r>
                    <m:r>
                      <a:rPr lang="en-GB" sz="1400" i="1">
                        <a:latin typeface="Cambria Math" panose="02040503050406030204" pitchFamily="18" charset="0"/>
                      </a:rPr>
                      <m:t>𝑥</m:t>
                    </m:r>
                    <m:r>
                      <a:rPr lang="en-GB" sz="1400" i="1">
                        <a:latin typeface="Cambria Math" panose="02040503050406030204" pitchFamily="18" charset="0"/>
                      </a:rPr>
                      <m:t>=1.5</m:t>
                    </m:r>
                  </m:oMath>
                </a14:m>
                <a:r>
                  <a:rPr lang="en-GB" sz="1400" dirty="0">
                    <a:latin typeface="Candara" panose="020E0502030303020204" pitchFamily="34" charset="0"/>
                  </a:rPr>
                  <a:t> and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 is moving in the direction of increasing </a:t>
                </a:r>
                <a14:m>
                  <m:oMath xmlns:m="http://schemas.openxmlformats.org/officeDocument/2006/math">
                    <m:r>
                      <a:rPr lang="en-GB" sz="1400" i="1">
                        <a:latin typeface="Cambria Math" panose="02040503050406030204" pitchFamily="18" charset="0"/>
                      </a:rPr>
                      <m:t>𝑥</m:t>
                    </m:r>
                  </m:oMath>
                </a14:m>
                <a:r>
                  <a:rPr lang="en-GB" sz="1400" dirty="0">
                    <a:latin typeface="Candara" panose="020E0502030303020204" pitchFamily="34" charset="0"/>
                  </a:rPr>
                  <a:t> with speed </a:t>
                </a:r>
                <a14:m>
                  <m:oMath xmlns:m="http://schemas.openxmlformats.org/officeDocument/2006/math">
                    <m:r>
                      <a:rPr lang="en-GB" sz="1400" i="1">
                        <a:latin typeface="Cambria Math" panose="02040503050406030204" pitchFamily="18" charset="0"/>
                      </a:rPr>
                      <m:t>4</m:t>
                    </m:r>
                  </m:oMath>
                </a14:m>
                <a:r>
                  <a:rPr lang="en-GB" sz="1400" dirty="0">
                    <a:latin typeface="Candara" panose="020E0502030303020204" pitchFamily="34" charset="0"/>
                  </a:rPr>
                  <a:t> ms</a:t>
                </a:r>
                <a:r>
                  <a:rPr lang="en-GB" sz="1400" baseline="30000" dirty="0">
                    <a:latin typeface="Candara" panose="020E0502030303020204" pitchFamily="34" charset="0"/>
                  </a:rPr>
                  <a:t>-1</a:t>
                </a:r>
                <a:r>
                  <a:rPr lang="en-GB" sz="1400" dirty="0">
                    <a:latin typeface="Candara" panose="020E0502030303020204" pitchFamily="34" charset="0"/>
                  </a:rPr>
                  <a:t>,</a:t>
                </a:r>
              </a:p>
              <a:p>
                <a:pPr marL="342900" indent="-342900">
                  <a:buAutoNum type="alphaLcParenBoth"/>
                </a:pPr>
                <a:r>
                  <a:rPr lang="en-GB" sz="1400" dirty="0">
                    <a:latin typeface="Candara" panose="020E0502030303020204" pitchFamily="34" charset="0"/>
                  </a:rPr>
                  <a:t>Show that </a:t>
                </a:r>
                <a14:m>
                  <m:oMath xmlns:m="http://schemas.openxmlformats.org/officeDocument/2006/math">
                    <m:f>
                      <m:fPr>
                        <m:ctrlPr>
                          <a:rPr lang="en-GB" sz="1400" i="1">
                            <a:latin typeface="Cambria Math" panose="02040503050406030204" pitchFamily="18" charset="0"/>
                          </a:rPr>
                        </m:ctrlPr>
                      </m:fPr>
                      <m:num>
                        <m:sSup>
                          <m:sSupPr>
                            <m:ctrlPr>
                              <a:rPr lang="en-GB" sz="1400" i="1">
                                <a:latin typeface="Cambria Math" panose="02040503050406030204" pitchFamily="18" charset="0"/>
                              </a:rPr>
                            </m:ctrlPr>
                          </m:sSupPr>
                          <m:e>
                            <m:r>
                              <a:rPr lang="en-GB" sz="1400" i="1">
                                <a:latin typeface="Cambria Math" panose="02040503050406030204" pitchFamily="18" charset="0"/>
                              </a:rPr>
                              <m:t>𝑑</m:t>
                            </m:r>
                          </m:e>
                          <m:sup>
                            <m:r>
                              <a:rPr lang="en-GB" sz="1400" i="1">
                                <a:latin typeface="Cambria Math" panose="02040503050406030204" pitchFamily="18" charset="0"/>
                              </a:rPr>
                              <m:t>2</m:t>
                            </m:r>
                          </m:sup>
                        </m:sSup>
                        <m:r>
                          <a:rPr lang="en-GB" sz="1400" i="1">
                            <a:latin typeface="Cambria Math" panose="02040503050406030204" pitchFamily="18" charset="0"/>
                          </a:rPr>
                          <m:t>𝑥</m:t>
                        </m:r>
                      </m:num>
                      <m:den>
                        <m:r>
                          <a:rPr lang="en-GB" sz="1400" i="1">
                            <a:latin typeface="Cambria Math" panose="02040503050406030204" pitchFamily="18" charset="0"/>
                          </a:rPr>
                          <m:t>𝑑</m:t>
                        </m:r>
                        <m:sSup>
                          <m:sSupPr>
                            <m:ctrlPr>
                              <a:rPr lang="en-GB" sz="1400" i="1">
                                <a:latin typeface="Cambria Math" panose="02040503050406030204" pitchFamily="18" charset="0"/>
                              </a:rPr>
                            </m:ctrlPr>
                          </m:sSupPr>
                          <m:e>
                            <m:r>
                              <a:rPr lang="en-GB" sz="1400" i="1">
                                <a:latin typeface="Cambria Math" panose="02040503050406030204" pitchFamily="18" charset="0"/>
                              </a:rPr>
                              <m:t>𝑡</m:t>
                            </m:r>
                          </m:e>
                          <m:sup>
                            <m:r>
                              <a:rPr lang="en-GB" sz="1400" i="1">
                                <a:latin typeface="Cambria Math" panose="02040503050406030204" pitchFamily="18" charset="0"/>
                              </a:rPr>
                              <m:t>2</m:t>
                            </m:r>
                          </m:sup>
                        </m:sSup>
                      </m:den>
                    </m:f>
                    <m:r>
                      <a:rPr lang="en-GB" sz="1400" i="1">
                        <a:latin typeface="Cambria Math" panose="02040503050406030204" pitchFamily="18" charset="0"/>
                      </a:rPr>
                      <m:t>+8</m:t>
                    </m:r>
                    <m:f>
                      <m:fPr>
                        <m:ctrlPr>
                          <a:rPr lang="en-GB" sz="1400" i="1">
                            <a:latin typeface="Cambria Math" panose="02040503050406030204" pitchFamily="18" charset="0"/>
                          </a:rPr>
                        </m:ctrlPr>
                      </m:fPr>
                      <m:num>
                        <m:r>
                          <a:rPr lang="en-GB" sz="1400" i="1">
                            <a:latin typeface="Cambria Math" panose="02040503050406030204" pitchFamily="18" charset="0"/>
                          </a:rPr>
                          <m:t>𝑑𝑥</m:t>
                        </m:r>
                      </m:num>
                      <m:den>
                        <m:r>
                          <a:rPr lang="en-GB" sz="1400" i="1">
                            <a:latin typeface="Cambria Math" panose="02040503050406030204" pitchFamily="18" charset="0"/>
                          </a:rPr>
                          <m:t>𝑑𝑡</m:t>
                        </m:r>
                      </m:den>
                    </m:f>
                    <m:r>
                      <a:rPr lang="en-GB" sz="1400" i="1">
                        <a:latin typeface="Cambria Math" panose="02040503050406030204" pitchFamily="18" charset="0"/>
                      </a:rPr>
                      <m:t>+16</m:t>
                    </m:r>
                    <m:r>
                      <a:rPr lang="en-GB" sz="1400" i="1">
                        <a:latin typeface="Cambria Math" panose="02040503050406030204" pitchFamily="18" charset="0"/>
                      </a:rPr>
                      <m:t>𝑥</m:t>
                    </m:r>
                    <m:r>
                      <a:rPr lang="en-GB" sz="1400" i="1">
                        <a:latin typeface="Cambria Math" panose="02040503050406030204" pitchFamily="18" charset="0"/>
                      </a:rPr>
                      <m:t>=0</m:t>
                    </m:r>
                  </m:oMath>
                </a14:m>
                <a:endParaRPr lang="en-GB" sz="1400" dirty="0">
                  <a:latin typeface="Candara" panose="020E0502030303020204" pitchFamily="34" charset="0"/>
                </a:endParaRPr>
              </a:p>
              <a:p>
                <a:pPr marL="342900" indent="-342900">
                  <a:buAutoNum type="alphaLcParenBoth"/>
                </a:pPr>
                <a:r>
                  <a:rPr lang="en-GB" sz="1400" dirty="0">
                    <a:latin typeface="Candara" panose="020E0502030303020204" pitchFamily="34" charset="0"/>
                  </a:rPr>
                  <a:t>Find the value of </a:t>
                </a:r>
                <a14:m>
                  <m:oMath xmlns:m="http://schemas.openxmlformats.org/officeDocument/2006/math">
                    <m:r>
                      <a:rPr lang="en-GB" sz="1400" i="1">
                        <a:latin typeface="Cambria Math" panose="02040503050406030204" pitchFamily="18" charset="0"/>
                      </a:rPr>
                      <m:t>𝑥</m:t>
                    </m:r>
                  </m:oMath>
                </a14:m>
                <a:r>
                  <a:rPr lang="en-GB" sz="1400" dirty="0">
                    <a:latin typeface="Candara" panose="020E0502030303020204" pitchFamily="34" charset="0"/>
                  </a:rPr>
                  <a:t> when </a:t>
                </a:r>
                <a14:m>
                  <m:oMath xmlns:m="http://schemas.openxmlformats.org/officeDocument/2006/math">
                    <m:r>
                      <a:rPr lang="en-GB" sz="1400" i="1">
                        <a:latin typeface="Cambria Math" panose="02040503050406030204" pitchFamily="18" charset="0"/>
                      </a:rPr>
                      <m:t>𝑡</m:t>
                    </m:r>
                    <m:r>
                      <a:rPr lang="en-GB" sz="1400" i="1">
                        <a:latin typeface="Cambria Math" panose="02040503050406030204" pitchFamily="18" charset="0"/>
                      </a:rPr>
                      <m:t>=1</m:t>
                    </m:r>
                  </m:oMath>
                </a14:m>
                <a:r>
                  <a:rPr lang="en-GB" sz="1400" dirty="0">
                    <a:latin typeface="Candara" panose="020E0502030303020204" pitchFamily="34" charset="0"/>
                  </a:rPr>
                  <a:t>.</a:t>
                </a:r>
              </a:p>
            </p:txBody>
          </p:sp>
        </mc:Choice>
        <mc:Fallback xmlns="">
          <p:sp>
            <p:nvSpPr>
              <p:cNvPr id="11" name="TextBox 10"/>
              <p:cNvSpPr txBox="1">
                <a:spLocks noRot="1" noChangeAspect="1" noMove="1" noResize="1" noEditPoints="1" noAdjustHandles="1" noChangeArrowheads="1" noChangeShapeType="1" noTextEdit="1"/>
              </p:cNvSpPr>
              <p:nvPr/>
            </p:nvSpPr>
            <p:spPr>
              <a:xfrm>
                <a:off x="4577015" y="461665"/>
                <a:ext cx="4655761" cy="2151871"/>
              </a:xfrm>
              <a:prstGeom prst="rect">
                <a:avLst/>
              </a:prstGeom>
              <a:blipFill>
                <a:blip r:embed="rId3"/>
                <a:stretch>
                  <a:fillRect l="-524" t="-567" r="-1178" b="-226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 name="Rectangle 11">
                <a:extLst>
                  <a:ext uri="{FF2B5EF4-FFF2-40B4-BE49-F238E27FC236}">
                    <a16:creationId xmlns:a16="http://schemas.microsoft.com/office/drawing/2014/main" id="{C24385B1-56CC-4BCF-9B84-8EA2D3337E37}"/>
                  </a:ext>
                </a:extLst>
              </p:cNvPr>
              <p:cNvSpPr/>
              <p:nvPr/>
            </p:nvSpPr>
            <p:spPr>
              <a:xfrm>
                <a:off x="4571999" y="2622713"/>
                <a:ext cx="4572001" cy="584775"/>
              </a:xfrm>
              <a:prstGeom prst="rect">
                <a:avLst/>
              </a:prstGeom>
            </p:spPr>
            <p:txBody>
              <a:bodyPr wrap="square">
                <a:spAutoFit/>
              </a:bodyPr>
              <a:lstStyle/>
              <a:p>
                <a:pPr marL="342900" indent="-342900">
                  <a:buAutoNum type="alphaLcParenBoth"/>
                </a:pPr>
                <a:r>
                  <a:rPr lang="en-GB" sz="1600" dirty="0">
                    <a:solidFill>
                      <a:srgbClr val="FF0000"/>
                    </a:solidFill>
                    <a:latin typeface="Candara" panose="020E0502030303020204" pitchFamily="34" charset="0"/>
                  </a:rPr>
                  <a:t>Shown</a:t>
                </a:r>
              </a:p>
              <a:p>
                <a:pPr marL="342900" indent="-342900">
                  <a:buAutoNum type="alphaLcParenBoth"/>
                </a:pPr>
                <a:r>
                  <a:rPr lang="en-GB" sz="1600" dirty="0">
                    <a:solidFill>
                      <a:srgbClr val="FF0000"/>
                    </a:solidFill>
                    <a:latin typeface="Candara" panose="020E0502030303020204" pitchFamily="34" charset="0"/>
                  </a:rPr>
                  <a:t> </a:t>
                </a:r>
                <a14:m>
                  <m:oMath xmlns:m="http://schemas.openxmlformats.org/officeDocument/2006/math">
                    <m:r>
                      <a:rPr lang="en-GB" sz="1600" b="0" i="1" smtClean="0">
                        <a:solidFill>
                          <a:srgbClr val="FF0000"/>
                        </a:solidFill>
                        <a:latin typeface="Cambria Math" panose="02040503050406030204" pitchFamily="18" charset="0"/>
                      </a:rPr>
                      <m:t>𝑥</m:t>
                    </m:r>
                    <m:r>
                      <a:rPr lang="en-GB" sz="1600" b="0" i="1" smtClean="0">
                        <a:solidFill>
                          <a:srgbClr val="FF0000"/>
                        </a:solidFill>
                        <a:latin typeface="Cambria Math" panose="02040503050406030204" pitchFamily="18" charset="0"/>
                      </a:rPr>
                      <m:t>=0.211 </m:t>
                    </m:r>
                  </m:oMath>
                </a14:m>
                <a:r>
                  <a:rPr lang="en-GB" sz="1600" dirty="0">
                    <a:solidFill>
                      <a:srgbClr val="FF0000"/>
                    </a:solidFill>
                    <a:latin typeface="Candara" panose="020E0502030303020204" pitchFamily="34" charset="0"/>
                  </a:rPr>
                  <a:t>(3 sf)</a:t>
                </a:r>
              </a:p>
            </p:txBody>
          </p:sp>
        </mc:Choice>
        <mc:Fallback xmlns="">
          <p:sp>
            <p:nvSpPr>
              <p:cNvPr id="12" name="Rectangle 11">
                <a:extLst>
                  <a:ext uri="{FF2B5EF4-FFF2-40B4-BE49-F238E27FC236}">
                    <a16:creationId xmlns:a16="http://schemas.microsoft.com/office/drawing/2014/main" id="{C24385B1-56CC-4BCF-9B84-8EA2D3337E37}"/>
                  </a:ext>
                </a:extLst>
              </p:cNvPr>
              <p:cNvSpPr>
                <a:spLocks noRot="1" noChangeAspect="1" noMove="1" noResize="1" noEditPoints="1" noAdjustHandles="1" noChangeArrowheads="1" noChangeShapeType="1" noTextEdit="1"/>
              </p:cNvSpPr>
              <p:nvPr/>
            </p:nvSpPr>
            <p:spPr>
              <a:xfrm>
                <a:off x="4571999" y="2622713"/>
                <a:ext cx="4572001" cy="584775"/>
              </a:xfrm>
              <a:prstGeom prst="rect">
                <a:avLst/>
              </a:prstGeom>
              <a:blipFill>
                <a:blip r:embed="rId4"/>
                <a:stretch>
                  <a:fillRect l="-667" t="-3125" b="-12500"/>
                </a:stretch>
              </a:blipFill>
            </p:spPr>
            <p:txBody>
              <a:bodyPr/>
              <a:lstStyle/>
              <a:p>
                <a:r>
                  <a:rPr lang="en-GB">
                    <a:noFill/>
                  </a:rPr>
                  <a:t> </a:t>
                </a:r>
              </a:p>
            </p:txBody>
          </p:sp>
        </mc:Fallback>
      </mc:AlternateContent>
    </p:spTree>
    <p:extLst>
      <p:ext uri="{BB962C8B-B14F-4D97-AF65-F5344CB8AC3E}">
        <p14:creationId xmlns:p14="http://schemas.microsoft.com/office/powerpoint/2010/main" val="909092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mc:AlternateContent xmlns:mc="http://schemas.openxmlformats.org/markup-compatibility/2006" xmlns:a14="http://schemas.microsoft.com/office/drawing/2010/main">
        <mc:Choice Requires="a14">
          <p:sp>
            <p:nvSpPr>
              <p:cNvPr id="10" name="TextBox 9"/>
              <p:cNvSpPr txBox="1"/>
              <p:nvPr/>
            </p:nvSpPr>
            <p:spPr>
              <a:xfrm>
                <a:off x="-5018" y="466378"/>
                <a:ext cx="4582033" cy="2367315"/>
              </a:xfrm>
              <a:prstGeom prst="rect">
                <a:avLst/>
              </a:prstGeom>
              <a:noFill/>
            </p:spPr>
            <p:txBody>
              <a:bodyPr wrap="square" rtlCol="0">
                <a:spAutoFit/>
              </a:bodyPr>
              <a:lstStyle/>
              <a:p>
                <a:r>
                  <a:rPr lang="en-GB" sz="1400" dirty="0">
                    <a:latin typeface="Candara" panose="020E0502030303020204" pitchFamily="34" charset="0"/>
                  </a:rPr>
                  <a:t>A particle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 hangs freely in equilibrium attached to one end of a light elastic string. The other end of the string is attached to a fixed point </a:t>
                </a:r>
                <a14:m>
                  <m:oMath xmlns:m="http://schemas.openxmlformats.org/officeDocument/2006/math">
                    <m:r>
                      <a:rPr lang="en-GB" sz="1400" i="1">
                        <a:latin typeface="Cambria Math" panose="02040503050406030204" pitchFamily="18" charset="0"/>
                      </a:rPr>
                      <m:t>𝐴</m:t>
                    </m:r>
                  </m:oMath>
                </a14:m>
                <a:r>
                  <a:rPr lang="en-GB" sz="1400" dirty="0">
                    <a:latin typeface="Candara" panose="020E0502030303020204" pitchFamily="34" charset="0"/>
                  </a:rPr>
                  <a:t>. The particle is now pulled down and held at rest in a container of liquid which exerts a resistance to motion on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 is then released from rest. While the string remains taut and the particle in the liquid, the motion can be modelled using the equation</a:t>
                </a:r>
              </a:p>
              <a:p>
                <a14:m>
                  <m:oMath xmlns:m="http://schemas.openxmlformats.org/officeDocument/2006/math">
                    <m:f>
                      <m:fPr>
                        <m:ctrlPr>
                          <a:rPr lang="en-GB" sz="1400" i="1">
                            <a:latin typeface="Cambria Math" panose="02040503050406030204" pitchFamily="18" charset="0"/>
                          </a:rPr>
                        </m:ctrlPr>
                      </m:fPr>
                      <m:num>
                        <m:sSup>
                          <m:sSupPr>
                            <m:ctrlPr>
                              <a:rPr lang="en-GB" sz="1400" i="1">
                                <a:latin typeface="Cambria Math" panose="02040503050406030204" pitchFamily="18" charset="0"/>
                              </a:rPr>
                            </m:ctrlPr>
                          </m:sSupPr>
                          <m:e>
                            <m:r>
                              <a:rPr lang="en-GB" sz="1400" i="1">
                                <a:latin typeface="Cambria Math" panose="02040503050406030204" pitchFamily="18" charset="0"/>
                              </a:rPr>
                              <m:t>𝑑</m:t>
                            </m:r>
                          </m:e>
                          <m:sup>
                            <m:r>
                              <a:rPr lang="en-GB" sz="1400" i="1">
                                <a:latin typeface="Cambria Math" panose="02040503050406030204" pitchFamily="18" charset="0"/>
                              </a:rPr>
                              <m:t>2</m:t>
                            </m:r>
                          </m:sup>
                        </m:sSup>
                        <m:r>
                          <a:rPr lang="en-GB" sz="1400" i="1">
                            <a:latin typeface="Cambria Math" panose="02040503050406030204" pitchFamily="18" charset="0"/>
                          </a:rPr>
                          <m:t>𝑥</m:t>
                        </m:r>
                      </m:num>
                      <m:den>
                        <m:r>
                          <a:rPr lang="en-GB" sz="1400" i="1">
                            <a:latin typeface="Cambria Math" panose="02040503050406030204" pitchFamily="18" charset="0"/>
                          </a:rPr>
                          <m:t>𝑑</m:t>
                        </m:r>
                        <m:sSup>
                          <m:sSupPr>
                            <m:ctrlPr>
                              <a:rPr lang="en-GB" sz="1400" i="1">
                                <a:latin typeface="Cambria Math" panose="02040503050406030204" pitchFamily="18" charset="0"/>
                              </a:rPr>
                            </m:ctrlPr>
                          </m:sSupPr>
                          <m:e>
                            <m:r>
                              <a:rPr lang="en-GB" sz="1400" i="1">
                                <a:latin typeface="Cambria Math" panose="02040503050406030204" pitchFamily="18" charset="0"/>
                              </a:rPr>
                              <m:t>𝑡</m:t>
                            </m:r>
                          </m:e>
                          <m:sup>
                            <m:r>
                              <a:rPr lang="en-GB" sz="1400" i="1">
                                <a:latin typeface="Cambria Math" panose="02040503050406030204" pitchFamily="18" charset="0"/>
                              </a:rPr>
                              <m:t>2</m:t>
                            </m:r>
                          </m:sup>
                        </m:sSup>
                      </m:den>
                    </m:f>
                    <m:r>
                      <a:rPr lang="en-GB" sz="1400" i="1">
                        <a:latin typeface="Cambria Math" panose="02040503050406030204" pitchFamily="18" charset="0"/>
                      </a:rPr>
                      <m:t>+</m:t>
                    </m:r>
                    <m:r>
                      <a:rPr lang="en-GB" sz="1400" b="0" i="1" smtClean="0">
                        <a:latin typeface="Cambria Math" panose="02040503050406030204" pitchFamily="18" charset="0"/>
                      </a:rPr>
                      <m:t>4</m:t>
                    </m:r>
                    <m:r>
                      <a:rPr lang="en-GB" sz="1400" i="1">
                        <a:latin typeface="Cambria Math" panose="02040503050406030204" pitchFamily="18" charset="0"/>
                      </a:rPr>
                      <m:t>𝑘</m:t>
                    </m:r>
                    <m:f>
                      <m:fPr>
                        <m:ctrlPr>
                          <a:rPr lang="en-GB" sz="1400" i="1">
                            <a:latin typeface="Cambria Math" panose="02040503050406030204" pitchFamily="18" charset="0"/>
                          </a:rPr>
                        </m:ctrlPr>
                      </m:fPr>
                      <m:num>
                        <m:r>
                          <a:rPr lang="en-GB" sz="1400" i="1">
                            <a:latin typeface="Cambria Math" panose="02040503050406030204" pitchFamily="18" charset="0"/>
                          </a:rPr>
                          <m:t>𝑑𝑥</m:t>
                        </m:r>
                      </m:num>
                      <m:den>
                        <m:r>
                          <a:rPr lang="en-GB" sz="1400" i="1">
                            <a:latin typeface="Cambria Math" panose="02040503050406030204" pitchFamily="18" charset="0"/>
                          </a:rPr>
                          <m:t>𝑑𝑡</m:t>
                        </m:r>
                      </m:den>
                    </m:f>
                    <m:r>
                      <a:rPr lang="en-GB" sz="1400" i="1">
                        <a:latin typeface="Cambria Math" panose="02040503050406030204" pitchFamily="18" charset="0"/>
                      </a:rPr>
                      <m:t>+</m:t>
                    </m:r>
                    <m:r>
                      <a:rPr lang="en-GB" sz="1400" b="0" i="1" smtClean="0">
                        <a:latin typeface="Cambria Math" panose="02040503050406030204" pitchFamily="18" charset="0"/>
                      </a:rPr>
                      <m:t>3</m:t>
                    </m:r>
                    <m:sSup>
                      <m:sSupPr>
                        <m:ctrlPr>
                          <a:rPr lang="en-GB" sz="1400" i="1">
                            <a:latin typeface="Cambria Math" panose="02040503050406030204" pitchFamily="18" charset="0"/>
                          </a:rPr>
                        </m:ctrlPr>
                      </m:sSupPr>
                      <m:e>
                        <m:r>
                          <a:rPr lang="en-GB" sz="1400" i="1">
                            <a:latin typeface="Cambria Math" panose="02040503050406030204" pitchFamily="18" charset="0"/>
                          </a:rPr>
                          <m:t>𝑘</m:t>
                        </m:r>
                      </m:e>
                      <m:sup>
                        <m:r>
                          <a:rPr lang="en-GB" sz="1400" i="1">
                            <a:latin typeface="Cambria Math" panose="02040503050406030204" pitchFamily="18" charset="0"/>
                          </a:rPr>
                          <m:t>2</m:t>
                        </m:r>
                      </m:sup>
                    </m:sSup>
                    <m:r>
                      <a:rPr lang="en-GB" sz="1400" i="1">
                        <a:latin typeface="Cambria Math" panose="02040503050406030204" pitchFamily="18" charset="0"/>
                      </a:rPr>
                      <m:t>𝑥</m:t>
                    </m:r>
                    <m:r>
                      <a:rPr lang="en-GB" sz="1400" i="1">
                        <a:latin typeface="Cambria Math" panose="02040503050406030204" pitchFamily="18" charset="0"/>
                      </a:rPr>
                      <m:t>=0,</m:t>
                    </m:r>
                  </m:oMath>
                </a14:m>
                <a:r>
                  <a:rPr lang="en-GB" sz="1400" dirty="0">
                    <a:latin typeface="Candara" panose="020E0502030303020204" pitchFamily="34" charset="0"/>
                  </a:rPr>
                  <a:t> where </a:t>
                </a:r>
                <a14:m>
                  <m:oMath xmlns:m="http://schemas.openxmlformats.org/officeDocument/2006/math">
                    <m:r>
                      <a:rPr lang="en-GB" sz="1400" i="1">
                        <a:latin typeface="Cambria Math" panose="02040503050406030204" pitchFamily="18" charset="0"/>
                      </a:rPr>
                      <m:t>𝑘</m:t>
                    </m:r>
                  </m:oMath>
                </a14:m>
                <a:r>
                  <a:rPr lang="en-GB" sz="1400" dirty="0">
                    <a:latin typeface="Candara" panose="020E0502030303020204" pitchFamily="34" charset="0"/>
                  </a:rPr>
                  <a:t> is a positive real constant</a:t>
                </a:r>
              </a:p>
              <a:p>
                <a:r>
                  <a:rPr lang="en-GB" sz="1400" dirty="0">
                    <a:latin typeface="Candara" panose="020E0502030303020204" pitchFamily="34" charset="0"/>
                  </a:rPr>
                  <a:t>Find the general solution to the differential equation and state the type of damping that the particle is subject to.</a:t>
                </a:r>
              </a:p>
            </p:txBody>
          </p:sp>
        </mc:Choice>
        <mc:Fallback xmlns="">
          <p:sp>
            <p:nvSpPr>
              <p:cNvPr id="10" name="TextBox 9"/>
              <p:cNvSpPr txBox="1">
                <a:spLocks noRot="1" noChangeAspect="1" noMove="1" noResize="1" noEditPoints="1" noAdjustHandles="1" noChangeArrowheads="1" noChangeShapeType="1" noTextEdit="1"/>
              </p:cNvSpPr>
              <p:nvPr/>
            </p:nvSpPr>
            <p:spPr>
              <a:xfrm>
                <a:off x="-5018" y="466378"/>
                <a:ext cx="4582033" cy="2367315"/>
              </a:xfrm>
              <a:prstGeom prst="rect">
                <a:avLst/>
              </a:prstGeom>
              <a:blipFill>
                <a:blip r:embed="rId2"/>
                <a:stretch>
                  <a:fillRect l="-399" t="-515" b="-180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4577015" y="461665"/>
                <a:ext cx="4655761" cy="2367315"/>
              </a:xfrm>
              <a:prstGeom prst="rect">
                <a:avLst/>
              </a:prstGeom>
              <a:noFill/>
            </p:spPr>
            <p:txBody>
              <a:bodyPr wrap="square" rtlCol="0">
                <a:spAutoFit/>
              </a:bodyPr>
              <a:lstStyle/>
              <a:p>
                <a:r>
                  <a:rPr lang="en-GB" sz="1400" dirty="0">
                    <a:latin typeface="Candara" panose="020E0502030303020204" pitchFamily="34" charset="0"/>
                  </a:rPr>
                  <a:t>A particle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 hangs freely in equilibrium attached to one end of a light elastic string. The other end of the string is attached to a fixed point </a:t>
                </a:r>
                <a14:m>
                  <m:oMath xmlns:m="http://schemas.openxmlformats.org/officeDocument/2006/math">
                    <m:r>
                      <a:rPr lang="en-GB" sz="1400" i="1">
                        <a:latin typeface="Cambria Math" panose="02040503050406030204" pitchFamily="18" charset="0"/>
                      </a:rPr>
                      <m:t>𝐴</m:t>
                    </m:r>
                  </m:oMath>
                </a14:m>
                <a:r>
                  <a:rPr lang="en-GB" sz="1400" dirty="0">
                    <a:latin typeface="Candara" panose="020E0502030303020204" pitchFamily="34" charset="0"/>
                  </a:rPr>
                  <a:t>. The particle is now pulled down and held at rest in a container of liquid which exerts a resistance to motion on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 is then released from rest. While the string remains taut and the particle in the liquid, the motion can be modelled using the equation</a:t>
                </a:r>
              </a:p>
              <a:p>
                <a14:m>
                  <m:oMath xmlns:m="http://schemas.openxmlformats.org/officeDocument/2006/math">
                    <m:f>
                      <m:fPr>
                        <m:ctrlPr>
                          <a:rPr lang="en-GB" sz="1400" i="1">
                            <a:latin typeface="Cambria Math" panose="02040503050406030204" pitchFamily="18" charset="0"/>
                          </a:rPr>
                        </m:ctrlPr>
                      </m:fPr>
                      <m:num>
                        <m:sSup>
                          <m:sSupPr>
                            <m:ctrlPr>
                              <a:rPr lang="en-GB" sz="1400" i="1">
                                <a:latin typeface="Cambria Math" panose="02040503050406030204" pitchFamily="18" charset="0"/>
                              </a:rPr>
                            </m:ctrlPr>
                          </m:sSupPr>
                          <m:e>
                            <m:r>
                              <a:rPr lang="en-GB" sz="1400" i="1">
                                <a:latin typeface="Cambria Math" panose="02040503050406030204" pitchFamily="18" charset="0"/>
                              </a:rPr>
                              <m:t>𝑑</m:t>
                            </m:r>
                          </m:e>
                          <m:sup>
                            <m:r>
                              <a:rPr lang="en-GB" sz="1400" i="1">
                                <a:latin typeface="Cambria Math" panose="02040503050406030204" pitchFamily="18" charset="0"/>
                              </a:rPr>
                              <m:t>2</m:t>
                            </m:r>
                          </m:sup>
                        </m:sSup>
                        <m:r>
                          <a:rPr lang="en-GB" sz="1400" i="1">
                            <a:latin typeface="Cambria Math" panose="02040503050406030204" pitchFamily="18" charset="0"/>
                          </a:rPr>
                          <m:t>𝑥</m:t>
                        </m:r>
                      </m:num>
                      <m:den>
                        <m:r>
                          <a:rPr lang="en-GB" sz="1400" i="1">
                            <a:latin typeface="Cambria Math" panose="02040503050406030204" pitchFamily="18" charset="0"/>
                          </a:rPr>
                          <m:t>𝑑</m:t>
                        </m:r>
                        <m:sSup>
                          <m:sSupPr>
                            <m:ctrlPr>
                              <a:rPr lang="en-GB" sz="1400" i="1">
                                <a:latin typeface="Cambria Math" panose="02040503050406030204" pitchFamily="18" charset="0"/>
                              </a:rPr>
                            </m:ctrlPr>
                          </m:sSupPr>
                          <m:e>
                            <m:r>
                              <a:rPr lang="en-GB" sz="1400" i="1">
                                <a:latin typeface="Cambria Math" panose="02040503050406030204" pitchFamily="18" charset="0"/>
                              </a:rPr>
                              <m:t>𝑡</m:t>
                            </m:r>
                          </m:e>
                          <m:sup>
                            <m:r>
                              <a:rPr lang="en-GB" sz="1400" i="1">
                                <a:latin typeface="Cambria Math" panose="02040503050406030204" pitchFamily="18" charset="0"/>
                              </a:rPr>
                              <m:t>2</m:t>
                            </m:r>
                          </m:sup>
                        </m:sSup>
                      </m:den>
                    </m:f>
                    <m:r>
                      <a:rPr lang="en-GB" sz="1400" i="1">
                        <a:latin typeface="Cambria Math" panose="02040503050406030204" pitchFamily="18" charset="0"/>
                      </a:rPr>
                      <m:t>+6</m:t>
                    </m:r>
                    <m:r>
                      <a:rPr lang="en-GB" sz="1400" i="1">
                        <a:latin typeface="Cambria Math" panose="02040503050406030204" pitchFamily="18" charset="0"/>
                      </a:rPr>
                      <m:t>𝑘</m:t>
                    </m:r>
                    <m:f>
                      <m:fPr>
                        <m:ctrlPr>
                          <a:rPr lang="en-GB" sz="1400" i="1">
                            <a:latin typeface="Cambria Math" panose="02040503050406030204" pitchFamily="18" charset="0"/>
                          </a:rPr>
                        </m:ctrlPr>
                      </m:fPr>
                      <m:num>
                        <m:r>
                          <a:rPr lang="en-GB" sz="1400" i="1">
                            <a:latin typeface="Cambria Math" panose="02040503050406030204" pitchFamily="18" charset="0"/>
                          </a:rPr>
                          <m:t>𝑑𝑥</m:t>
                        </m:r>
                      </m:num>
                      <m:den>
                        <m:r>
                          <a:rPr lang="en-GB" sz="1400" i="1">
                            <a:latin typeface="Cambria Math" panose="02040503050406030204" pitchFamily="18" charset="0"/>
                          </a:rPr>
                          <m:t>𝑑𝑡</m:t>
                        </m:r>
                      </m:den>
                    </m:f>
                    <m:r>
                      <a:rPr lang="en-GB" sz="1400" i="1">
                        <a:latin typeface="Cambria Math" panose="02040503050406030204" pitchFamily="18" charset="0"/>
                      </a:rPr>
                      <m:t>+5</m:t>
                    </m:r>
                    <m:sSup>
                      <m:sSupPr>
                        <m:ctrlPr>
                          <a:rPr lang="en-GB" sz="1400" i="1">
                            <a:latin typeface="Cambria Math" panose="02040503050406030204" pitchFamily="18" charset="0"/>
                          </a:rPr>
                        </m:ctrlPr>
                      </m:sSupPr>
                      <m:e>
                        <m:r>
                          <a:rPr lang="en-GB" sz="1400" i="1">
                            <a:latin typeface="Cambria Math" panose="02040503050406030204" pitchFamily="18" charset="0"/>
                          </a:rPr>
                          <m:t>𝑘</m:t>
                        </m:r>
                      </m:e>
                      <m:sup>
                        <m:r>
                          <a:rPr lang="en-GB" sz="1400" i="1">
                            <a:latin typeface="Cambria Math" panose="02040503050406030204" pitchFamily="18" charset="0"/>
                          </a:rPr>
                          <m:t>2</m:t>
                        </m:r>
                      </m:sup>
                    </m:sSup>
                    <m:r>
                      <a:rPr lang="en-GB" sz="1400" i="1">
                        <a:latin typeface="Cambria Math" panose="02040503050406030204" pitchFamily="18" charset="0"/>
                      </a:rPr>
                      <m:t>𝑥</m:t>
                    </m:r>
                    <m:r>
                      <a:rPr lang="en-GB" sz="1400" i="1">
                        <a:latin typeface="Cambria Math" panose="02040503050406030204" pitchFamily="18" charset="0"/>
                      </a:rPr>
                      <m:t>=0,</m:t>
                    </m:r>
                  </m:oMath>
                </a14:m>
                <a:r>
                  <a:rPr lang="en-GB" sz="1400" dirty="0">
                    <a:latin typeface="Candara" panose="020E0502030303020204" pitchFamily="34" charset="0"/>
                  </a:rPr>
                  <a:t> where </a:t>
                </a:r>
                <a14:m>
                  <m:oMath xmlns:m="http://schemas.openxmlformats.org/officeDocument/2006/math">
                    <m:r>
                      <a:rPr lang="en-GB" sz="1400" i="1">
                        <a:latin typeface="Cambria Math" panose="02040503050406030204" pitchFamily="18" charset="0"/>
                      </a:rPr>
                      <m:t>𝑘</m:t>
                    </m:r>
                  </m:oMath>
                </a14:m>
                <a:r>
                  <a:rPr lang="en-GB" sz="1400" dirty="0">
                    <a:latin typeface="Candara" panose="020E0502030303020204" pitchFamily="34" charset="0"/>
                  </a:rPr>
                  <a:t> is a positive real constant</a:t>
                </a:r>
              </a:p>
              <a:p>
                <a:r>
                  <a:rPr lang="en-GB" sz="1400" dirty="0">
                    <a:latin typeface="Candara" panose="020E0502030303020204" pitchFamily="34" charset="0"/>
                  </a:rPr>
                  <a:t>Find the general solution to the differential equation and state the type of damping that the particle is subject to.</a:t>
                </a:r>
              </a:p>
            </p:txBody>
          </p:sp>
        </mc:Choice>
        <mc:Fallback xmlns="">
          <p:sp>
            <p:nvSpPr>
              <p:cNvPr id="11" name="TextBox 10"/>
              <p:cNvSpPr txBox="1">
                <a:spLocks noRot="1" noChangeAspect="1" noMove="1" noResize="1" noEditPoints="1" noAdjustHandles="1" noChangeArrowheads="1" noChangeShapeType="1" noTextEdit="1"/>
              </p:cNvSpPr>
              <p:nvPr/>
            </p:nvSpPr>
            <p:spPr>
              <a:xfrm>
                <a:off x="4577015" y="461665"/>
                <a:ext cx="4655761" cy="2367315"/>
              </a:xfrm>
              <a:prstGeom prst="rect">
                <a:avLst/>
              </a:prstGeom>
              <a:blipFill>
                <a:blip r:embed="rId3"/>
                <a:stretch>
                  <a:fillRect l="-393" t="-515" r="-785" b="-180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 name="Rectangle 11">
                <a:extLst>
                  <a:ext uri="{FF2B5EF4-FFF2-40B4-BE49-F238E27FC236}">
                    <a16:creationId xmlns:a16="http://schemas.microsoft.com/office/drawing/2014/main" id="{C24385B1-56CC-4BCF-9B84-8EA2D3337E37}"/>
                  </a:ext>
                </a:extLst>
              </p:cNvPr>
              <p:cNvSpPr/>
              <p:nvPr/>
            </p:nvSpPr>
            <p:spPr>
              <a:xfrm>
                <a:off x="4582029" y="2756359"/>
                <a:ext cx="4572001" cy="589200"/>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GB" sz="1600" i="1" smtClean="0">
                          <a:solidFill>
                            <a:srgbClr val="FF0000"/>
                          </a:solidFill>
                          <a:latin typeface="Cambria Math" panose="02040503050406030204" pitchFamily="18" charset="0"/>
                        </a:rPr>
                        <m:t>𝑥</m:t>
                      </m:r>
                      <m:r>
                        <a:rPr lang="en-GB" sz="1600" i="1" smtClean="0">
                          <a:solidFill>
                            <a:srgbClr val="FF0000"/>
                          </a:solidFill>
                          <a:latin typeface="Cambria Math" panose="02040503050406030204" pitchFamily="18" charset="0"/>
                        </a:rPr>
                        <m:t>=</m:t>
                      </m:r>
                      <m:r>
                        <a:rPr lang="en-GB" sz="1600" i="1" smtClean="0">
                          <a:solidFill>
                            <a:srgbClr val="FF0000"/>
                          </a:solidFill>
                          <a:latin typeface="Cambria Math" panose="02040503050406030204" pitchFamily="18" charset="0"/>
                        </a:rPr>
                        <m:t>𝐴</m:t>
                      </m:r>
                      <m:sSup>
                        <m:sSupPr>
                          <m:ctrlPr>
                            <a:rPr lang="en-GB" sz="1600" i="1">
                              <a:solidFill>
                                <a:srgbClr val="FF0000"/>
                              </a:solidFill>
                              <a:latin typeface="Cambria Math" panose="02040503050406030204" pitchFamily="18" charset="0"/>
                            </a:rPr>
                          </m:ctrlPr>
                        </m:sSupPr>
                        <m:e>
                          <m:r>
                            <a:rPr lang="en-GB" sz="1600" i="1">
                              <a:solidFill>
                                <a:srgbClr val="FF0000"/>
                              </a:solidFill>
                              <a:latin typeface="Cambria Math" panose="02040503050406030204" pitchFamily="18" charset="0"/>
                            </a:rPr>
                            <m:t>𝑒</m:t>
                          </m:r>
                        </m:e>
                        <m:sup>
                          <m:r>
                            <a:rPr lang="en-GB" sz="1600" i="1">
                              <a:solidFill>
                                <a:srgbClr val="FF0000"/>
                              </a:solidFill>
                              <a:latin typeface="Cambria Math" panose="02040503050406030204" pitchFamily="18" charset="0"/>
                            </a:rPr>
                            <m:t>−5</m:t>
                          </m:r>
                          <m:r>
                            <a:rPr lang="en-GB" sz="1600" i="1">
                              <a:solidFill>
                                <a:srgbClr val="FF0000"/>
                              </a:solidFill>
                              <a:latin typeface="Cambria Math" panose="02040503050406030204" pitchFamily="18" charset="0"/>
                            </a:rPr>
                            <m:t>𝑘𝑡</m:t>
                          </m:r>
                        </m:sup>
                      </m:sSup>
                      <m:r>
                        <a:rPr lang="en-GB" sz="1600" i="1">
                          <a:solidFill>
                            <a:srgbClr val="FF0000"/>
                          </a:solidFill>
                          <a:latin typeface="Cambria Math" panose="02040503050406030204" pitchFamily="18" charset="0"/>
                        </a:rPr>
                        <m:t>+</m:t>
                      </m:r>
                      <m:r>
                        <a:rPr lang="en-GB" sz="1600" i="1">
                          <a:solidFill>
                            <a:srgbClr val="FF0000"/>
                          </a:solidFill>
                          <a:latin typeface="Cambria Math" panose="02040503050406030204" pitchFamily="18" charset="0"/>
                        </a:rPr>
                        <m:t>𝐵</m:t>
                      </m:r>
                      <m:sSup>
                        <m:sSupPr>
                          <m:ctrlPr>
                            <a:rPr lang="en-GB" sz="1600" i="1">
                              <a:solidFill>
                                <a:srgbClr val="FF0000"/>
                              </a:solidFill>
                              <a:latin typeface="Cambria Math" panose="02040503050406030204" pitchFamily="18" charset="0"/>
                            </a:rPr>
                          </m:ctrlPr>
                        </m:sSupPr>
                        <m:e>
                          <m:r>
                            <a:rPr lang="en-GB" sz="1600" i="1">
                              <a:solidFill>
                                <a:srgbClr val="FF0000"/>
                              </a:solidFill>
                              <a:latin typeface="Cambria Math" panose="02040503050406030204" pitchFamily="18" charset="0"/>
                            </a:rPr>
                            <m:t>𝑒</m:t>
                          </m:r>
                        </m:e>
                        <m:sup>
                          <m:r>
                            <a:rPr lang="en-GB" sz="1600" i="1">
                              <a:solidFill>
                                <a:srgbClr val="FF0000"/>
                              </a:solidFill>
                              <a:latin typeface="Cambria Math" panose="02040503050406030204" pitchFamily="18" charset="0"/>
                            </a:rPr>
                            <m:t>−</m:t>
                          </m:r>
                          <m:r>
                            <a:rPr lang="en-GB" sz="1600" i="1">
                              <a:solidFill>
                                <a:srgbClr val="FF0000"/>
                              </a:solidFill>
                              <a:latin typeface="Cambria Math" panose="02040503050406030204" pitchFamily="18" charset="0"/>
                            </a:rPr>
                            <m:t>𝑘𝑡</m:t>
                          </m:r>
                        </m:sup>
                      </m:sSup>
                    </m:oMath>
                  </m:oMathPara>
                </a14:m>
                <a:endParaRPr lang="en-GB" sz="1600" dirty="0">
                  <a:solidFill>
                    <a:srgbClr val="FF0000"/>
                  </a:solidFill>
                  <a:latin typeface="Candara" panose="020E0502030303020204" pitchFamily="34" charset="0"/>
                </a:endParaRPr>
              </a:p>
              <a:p>
                <a:pPr algn="ctr"/>
                <a:r>
                  <a:rPr lang="en-GB" sz="1600" dirty="0">
                    <a:solidFill>
                      <a:srgbClr val="FF0000"/>
                    </a:solidFill>
                    <a:latin typeface="Candara" panose="020E0502030303020204" pitchFamily="34" charset="0"/>
                  </a:rPr>
                  <a:t>Heavy damping</a:t>
                </a:r>
              </a:p>
            </p:txBody>
          </p:sp>
        </mc:Choice>
        <mc:Fallback xmlns="">
          <p:sp>
            <p:nvSpPr>
              <p:cNvPr id="12" name="Rectangle 11">
                <a:extLst>
                  <a:ext uri="{FF2B5EF4-FFF2-40B4-BE49-F238E27FC236}">
                    <a16:creationId xmlns:a16="http://schemas.microsoft.com/office/drawing/2014/main" id="{C24385B1-56CC-4BCF-9B84-8EA2D3337E37}"/>
                  </a:ext>
                </a:extLst>
              </p:cNvPr>
              <p:cNvSpPr>
                <a:spLocks noRot="1" noChangeAspect="1" noMove="1" noResize="1" noEditPoints="1" noAdjustHandles="1" noChangeArrowheads="1" noChangeShapeType="1" noTextEdit="1"/>
              </p:cNvSpPr>
              <p:nvPr/>
            </p:nvSpPr>
            <p:spPr>
              <a:xfrm>
                <a:off x="4582029" y="2756359"/>
                <a:ext cx="4572001" cy="589200"/>
              </a:xfrm>
              <a:prstGeom prst="rect">
                <a:avLst/>
              </a:prstGeom>
              <a:blipFill>
                <a:blip r:embed="rId4"/>
                <a:stretch>
                  <a:fillRect b="-12371"/>
                </a:stretch>
              </a:blipFill>
            </p:spPr>
            <p:txBody>
              <a:bodyPr/>
              <a:lstStyle/>
              <a:p>
                <a:r>
                  <a:rPr lang="en-GB">
                    <a:noFill/>
                  </a:rPr>
                  <a:t> </a:t>
                </a:r>
              </a:p>
            </p:txBody>
          </p:sp>
        </mc:Fallback>
      </mc:AlternateContent>
    </p:spTree>
    <p:extLst>
      <p:ext uri="{BB962C8B-B14F-4D97-AF65-F5344CB8AC3E}">
        <p14:creationId xmlns:p14="http://schemas.microsoft.com/office/powerpoint/2010/main" val="726095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mc:AlternateContent xmlns:mc="http://schemas.openxmlformats.org/markup-compatibility/2006" xmlns:a14="http://schemas.microsoft.com/office/drawing/2010/main">
        <mc:Choice Requires="a14">
          <p:sp>
            <p:nvSpPr>
              <p:cNvPr id="10" name="TextBox 9"/>
              <p:cNvSpPr txBox="1"/>
              <p:nvPr/>
            </p:nvSpPr>
            <p:spPr>
              <a:xfrm>
                <a:off x="-5018" y="466378"/>
                <a:ext cx="4651899" cy="2894447"/>
              </a:xfrm>
              <a:prstGeom prst="rect">
                <a:avLst/>
              </a:prstGeom>
              <a:noFill/>
            </p:spPr>
            <p:txBody>
              <a:bodyPr wrap="square" rtlCol="0">
                <a:spAutoFit/>
              </a:bodyPr>
              <a:lstStyle/>
              <a:p>
                <a:r>
                  <a:rPr lang="en-GB" sz="1400" dirty="0">
                    <a:latin typeface="Candara" panose="020E0502030303020204" pitchFamily="34" charset="0"/>
                  </a:rPr>
                  <a:t>One end of a light elastic spring is attached to a fixed point </a:t>
                </a:r>
                <a14:m>
                  <m:oMath xmlns:m="http://schemas.openxmlformats.org/officeDocument/2006/math">
                    <m:r>
                      <a:rPr lang="en-GB" sz="1400" i="1">
                        <a:latin typeface="Cambria Math" panose="02040503050406030204" pitchFamily="18" charset="0"/>
                      </a:rPr>
                      <m:t>𝐴</m:t>
                    </m:r>
                  </m:oMath>
                </a14:m>
                <a:r>
                  <a:rPr lang="en-GB" sz="1400" dirty="0">
                    <a:latin typeface="Candara" panose="020E0502030303020204" pitchFamily="34" charset="0"/>
                  </a:rPr>
                  <a:t>. A particle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 is attached to the other end and hangs in equilibrium vertically below </a:t>
                </a:r>
                <a14:m>
                  <m:oMath xmlns:m="http://schemas.openxmlformats.org/officeDocument/2006/math">
                    <m:r>
                      <a:rPr lang="en-GB" sz="1400" i="1">
                        <a:latin typeface="Cambria Math" panose="02040503050406030204" pitchFamily="18" charset="0"/>
                      </a:rPr>
                      <m:t>𝐴</m:t>
                    </m:r>
                  </m:oMath>
                </a14:m>
                <a:r>
                  <a:rPr lang="en-GB" sz="1400" dirty="0">
                    <a:latin typeface="Candara" panose="020E0502030303020204" pitchFamily="34" charset="0"/>
                  </a:rPr>
                  <a:t>. At time </a:t>
                </a:r>
                <a14:m>
                  <m:oMath xmlns:m="http://schemas.openxmlformats.org/officeDocument/2006/math">
                    <m:r>
                      <a:rPr lang="en-GB" sz="1400" i="1">
                        <a:latin typeface="Cambria Math" panose="02040503050406030204" pitchFamily="18" charset="0"/>
                      </a:rPr>
                      <m:t>𝑡</m:t>
                    </m:r>
                    <m:r>
                      <a:rPr lang="en-GB" sz="1400" i="1">
                        <a:latin typeface="Cambria Math" panose="02040503050406030204" pitchFamily="18" charset="0"/>
                      </a:rPr>
                      <m:t>=0</m:t>
                    </m:r>
                  </m:oMath>
                </a14:m>
                <a:r>
                  <a:rPr lang="en-GB" sz="1400" dirty="0">
                    <a:latin typeface="Candara" panose="020E0502030303020204" pitchFamily="34" charset="0"/>
                  </a:rPr>
                  <a:t>,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 is projected vertically downwards with speed </a:t>
                </a:r>
                <a14:m>
                  <m:oMath xmlns:m="http://schemas.openxmlformats.org/officeDocument/2006/math">
                    <m:r>
                      <a:rPr lang="en-GB" sz="1400" i="1">
                        <a:latin typeface="Cambria Math" panose="02040503050406030204" pitchFamily="18" charset="0"/>
                      </a:rPr>
                      <m:t>𝑢</m:t>
                    </m:r>
                  </m:oMath>
                </a14:m>
                <a:r>
                  <a:rPr lang="en-GB" sz="1400" dirty="0">
                    <a:latin typeface="Candara" panose="020E0502030303020204" pitchFamily="34" charset="0"/>
                  </a:rPr>
                  <a:t>. A resistance proportional to the speed of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 acts on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 The equation of motion of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 is given as</a:t>
                </a:r>
              </a:p>
              <a:p>
                <a:pPr/>
                <a14:m>
                  <m:oMathPara xmlns:m="http://schemas.openxmlformats.org/officeDocument/2006/math">
                    <m:oMathParaPr>
                      <m:jc m:val="centerGroup"/>
                    </m:oMathParaPr>
                    <m:oMath xmlns:m="http://schemas.openxmlformats.org/officeDocument/2006/math">
                      <m:f>
                        <m:fPr>
                          <m:ctrlPr>
                            <a:rPr lang="en-GB" sz="1400" i="1">
                              <a:latin typeface="Cambria Math" panose="02040503050406030204" pitchFamily="18" charset="0"/>
                            </a:rPr>
                          </m:ctrlPr>
                        </m:fPr>
                        <m:num>
                          <m:sSup>
                            <m:sSupPr>
                              <m:ctrlPr>
                                <a:rPr lang="en-GB" sz="1400" i="1">
                                  <a:latin typeface="Cambria Math" panose="02040503050406030204" pitchFamily="18" charset="0"/>
                                </a:rPr>
                              </m:ctrlPr>
                            </m:sSupPr>
                            <m:e>
                              <m:r>
                                <a:rPr lang="en-GB" sz="1400" i="1">
                                  <a:latin typeface="Cambria Math" panose="02040503050406030204" pitchFamily="18" charset="0"/>
                                </a:rPr>
                                <m:t>𝑑</m:t>
                              </m:r>
                            </m:e>
                            <m:sup>
                              <m:r>
                                <a:rPr lang="en-GB" sz="1400" i="1">
                                  <a:latin typeface="Cambria Math" panose="02040503050406030204" pitchFamily="18" charset="0"/>
                                </a:rPr>
                                <m:t>2</m:t>
                              </m:r>
                            </m:sup>
                          </m:sSup>
                          <m:r>
                            <a:rPr lang="en-GB" sz="1400" i="1">
                              <a:latin typeface="Cambria Math" panose="02040503050406030204" pitchFamily="18" charset="0"/>
                            </a:rPr>
                            <m:t>𝑥</m:t>
                          </m:r>
                        </m:num>
                        <m:den>
                          <m:r>
                            <a:rPr lang="en-GB" sz="1400" i="1">
                              <a:latin typeface="Cambria Math" panose="02040503050406030204" pitchFamily="18" charset="0"/>
                            </a:rPr>
                            <m:t>𝑑</m:t>
                          </m:r>
                          <m:sSup>
                            <m:sSupPr>
                              <m:ctrlPr>
                                <a:rPr lang="en-GB" sz="1400" i="1">
                                  <a:latin typeface="Cambria Math" panose="02040503050406030204" pitchFamily="18" charset="0"/>
                                </a:rPr>
                              </m:ctrlPr>
                            </m:sSupPr>
                            <m:e>
                              <m:r>
                                <a:rPr lang="en-GB" sz="1400" i="1">
                                  <a:latin typeface="Cambria Math" panose="02040503050406030204" pitchFamily="18" charset="0"/>
                                </a:rPr>
                                <m:t>𝑡</m:t>
                              </m:r>
                            </m:e>
                            <m:sup>
                              <m:r>
                                <a:rPr lang="en-GB" sz="1400" i="1">
                                  <a:latin typeface="Cambria Math" panose="02040503050406030204" pitchFamily="18" charset="0"/>
                                </a:rPr>
                                <m:t>2</m:t>
                              </m:r>
                            </m:sup>
                          </m:sSup>
                        </m:den>
                      </m:f>
                      <m:r>
                        <a:rPr lang="en-GB" sz="1400" i="1">
                          <a:latin typeface="Cambria Math" panose="02040503050406030204" pitchFamily="18" charset="0"/>
                        </a:rPr>
                        <m:t>+</m:t>
                      </m:r>
                      <m:r>
                        <a:rPr lang="en-GB" sz="1400" b="0" i="1" smtClean="0">
                          <a:latin typeface="Cambria Math" panose="02040503050406030204" pitchFamily="18" charset="0"/>
                        </a:rPr>
                        <m:t>8</m:t>
                      </m:r>
                      <m:r>
                        <a:rPr lang="en-GB" sz="1400" i="1">
                          <a:latin typeface="Cambria Math" panose="02040503050406030204" pitchFamily="18" charset="0"/>
                        </a:rPr>
                        <m:t>𝑘</m:t>
                      </m:r>
                      <m:f>
                        <m:fPr>
                          <m:ctrlPr>
                            <a:rPr lang="en-GB" sz="1400" i="1">
                              <a:latin typeface="Cambria Math" panose="02040503050406030204" pitchFamily="18" charset="0"/>
                            </a:rPr>
                          </m:ctrlPr>
                        </m:fPr>
                        <m:num>
                          <m:r>
                            <a:rPr lang="en-GB" sz="1400" i="1">
                              <a:latin typeface="Cambria Math" panose="02040503050406030204" pitchFamily="18" charset="0"/>
                            </a:rPr>
                            <m:t>𝑑𝑥</m:t>
                          </m:r>
                        </m:num>
                        <m:den>
                          <m:r>
                            <a:rPr lang="en-GB" sz="1400" i="1">
                              <a:latin typeface="Cambria Math" panose="02040503050406030204" pitchFamily="18" charset="0"/>
                            </a:rPr>
                            <m:t>𝑑𝑡</m:t>
                          </m:r>
                        </m:den>
                      </m:f>
                      <m:r>
                        <a:rPr lang="en-GB" sz="1400" i="1">
                          <a:latin typeface="Cambria Math" panose="02040503050406030204" pitchFamily="18" charset="0"/>
                        </a:rPr>
                        <m:t>+</m:t>
                      </m:r>
                      <m:r>
                        <a:rPr lang="en-GB" sz="1400" b="0" i="1" smtClean="0">
                          <a:latin typeface="Cambria Math" panose="02040503050406030204" pitchFamily="18" charset="0"/>
                        </a:rPr>
                        <m:t>16</m:t>
                      </m:r>
                      <m:sSup>
                        <m:sSupPr>
                          <m:ctrlPr>
                            <a:rPr lang="en-GB" sz="1400" i="1">
                              <a:latin typeface="Cambria Math" panose="02040503050406030204" pitchFamily="18" charset="0"/>
                            </a:rPr>
                          </m:ctrlPr>
                        </m:sSupPr>
                        <m:e>
                          <m:r>
                            <a:rPr lang="en-GB" sz="1400" i="1">
                              <a:latin typeface="Cambria Math" panose="02040503050406030204" pitchFamily="18" charset="0"/>
                            </a:rPr>
                            <m:t>𝑘</m:t>
                          </m:r>
                        </m:e>
                        <m:sup>
                          <m:r>
                            <a:rPr lang="en-GB" sz="1400" i="1">
                              <a:latin typeface="Cambria Math" panose="02040503050406030204" pitchFamily="18" charset="0"/>
                            </a:rPr>
                            <m:t>2</m:t>
                          </m:r>
                        </m:sup>
                      </m:sSup>
                      <m:r>
                        <a:rPr lang="en-GB" sz="1400" i="1">
                          <a:latin typeface="Cambria Math" panose="02040503050406030204" pitchFamily="18" charset="0"/>
                        </a:rPr>
                        <m:t>𝑥</m:t>
                      </m:r>
                      <m:r>
                        <a:rPr lang="en-GB" sz="1400" i="1">
                          <a:latin typeface="Cambria Math" panose="02040503050406030204" pitchFamily="18" charset="0"/>
                        </a:rPr>
                        <m:t>=0</m:t>
                      </m:r>
                    </m:oMath>
                  </m:oMathPara>
                </a14:m>
                <a:endParaRPr lang="en-GB" sz="1400" dirty="0">
                  <a:latin typeface="Candara" panose="020E0502030303020204" pitchFamily="34" charset="0"/>
                </a:endParaRPr>
              </a:p>
              <a:p>
                <a:r>
                  <a:rPr lang="en-GB" sz="1400" dirty="0">
                    <a:latin typeface="Candara" panose="020E0502030303020204" pitchFamily="34" charset="0"/>
                  </a:rPr>
                  <a:t>where </a:t>
                </a:r>
                <a14:m>
                  <m:oMath xmlns:m="http://schemas.openxmlformats.org/officeDocument/2006/math">
                    <m:r>
                      <a:rPr lang="en-GB" sz="1400" i="1">
                        <a:latin typeface="Cambria Math" panose="02040503050406030204" pitchFamily="18" charset="0"/>
                      </a:rPr>
                      <m:t>𝑘</m:t>
                    </m:r>
                  </m:oMath>
                </a14:m>
                <a:r>
                  <a:rPr lang="en-GB" sz="1400" dirty="0">
                    <a:latin typeface="Candara" panose="020E0502030303020204" pitchFamily="34" charset="0"/>
                  </a:rPr>
                  <a:t> is a positive real constant and </a:t>
                </a:r>
                <a14:m>
                  <m:oMath xmlns:m="http://schemas.openxmlformats.org/officeDocument/2006/math">
                    <m:r>
                      <a:rPr lang="en-GB" sz="1400" i="1">
                        <a:latin typeface="Cambria Math" panose="02040503050406030204" pitchFamily="18" charset="0"/>
                      </a:rPr>
                      <m:t>𝑥</m:t>
                    </m:r>
                  </m:oMath>
                </a14:m>
                <a:r>
                  <a:rPr lang="en-GB" sz="1400" dirty="0">
                    <a:latin typeface="Candara" panose="020E0502030303020204" pitchFamily="34" charset="0"/>
                  </a:rPr>
                  <a:t> is the displacement of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 from its equilibrium position.</a:t>
                </a:r>
              </a:p>
              <a:p>
                <a:pPr marL="342900" indent="-342900">
                  <a:buAutoNum type="alphaLcParenBoth"/>
                </a:pPr>
                <a:r>
                  <a:rPr lang="en-GB" sz="1400" dirty="0">
                    <a:latin typeface="Candara" panose="020E0502030303020204" pitchFamily="34" charset="0"/>
                  </a:rPr>
                  <a:t>Find the general solution to the differential equation.</a:t>
                </a:r>
              </a:p>
              <a:p>
                <a:pPr marL="342900" indent="-342900">
                  <a:buAutoNum type="alphaLcParenBoth"/>
                </a:pPr>
                <a:r>
                  <a:rPr lang="en-GB" sz="1400" dirty="0">
                    <a:latin typeface="Candara" panose="020E0502030303020204" pitchFamily="34" charset="0"/>
                  </a:rPr>
                  <a:t>Find the time at which </a:t>
                </a:r>
                <a14:m>
                  <m:oMath xmlns:m="http://schemas.openxmlformats.org/officeDocument/2006/math">
                    <m:r>
                      <a:rPr lang="en-GB" sz="1400" i="1" dirty="0">
                        <a:latin typeface="Cambria Math" panose="02040503050406030204" pitchFamily="18" charset="0"/>
                      </a:rPr>
                      <m:t>𝑃</m:t>
                    </m:r>
                  </m:oMath>
                </a14:m>
                <a:r>
                  <a:rPr lang="en-GB" sz="1400" dirty="0">
                    <a:latin typeface="Candara" panose="020E0502030303020204" pitchFamily="34" charset="0"/>
                  </a:rPr>
                  <a:t> comes to instantaneous rest.</a:t>
                </a:r>
              </a:p>
              <a:p>
                <a:pPr marL="342900" indent="-342900">
                  <a:buAutoNum type="alphaLcParenBoth"/>
                </a:pPr>
                <a:r>
                  <a:rPr lang="en-GB" sz="1400" dirty="0">
                    <a:latin typeface="Candara" panose="020E0502030303020204" pitchFamily="34" charset="0"/>
                  </a:rPr>
                  <a:t>State the type of damping that the particle is subject to</a:t>
                </a:r>
              </a:p>
            </p:txBody>
          </p:sp>
        </mc:Choice>
        <mc:Fallback xmlns="">
          <p:sp>
            <p:nvSpPr>
              <p:cNvPr id="10" name="TextBox 9"/>
              <p:cNvSpPr txBox="1">
                <a:spLocks noRot="1" noChangeAspect="1" noMove="1" noResize="1" noEditPoints="1" noAdjustHandles="1" noChangeArrowheads="1" noChangeShapeType="1" noTextEdit="1"/>
              </p:cNvSpPr>
              <p:nvPr/>
            </p:nvSpPr>
            <p:spPr>
              <a:xfrm>
                <a:off x="-5018" y="466378"/>
                <a:ext cx="4651899" cy="2894447"/>
              </a:xfrm>
              <a:prstGeom prst="rect">
                <a:avLst/>
              </a:prstGeom>
              <a:blipFill>
                <a:blip r:embed="rId2"/>
                <a:stretch>
                  <a:fillRect l="-393" t="-422" r="-262" b="-168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4572000" y="466130"/>
                <a:ext cx="4651899" cy="3109890"/>
              </a:xfrm>
              <a:prstGeom prst="rect">
                <a:avLst/>
              </a:prstGeom>
              <a:noFill/>
            </p:spPr>
            <p:txBody>
              <a:bodyPr wrap="square" rtlCol="0">
                <a:spAutoFit/>
              </a:bodyPr>
              <a:lstStyle/>
              <a:p>
                <a:r>
                  <a:rPr lang="en-GB" sz="1400" dirty="0">
                    <a:latin typeface="Candara" panose="020E0502030303020204" pitchFamily="34" charset="0"/>
                  </a:rPr>
                  <a:t>One end of a light elastic spring is attached to a fixed point </a:t>
                </a:r>
                <a14:m>
                  <m:oMath xmlns:m="http://schemas.openxmlformats.org/officeDocument/2006/math">
                    <m:r>
                      <a:rPr lang="en-GB" sz="1400" i="1">
                        <a:latin typeface="Cambria Math" panose="02040503050406030204" pitchFamily="18" charset="0"/>
                      </a:rPr>
                      <m:t>𝐴</m:t>
                    </m:r>
                  </m:oMath>
                </a14:m>
                <a:r>
                  <a:rPr lang="en-GB" sz="1400" dirty="0">
                    <a:latin typeface="Candara" panose="020E0502030303020204" pitchFamily="34" charset="0"/>
                  </a:rPr>
                  <a:t>. A particle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 is attached to the other end and hangs in equilibrium vertically below </a:t>
                </a:r>
                <a14:m>
                  <m:oMath xmlns:m="http://schemas.openxmlformats.org/officeDocument/2006/math">
                    <m:r>
                      <a:rPr lang="en-GB" sz="1400" i="1">
                        <a:latin typeface="Cambria Math" panose="02040503050406030204" pitchFamily="18" charset="0"/>
                      </a:rPr>
                      <m:t>𝐴</m:t>
                    </m:r>
                  </m:oMath>
                </a14:m>
                <a:r>
                  <a:rPr lang="en-GB" sz="1400" dirty="0">
                    <a:latin typeface="Candara" panose="020E0502030303020204" pitchFamily="34" charset="0"/>
                  </a:rPr>
                  <a:t>. At time </a:t>
                </a:r>
                <a14:m>
                  <m:oMath xmlns:m="http://schemas.openxmlformats.org/officeDocument/2006/math">
                    <m:r>
                      <a:rPr lang="en-GB" sz="1400" b="0" i="1" smtClean="0">
                        <a:latin typeface="Cambria Math" panose="02040503050406030204" pitchFamily="18" charset="0"/>
                      </a:rPr>
                      <m:t>𝑡</m:t>
                    </m:r>
                    <m:r>
                      <a:rPr lang="en-GB" sz="1400" b="0" i="1" smtClean="0">
                        <a:latin typeface="Cambria Math" panose="02040503050406030204" pitchFamily="18" charset="0"/>
                      </a:rPr>
                      <m:t>=0</m:t>
                    </m:r>
                  </m:oMath>
                </a14:m>
                <a:r>
                  <a:rPr lang="en-GB" sz="1400" dirty="0">
                    <a:latin typeface="Candara" panose="020E0502030303020204" pitchFamily="34" charset="0"/>
                  </a:rPr>
                  <a:t>, </a:t>
                </a:r>
                <a14:m>
                  <m:oMath xmlns:m="http://schemas.openxmlformats.org/officeDocument/2006/math">
                    <m:r>
                      <a:rPr lang="en-GB" sz="1400" b="0" i="1" smtClean="0">
                        <a:latin typeface="Cambria Math" panose="02040503050406030204" pitchFamily="18" charset="0"/>
                      </a:rPr>
                      <m:t>𝑃</m:t>
                    </m:r>
                  </m:oMath>
                </a14:m>
                <a:r>
                  <a:rPr lang="en-GB" sz="1400" dirty="0">
                    <a:latin typeface="Candara" panose="020E0502030303020204" pitchFamily="34" charset="0"/>
                  </a:rPr>
                  <a:t> is projected vertically downwards with speed </a:t>
                </a:r>
                <a14:m>
                  <m:oMath xmlns:m="http://schemas.openxmlformats.org/officeDocument/2006/math">
                    <m:r>
                      <a:rPr lang="en-GB" sz="1400" b="0" i="1" smtClean="0">
                        <a:latin typeface="Cambria Math" panose="02040503050406030204" pitchFamily="18" charset="0"/>
                      </a:rPr>
                      <m:t>𝑢</m:t>
                    </m:r>
                  </m:oMath>
                </a14:m>
                <a:r>
                  <a:rPr lang="en-GB" sz="1400" dirty="0">
                    <a:latin typeface="Candara" panose="020E0502030303020204" pitchFamily="34" charset="0"/>
                  </a:rPr>
                  <a:t>. A resistance proportional to the speed of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 acts on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 The equation of motion of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 is given as</a:t>
                </a:r>
              </a:p>
              <a:p>
                <a:pPr/>
                <a14:m>
                  <m:oMathPara xmlns:m="http://schemas.openxmlformats.org/officeDocument/2006/math">
                    <m:oMathParaPr>
                      <m:jc m:val="centerGroup"/>
                    </m:oMathParaPr>
                    <m:oMath xmlns:m="http://schemas.openxmlformats.org/officeDocument/2006/math">
                      <m:f>
                        <m:fPr>
                          <m:ctrlPr>
                            <a:rPr lang="en-GB" sz="1400" i="1">
                              <a:latin typeface="Cambria Math" panose="02040503050406030204" pitchFamily="18" charset="0"/>
                            </a:rPr>
                          </m:ctrlPr>
                        </m:fPr>
                        <m:num>
                          <m:sSup>
                            <m:sSupPr>
                              <m:ctrlPr>
                                <a:rPr lang="en-GB" sz="1400" i="1">
                                  <a:latin typeface="Cambria Math" panose="02040503050406030204" pitchFamily="18" charset="0"/>
                                </a:rPr>
                              </m:ctrlPr>
                            </m:sSupPr>
                            <m:e>
                              <m:r>
                                <a:rPr lang="en-GB" sz="1400" i="1">
                                  <a:latin typeface="Cambria Math" panose="02040503050406030204" pitchFamily="18" charset="0"/>
                                </a:rPr>
                                <m:t>𝑑</m:t>
                              </m:r>
                            </m:e>
                            <m:sup>
                              <m:r>
                                <a:rPr lang="en-GB" sz="1400" i="1">
                                  <a:latin typeface="Cambria Math" panose="02040503050406030204" pitchFamily="18" charset="0"/>
                                </a:rPr>
                                <m:t>2</m:t>
                              </m:r>
                            </m:sup>
                          </m:sSup>
                          <m:r>
                            <a:rPr lang="en-GB" sz="1400" i="1">
                              <a:latin typeface="Cambria Math" panose="02040503050406030204" pitchFamily="18" charset="0"/>
                            </a:rPr>
                            <m:t>𝑥</m:t>
                          </m:r>
                        </m:num>
                        <m:den>
                          <m:r>
                            <a:rPr lang="en-GB" sz="1400" i="1">
                              <a:latin typeface="Cambria Math" panose="02040503050406030204" pitchFamily="18" charset="0"/>
                            </a:rPr>
                            <m:t>𝑑</m:t>
                          </m:r>
                          <m:sSup>
                            <m:sSupPr>
                              <m:ctrlPr>
                                <a:rPr lang="en-GB" sz="1400" i="1">
                                  <a:latin typeface="Cambria Math" panose="02040503050406030204" pitchFamily="18" charset="0"/>
                                </a:rPr>
                              </m:ctrlPr>
                            </m:sSupPr>
                            <m:e>
                              <m:r>
                                <a:rPr lang="en-GB" sz="1400" i="1">
                                  <a:latin typeface="Cambria Math" panose="02040503050406030204" pitchFamily="18" charset="0"/>
                                </a:rPr>
                                <m:t>𝑡</m:t>
                              </m:r>
                            </m:e>
                            <m:sup>
                              <m:r>
                                <a:rPr lang="en-GB" sz="1400" i="1">
                                  <a:latin typeface="Cambria Math" panose="02040503050406030204" pitchFamily="18" charset="0"/>
                                </a:rPr>
                                <m:t>2</m:t>
                              </m:r>
                            </m:sup>
                          </m:sSup>
                        </m:den>
                      </m:f>
                      <m:r>
                        <a:rPr lang="en-GB" sz="1400" i="1">
                          <a:latin typeface="Cambria Math" panose="02040503050406030204" pitchFamily="18" charset="0"/>
                        </a:rPr>
                        <m:t>+</m:t>
                      </m:r>
                      <m:r>
                        <a:rPr lang="en-GB" sz="1400" b="0" i="1" smtClean="0">
                          <a:latin typeface="Cambria Math" panose="02040503050406030204" pitchFamily="18" charset="0"/>
                        </a:rPr>
                        <m:t>4</m:t>
                      </m:r>
                      <m:r>
                        <a:rPr lang="en-GB" sz="1400" i="1">
                          <a:latin typeface="Cambria Math" panose="02040503050406030204" pitchFamily="18" charset="0"/>
                        </a:rPr>
                        <m:t>𝑘</m:t>
                      </m:r>
                      <m:f>
                        <m:fPr>
                          <m:ctrlPr>
                            <a:rPr lang="en-GB" sz="1400" i="1">
                              <a:latin typeface="Cambria Math" panose="02040503050406030204" pitchFamily="18" charset="0"/>
                            </a:rPr>
                          </m:ctrlPr>
                        </m:fPr>
                        <m:num>
                          <m:r>
                            <a:rPr lang="en-GB" sz="1400" i="1">
                              <a:latin typeface="Cambria Math" panose="02040503050406030204" pitchFamily="18" charset="0"/>
                            </a:rPr>
                            <m:t>𝑑𝑥</m:t>
                          </m:r>
                        </m:num>
                        <m:den>
                          <m:r>
                            <a:rPr lang="en-GB" sz="1400" i="1">
                              <a:latin typeface="Cambria Math" panose="02040503050406030204" pitchFamily="18" charset="0"/>
                            </a:rPr>
                            <m:t>𝑑𝑡</m:t>
                          </m:r>
                        </m:den>
                      </m:f>
                      <m:r>
                        <a:rPr lang="en-GB" sz="1400" i="1">
                          <a:latin typeface="Cambria Math" panose="02040503050406030204" pitchFamily="18" charset="0"/>
                        </a:rPr>
                        <m:t>+</m:t>
                      </m:r>
                      <m:r>
                        <a:rPr lang="en-GB" sz="1400" b="0" i="1" smtClean="0">
                          <a:latin typeface="Cambria Math" panose="02040503050406030204" pitchFamily="18" charset="0"/>
                        </a:rPr>
                        <m:t>4</m:t>
                      </m:r>
                      <m:sSup>
                        <m:sSupPr>
                          <m:ctrlPr>
                            <a:rPr lang="en-GB" sz="1400" i="1">
                              <a:latin typeface="Cambria Math" panose="02040503050406030204" pitchFamily="18" charset="0"/>
                            </a:rPr>
                          </m:ctrlPr>
                        </m:sSupPr>
                        <m:e>
                          <m:r>
                            <a:rPr lang="en-GB" sz="1400" i="1">
                              <a:latin typeface="Cambria Math" panose="02040503050406030204" pitchFamily="18" charset="0"/>
                            </a:rPr>
                            <m:t>𝑘</m:t>
                          </m:r>
                        </m:e>
                        <m:sup>
                          <m:r>
                            <a:rPr lang="en-GB" sz="1400" i="1">
                              <a:latin typeface="Cambria Math" panose="02040503050406030204" pitchFamily="18" charset="0"/>
                            </a:rPr>
                            <m:t>2</m:t>
                          </m:r>
                        </m:sup>
                      </m:sSup>
                      <m:r>
                        <a:rPr lang="en-GB" sz="1400" i="1">
                          <a:latin typeface="Cambria Math" panose="02040503050406030204" pitchFamily="18" charset="0"/>
                        </a:rPr>
                        <m:t>𝑥</m:t>
                      </m:r>
                      <m:r>
                        <a:rPr lang="en-GB" sz="1400" i="1">
                          <a:latin typeface="Cambria Math" panose="02040503050406030204" pitchFamily="18" charset="0"/>
                        </a:rPr>
                        <m:t>=0</m:t>
                      </m:r>
                    </m:oMath>
                  </m:oMathPara>
                </a14:m>
                <a:endParaRPr lang="en-GB" sz="1400" dirty="0">
                  <a:latin typeface="Candara" panose="020E0502030303020204" pitchFamily="34" charset="0"/>
                </a:endParaRPr>
              </a:p>
              <a:p>
                <a:r>
                  <a:rPr lang="en-GB" sz="1400" dirty="0">
                    <a:latin typeface="Candara" panose="020E0502030303020204" pitchFamily="34" charset="0"/>
                  </a:rPr>
                  <a:t>where </a:t>
                </a:r>
                <a14:m>
                  <m:oMath xmlns:m="http://schemas.openxmlformats.org/officeDocument/2006/math">
                    <m:r>
                      <a:rPr lang="en-GB" sz="1400" i="1">
                        <a:latin typeface="Cambria Math" panose="02040503050406030204" pitchFamily="18" charset="0"/>
                      </a:rPr>
                      <m:t>𝑘</m:t>
                    </m:r>
                  </m:oMath>
                </a14:m>
                <a:r>
                  <a:rPr lang="en-GB" sz="1400" dirty="0">
                    <a:latin typeface="Candara" panose="020E0502030303020204" pitchFamily="34" charset="0"/>
                  </a:rPr>
                  <a:t> is a positive real constant and </a:t>
                </a:r>
                <a14:m>
                  <m:oMath xmlns:m="http://schemas.openxmlformats.org/officeDocument/2006/math">
                    <m:r>
                      <a:rPr lang="en-GB" sz="1400" i="1">
                        <a:latin typeface="Cambria Math" panose="02040503050406030204" pitchFamily="18" charset="0"/>
                      </a:rPr>
                      <m:t>𝑥</m:t>
                    </m:r>
                  </m:oMath>
                </a14:m>
                <a:r>
                  <a:rPr lang="en-GB" sz="1400" dirty="0">
                    <a:latin typeface="Candara" panose="020E0502030303020204" pitchFamily="34" charset="0"/>
                  </a:rPr>
                  <a:t> is the displacement of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 from its equilibrium position.</a:t>
                </a:r>
              </a:p>
              <a:p>
                <a:pPr marL="342900" indent="-342900">
                  <a:buAutoNum type="alphaLcParenBoth"/>
                </a:pPr>
                <a:r>
                  <a:rPr lang="en-GB" sz="1400" dirty="0">
                    <a:latin typeface="Candara" panose="020E0502030303020204" pitchFamily="34" charset="0"/>
                  </a:rPr>
                  <a:t>Find the general solution to the differential equation.</a:t>
                </a:r>
              </a:p>
              <a:p>
                <a:pPr marL="342900" indent="-342900">
                  <a:buAutoNum type="alphaLcParenBoth"/>
                </a:pPr>
                <a:r>
                  <a:rPr lang="en-GB" sz="1400" dirty="0">
                    <a:latin typeface="Candara" panose="020E0502030303020204" pitchFamily="34" charset="0"/>
                  </a:rPr>
                  <a:t>Find the time at which </a:t>
                </a:r>
                <a14:m>
                  <m:oMath xmlns:m="http://schemas.openxmlformats.org/officeDocument/2006/math">
                    <m:r>
                      <a:rPr lang="en-GB" sz="1400" i="1" dirty="0" smtClean="0">
                        <a:latin typeface="Cambria Math" panose="02040503050406030204" pitchFamily="18" charset="0"/>
                      </a:rPr>
                      <m:t>𝑃</m:t>
                    </m:r>
                  </m:oMath>
                </a14:m>
                <a:r>
                  <a:rPr lang="en-GB" sz="1400" dirty="0">
                    <a:latin typeface="Candara" panose="020E0502030303020204" pitchFamily="34" charset="0"/>
                  </a:rPr>
                  <a:t> comes to instantaneous rest.</a:t>
                </a:r>
              </a:p>
              <a:p>
                <a:pPr marL="342900" indent="-342900">
                  <a:buAutoNum type="alphaLcParenBoth"/>
                </a:pPr>
                <a:r>
                  <a:rPr lang="en-GB" sz="1400" dirty="0">
                    <a:latin typeface="Candara" panose="020E0502030303020204" pitchFamily="34" charset="0"/>
                  </a:rPr>
                  <a:t>State the type of damping that the particle is subject to</a:t>
                </a:r>
              </a:p>
              <a:p>
                <a:pPr marL="342900" indent="-342900">
                  <a:buAutoNum type="alphaLcParenBoth"/>
                </a:pPr>
                <a:endParaRPr lang="en-GB" sz="1400" dirty="0">
                  <a:latin typeface="Candara" panose="020E0502030303020204" pitchFamily="34" charset="0"/>
                </a:endParaRPr>
              </a:p>
            </p:txBody>
          </p:sp>
        </mc:Choice>
        <mc:Fallback xmlns="">
          <p:sp>
            <p:nvSpPr>
              <p:cNvPr id="11" name="TextBox 10"/>
              <p:cNvSpPr txBox="1">
                <a:spLocks noRot="1" noChangeAspect="1" noMove="1" noResize="1" noEditPoints="1" noAdjustHandles="1" noChangeArrowheads="1" noChangeShapeType="1" noTextEdit="1"/>
              </p:cNvSpPr>
              <p:nvPr/>
            </p:nvSpPr>
            <p:spPr>
              <a:xfrm>
                <a:off x="4572000" y="466130"/>
                <a:ext cx="4651899" cy="3109890"/>
              </a:xfrm>
              <a:prstGeom prst="rect">
                <a:avLst/>
              </a:prstGeom>
              <a:blipFill>
                <a:blip r:embed="rId3"/>
                <a:stretch>
                  <a:fillRect l="-393" t="-196" r="-262"/>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 name="Rectangle 11">
                <a:extLst>
                  <a:ext uri="{FF2B5EF4-FFF2-40B4-BE49-F238E27FC236}">
                    <a16:creationId xmlns:a16="http://schemas.microsoft.com/office/drawing/2014/main" id="{C24385B1-56CC-4BCF-9B84-8EA2D3337E37}"/>
                  </a:ext>
                </a:extLst>
              </p:cNvPr>
              <p:cNvSpPr/>
              <p:nvPr/>
            </p:nvSpPr>
            <p:spPr>
              <a:xfrm>
                <a:off x="4571999" y="3349101"/>
                <a:ext cx="4572001" cy="938142"/>
              </a:xfrm>
              <a:prstGeom prst="rect">
                <a:avLst/>
              </a:prstGeom>
            </p:spPr>
            <p:txBody>
              <a:bodyPr wrap="square">
                <a:spAutoFit/>
              </a:bodyPr>
              <a:lstStyle/>
              <a:p>
                <a:r>
                  <a:rPr lang="en-GB" sz="1600" dirty="0">
                    <a:solidFill>
                      <a:srgbClr val="FF0000"/>
                    </a:solidFill>
                    <a:latin typeface="Candara" panose="020E0502030303020204" pitchFamily="34" charset="0"/>
                  </a:rPr>
                  <a:t>(a) </a:t>
                </a:r>
                <a14:m>
                  <m:oMath xmlns:m="http://schemas.openxmlformats.org/officeDocument/2006/math">
                    <m:r>
                      <a:rPr lang="en-GB" sz="1600" i="1">
                        <a:solidFill>
                          <a:srgbClr val="FF0000"/>
                        </a:solidFill>
                        <a:latin typeface="Cambria Math" panose="02040503050406030204" pitchFamily="18" charset="0"/>
                      </a:rPr>
                      <m:t>𝑥</m:t>
                    </m:r>
                    <m:r>
                      <a:rPr lang="en-GB" sz="1600" i="1">
                        <a:solidFill>
                          <a:srgbClr val="FF0000"/>
                        </a:solidFill>
                        <a:latin typeface="Cambria Math" panose="02040503050406030204" pitchFamily="18" charset="0"/>
                      </a:rPr>
                      <m:t>=</m:t>
                    </m:r>
                    <m:r>
                      <a:rPr lang="en-GB" sz="1600" b="0" i="1" smtClean="0">
                        <a:solidFill>
                          <a:srgbClr val="FF0000"/>
                        </a:solidFill>
                        <a:latin typeface="Cambria Math" panose="02040503050406030204" pitchFamily="18" charset="0"/>
                      </a:rPr>
                      <m:t>𝑢𝑡</m:t>
                    </m:r>
                    <m:sSup>
                      <m:sSupPr>
                        <m:ctrlPr>
                          <a:rPr lang="en-GB" sz="1600" b="0" i="1" smtClean="0">
                            <a:solidFill>
                              <a:srgbClr val="FF0000"/>
                            </a:solidFill>
                            <a:latin typeface="Cambria Math" panose="02040503050406030204" pitchFamily="18" charset="0"/>
                          </a:rPr>
                        </m:ctrlPr>
                      </m:sSupPr>
                      <m:e>
                        <m:r>
                          <a:rPr lang="en-GB" sz="1600" b="0" i="1" smtClean="0">
                            <a:solidFill>
                              <a:srgbClr val="FF0000"/>
                            </a:solidFill>
                            <a:latin typeface="Cambria Math" panose="02040503050406030204" pitchFamily="18" charset="0"/>
                          </a:rPr>
                          <m:t>𝑒</m:t>
                        </m:r>
                      </m:e>
                      <m:sup>
                        <m:r>
                          <a:rPr lang="en-GB" sz="1600" b="0" i="1" smtClean="0">
                            <a:solidFill>
                              <a:srgbClr val="FF0000"/>
                            </a:solidFill>
                            <a:latin typeface="Cambria Math" panose="02040503050406030204" pitchFamily="18" charset="0"/>
                          </a:rPr>
                          <m:t>−2</m:t>
                        </m:r>
                        <m:r>
                          <a:rPr lang="en-GB" sz="1600" b="0" i="1" smtClean="0">
                            <a:solidFill>
                              <a:srgbClr val="FF0000"/>
                            </a:solidFill>
                            <a:latin typeface="Cambria Math" panose="02040503050406030204" pitchFamily="18" charset="0"/>
                          </a:rPr>
                          <m:t>𝑘𝑡</m:t>
                        </m:r>
                      </m:sup>
                    </m:sSup>
                  </m:oMath>
                </a14:m>
                <a:endParaRPr lang="en-GB" sz="1600" dirty="0">
                  <a:solidFill>
                    <a:srgbClr val="FF0000"/>
                  </a:solidFill>
                  <a:latin typeface="Candara" panose="020E0502030303020204" pitchFamily="34" charset="0"/>
                </a:endParaRPr>
              </a:p>
              <a:p>
                <a:r>
                  <a:rPr lang="en-GB" sz="1600" dirty="0">
                    <a:solidFill>
                      <a:srgbClr val="FF0000"/>
                    </a:solidFill>
                    <a:latin typeface="Candara" panose="020E0502030303020204" pitchFamily="34" charset="0"/>
                  </a:rPr>
                  <a:t>(b) After </a:t>
                </a:r>
                <a14:m>
                  <m:oMath xmlns:m="http://schemas.openxmlformats.org/officeDocument/2006/math">
                    <m:f>
                      <m:fPr>
                        <m:ctrlPr>
                          <a:rPr lang="en-GB" sz="1600" b="0" i="1" smtClean="0">
                            <a:solidFill>
                              <a:srgbClr val="FF0000"/>
                            </a:solidFill>
                            <a:latin typeface="Cambria Math" panose="02040503050406030204" pitchFamily="18" charset="0"/>
                          </a:rPr>
                        </m:ctrlPr>
                      </m:fPr>
                      <m:num>
                        <m:r>
                          <a:rPr lang="en-GB" sz="1600" b="0" i="1" smtClean="0">
                            <a:solidFill>
                              <a:srgbClr val="FF0000"/>
                            </a:solidFill>
                            <a:latin typeface="Cambria Math" panose="02040503050406030204" pitchFamily="18" charset="0"/>
                          </a:rPr>
                          <m:t>1</m:t>
                        </m:r>
                      </m:num>
                      <m:den>
                        <m:r>
                          <a:rPr lang="en-GB" sz="1600" b="0" i="1" smtClean="0">
                            <a:solidFill>
                              <a:srgbClr val="FF0000"/>
                            </a:solidFill>
                            <a:latin typeface="Cambria Math" panose="02040503050406030204" pitchFamily="18" charset="0"/>
                          </a:rPr>
                          <m:t>2</m:t>
                        </m:r>
                        <m:r>
                          <a:rPr lang="en-GB" sz="1600" b="0" i="1" smtClean="0">
                            <a:solidFill>
                              <a:srgbClr val="FF0000"/>
                            </a:solidFill>
                            <a:latin typeface="Cambria Math" panose="02040503050406030204" pitchFamily="18" charset="0"/>
                          </a:rPr>
                          <m:t>𝑘</m:t>
                        </m:r>
                      </m:den>
                    </m:f>
                  </m:oMath>
                </a14:m>
                <a:r>
                  <a:rPr lang="en-GB" sz="1600" dirty="0">
                    <a:solidFill>
                      <a:srgbClr val="FF0000"/>
                    </a:solidFill>
                    <a:latin typeface="Candara" panose="020E0502030303020204" pitchFamily="34" charset="0"/>
                  </a:rPr>
                  <a:t> seconds</a:t>
                </a:r>
              </a:p>
              <a:p>
                <a:r>
                  <a:rPr lang="en-GB" sz="1600" dirty="0">
                    <a:solidFill>
                      <a:srgbClr val="FF0000"/>
                    </a:solidFill>
                    <a:latin typeface="Candara" panose="020E0502030303020204" pitchFamily="34" charset="0"/>
                  </a:rPr>
                  <a:t>(c) Critical damping</a:t>
                </a:r>
              </a:p>
            </p:txBody>
          </p:sp>
        </mc:Choice>
        <mc:Fallback xmlns="">
          <p:sp>
            <p:nvSpPr>
              <p:cNvPr id="12" name="Rectangle 11">
                <a:extLst>
                  <a:ext uri="{FF2B5EF4-FFF2-40B4-BE49-F238E27FC236}">
                    <a16:creationId xmlns:a16="http://schemas.microsoft.com/office/drawing/2014/main" id="{C24385B1-56CC-4BCF-9B84-8EA2D3337E37}"/>
                  </a:ext>
                </a:extLst>
              </p:cNvPr>
              <p:cNvSpPr>
                <a:spLocks noRot="1" noChangeAspect="1" noMove="1" noResize="1" noEditPoints="1" noAdjustHandles="1" noChangeArrowheads="1" noChangeShapeType="1" noTextEdit="1"/>
              </p:cNvSpPr>
              <p:nvPr/>
            </p:nvSpPr>
            <p:spPr>
              <a:xfrm>
                <a:off x="4571999" y="3349101"/>
                <a:ext cx="4572001" cy="938142"/>
              </a:xfrm>
              <a:prstGeom prst="rect">
                <a:avLst/>
              </a:prstGeom>
              <a:blipFill>
                <a:blip r:embed="rId4"/>
                <a:stretch>
                  <a:fillRect l="-667" t="-1299" b="-7792"/>
                </a:stretch>
              </a:blipFill>
            </p:spPr>
            <p:txBody>
              <a:bodyPr/>
              <a:lstStyle/>
              <a:p>
                <a:r>
                  <a:rPr lang="en-GB">
                    <a:noFill/>
                  </a:rPr>
                  <a:t> </a:t>
                </a:r>
              </a:p>
            </p:txBody>
          </p:sp>
        </mc:Fallback>
      </mc:AlternateContent>
    </p:spTree>
    <p:extLst>
      <p:ext uri="{BB962C8B-B14F-4D97-AF65-F5344CB8AC3E}">
        <p14:creationId xmlns:p14="http://schemas.microsoft.com/office/powerpoint/2010/main" val="2299776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mc:AlternateContent xmlns:mc="http://schemas.openxmlformats.org/markup-compatibility/2006" xmlns:a14="http://schemas.microsoft.com/office/drawing/2010/main">
        <mc:Choice Requires="a14">
          <p:sp>
            <p:nvSpPr>
              <p:cNvPr id="10" name="TextBox 9"/>
              <p:cNvSpPr txBox="1"/>
              <p:nvPr/>
            </p:nvSpPr>
            <p:spPr>
              <a:xfrm>
                <a:off x="-5018" y="466378"/>
                <a:ext cx="4655761" cy="2894447"/>
              </a:xfrm>
              <a:prstGeom prst="rect">
                <a:avLst/>
              </a:prstGeom>
              <a:noFill/>
            </p:spPr>
            <p:txBody>
              <a:bodyPr wrap="square" rtlCol="0">
                <a:spAutoFit/>
              </a:bodyPr>
              <a:lstStyle/>
              <a:p>
                <a:r>
                  <a:rPr lang="en-GB" sz="1400" dirty="0">
                    <a:latin typeface="Candara" panose="020E0502030303020204" pitchFamily="34" charset="0"/>
                  </a:rPr>
                  <a:t>One end of a light elastic spring is attached to a fixed point </a:t>
                </a:r>
                <a14:m>
                  <m:oMath xmlns:m="http://schemas.openxmlformats.org/officeDocument/2006/math">
                    <m:r>
                      <a:rPr lang="en-GB" sz="1400" i="1">
                        <a:latin typeface="Cambria Math" panose="02040503050406030204" pitchFamily="18" charset="0"/>
                      </a:rPr>
                      <m:t>𝐴</m:t>
                    </m:r>
                  </m:oMath>
                </a14:m>
                <a:r>
                  <a:rPr lang="en-GB" sz="1400" dirty="0">
                    <a:latin typeface="Candara" panose="020E0502030303020204" pitchFamily="34" charset="0"/>
                  </a:rPr>
                  <a:t>. A particle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 is attached to the other end and hangs in equilibrium vertically below </a:t>
                </a:r>
                <a14:m>
                  <m:oMath xmlns:m="http://schemas.openxmlformats.org/officeDocument/2006/math">
                    <m:r>
                      <a:rPr lang="en-GB" sz="1400" i="1">
                        <a:latin typeface="Cambria Math" panose="02040503050406030204" pitchFamily="18" charset="0"/>
                      </a:rPr>
                      <m:t>𝐴</m:t>
                    </m:r>
                  </m:oMath>
                </a14:m>
                <a:r>
                  <a:rPr lang="en-GB" sz="1400" dirty="0">
                    <a:latin typeface="Candara" panose="020E0502030303020204" pitchFamily="34" charset="0"/>
                  </a:rPr>
                  <a:t>. The particle is pulled vertically down from its equilibrium position and released from rest. A resistance proportional to the speed of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 acts on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 The equation of motion of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 is given as</a:t>
                </a:r>
              </a:p>
              <a:p>
                <a:pPr/>
                <a14:m>
                  <m:oMathPara xmlns:m="http://schemas.openxmlformats.org/officeDocument/2006/math">
                    <m:oMathParaPr>
                      <m:jc m:val="centerGroup"/>
                    </m:oMathParaPr>
                    <m:oMath xmlns:m="http://schemas.openxmlformats.org/officeDocument/2006/math">
                      <m:f>
                        <m:fPr>
                          <m:ctrlPr>
                            <a:rPr lang="en-GB" sz="1400" i="1">
                              <a:latin typeface="Cambria Math" panose="02040503050406030204" pitchFamily="18" charset="0"/>
                            </a:rPr>
                          </m:ctrlPr>
                        </m:fPr>
                        <m:num>
                          <m:sSup>
                            <m:sSupPr>
                              <m:ctrlPr>
                                <a:rPr lang="en-GB" sz="1400" i="1">
                                  <a:latin typeface="Cambria Math" panose="02040503050406030204" pitchFamily="18" charset="0"/>
                                </a:rPr>
                              </m:ctrlPr>
                            </m:sSupPr>
                            <m:e>
                              <m:r>
                                <a:rPr lang="en-GB" sz="1400" i="1">
                                  <a:latin typeface="Cambria Math" panose="02040503050406030204" pitchFamily="18" charset="0"/>
                                </a:rPr>
                                <m:t>𝑑</m:t>
                              </m:r>
                            </m:e>
                            <m:sup>
                              <m:r>
                                <a:rPr lang="en-GB" sz="1400" i="1">
                                  <a:latin typeface="Cambria Math" panose="02040503050406030204" pitchFamily="18" charset="0"/>
                                </a:rPr>
                                <m:t>2</m:t>
                              </m:r>
                            </m:sup>
                          </m:sSup>
                          <m:r>
                            <a:rPr lang="en-GB" sz="1400" i="1">
                              <a:latin typeface="Cambria Math" panose="02040503050406030204" pitchFamily="18" charset="0"/>
                            </a:rPr>
                            <m:t>𝑥</m:t>
                          </m:r>
                        </m:num>
                        <m:den>
                          <m:r>
                            <a:rPr lang="en-GB" sz="1400" i="1">
                              <a:latin typeface="Cambria Math" panose="02040503050406030204" pitchFamily="18" charset="0"/>
                            </a:rPr>
                            <m:t>𝑑</m:t>
                          </m:r>
                          <m:sSup>
                            <m:sSupPr>
                              <m:ctrlPr>
                                <a:rPr lang="en-GB" sz="1400" i="1">
                                  <a:latin typeface="Cambria Math" panose="02040503050406030204" pitchFamily="18" charset="0"/>
                                </a:rPr>
                              </m:ctrlPr>
                            </m:sSupPr>
                            <m:e>
                              <m:r>
                                <a:rPr lang="en-GB" sz="1400" i="1">
                                  <a:latin typeface="Cambria Math" panose="02040503050406030204" pitchFamily="18" charset="0"/>
                                </a:rPr>
                                <m:t>𝑡</m:t>
                              </m:r>
                            </m:e>
                            <m:sup>
                              <m:r>
                                <a:rPr lang="en-GB" sz="1400" i="1">
                                  <a:latin typeface="Cambria Math" panose="02040503050406030204" pitchFamily="18" charset="0"/>
                                </a:rPr>
                                <m:t>2</m:t>
                              </m:r>
                            </m:sup>
                          </m:sSup>
                        </m:den>
                      </m:f>
                      <m:r>
                        <a:rPr lang="en-GB" sz="1400" i="1">
                          <a:latin typeface="Cambria Math" panose="02040503050406030204" pitchFamily="18" charset="0"/>
                        </a:rPr>
                        <m:t>+</m:t>
                      </m:r>
                      <m:r>
                        <a:rPr lang="en-GB" sz="1400" b="0" i="1" smtClean="0">
                          <a:latin typeface="Cambria Math" panose="02040503050406030204" pitchFamily="18" charset="0"/>
                        </a:rPr>
                        <m:t>4</m:t>
                      </m:r>
                      <m:r>
                        <a:rPr lang="en-GB" sz="1400" i="1">
                          <a:latin typeface="Cambria Math" panose="02040503050406030204" pitchFamily="18" charset="0"/>
                        </a:rPr>
                        <m:t>𝑘</m:t>
                      </m:r>
                      <m:f>
                        <m:fPr>
                          <m:ctrlPr>
                            <a:rPr lang="en-GB" sz="1400" i="1">
                              <a:latin typeface="Cambria Math" panose="02040503050406030204" pitchFamily="18" charset="0"/>
                            </a:rPr>
                          </m:ctrlPr>
                        </m:fPr>
                        <m:num>
                          <m:r>
                            <a:rPr lang="en-GB" sz="1400" i="1">
                              <a:latin typeface="Cambria Math" panose="02040503050406030204" pitchFamily="18" charset="0"/>
                            </a:rPr>
                            <m:t>𝑑𝑥</m:t>
                          </m:r>
                        </m:num>
                        <m:den>
                          <m:r>
                            <a:rPr lang="en-GB" sz="1400" i="1">
                              <a:latin typeface="Cambria Math" panose="02040503050406030204" pitchFamily="18" charset="0"/>
                            </a:rPr>
                            <m:t>𝑑𝑡</m:t>
                          </m:r>
                        </m:den>
                      </m:f>
                      <m:r>
                        <a:rPr lang="en-GB" sz="1400" i="1">
                          <a:latin typeface="Cambria Math" panose="02040503050406030204" pitchFamily="18" charset="0"/>
                        </a:rPr>
                        <m:t>+</m:t>
                      </m:r>
                      <m:r>
                        <a:rPr lang="en-GB" sz="1400" b="0" i="1" smtClean="0">
                          <a:latin typeface="Cambria Math" panose="02040503050406030204" pitchFamily="18" charset="0"/>
                        </a:rPr>
                        <m:t>8</m:t>
                      </m:r>
                      <m:sSup>
                        <m:sSupPr>
                          <m:ctrlPr>
                            <a:rPr lang="en-GB" sz="1400" i="1">
                              <a:latin typeface="Cambria Math" panose="02040503050406030204" pitchFamily="18" charset="0"/>
                            </a:rPr>
                          </m:ctrlPr>
                        </m:sSupPr>
                        <m:e>
                          <m:r>
                            <a:rPr lang="en-GB" sz="1400" i="1">
                              <a:latin typeface="Cambria Math" panose="02040503050406030204" pitchFamily="18" charset="0"/>
                            </a:rPr>
                            <m:t>𝑘</m:t>
                          </m:r>
                        </m:e>
                        <m:sup>
                          <m:r>
                            <a:rPr lang="en-GB" sz="1400" i="1">
                              <a:latin typeface="Cambria Math" panose="02040503050406030204" pitchFamily="18" charset="0"/>
                            </a:rPr>
                            <m:t>2</m:t>
                          </m:r>
                        </m:sup>
                      </m:sSup>
                      <m:r>
                        <a:rPr lang="en-GB" sz="1400" i="1">
                          <a:latin typeface="Cambria Math" panose="02040503050406030204" pitchFamily="18" charset="0"/>
                        </a:rPr>
                        <m:t>𝑥</m:t>
                      </m:r>
                      <m:r>
                        <a:rPr lang="en-GB" sz="1400" i="1">
                          <a:latin typeface="Cambria Math" panose="02040503050406030204" pitchFamily="18" charset="0"/>
                        </a:rPr>
                        <m:t>=0</m:t>
                      </m:r>
                    </m:oMath>
                  </m:oMathPara>
                </a14:m>
                <a:endParaRPr lang="en-GB" sz="1400" dirty="0">
                  <a:latin typeface="Candara" panose="020E0502030303020204" pitchFamily="34" charset="0"/>
                </a:endParaRPr>
              </a:p>
              <a:p>
                <a:r>
                  <a:rPr lang="en-GB" sz="1400" dirty="0">
                    <a:latin typeface="Candara" panose="020E0502030303020204" pitchFamily="34" charset="0"/>
                  </a:rPr>
                  <a:t>where </a:t>
                </a:r>
                <a14:m>
                  <m:oMath xmlns:m="http://schemas.openxmlformats.org/officeDocument/2006/math">
                    <m:r>
                      <a:rPr lang="en-GB" sz="1400" i="1">
                        <a:latin typeface="Cambria Math" panose="02040503050406030204" pitchFamily="18" charset="0"/>
                      </a:rPr>
                      <m:t>𝑘</m:t>
                    </m:r>
                  </m:oMath>
                </a14:m>
                <a:r>
                  <a:rPr lang="en-GB" sz="1400" dirty="0">
                    <a:latin typeface="Candara" panose="020E0502030303020204" pitchFamily="34" charset="0"/>
                  </a:rPr>
                  <a:t> is a positive real constant and </a:t>
                </a:r>
                <a14:m>
                  <m:oMath xmlns:m="http://schemas.openxmlformats.org/officeDocument/2006/math">
                    <m:r>
                      <a:rPr lang="en-GB" sz="1400" i="1">
                        <a:latin typeface="Cambria Math" panose="02040503050406030204" pitchFamily="18" charset="0"/>
                      </a:rPr>
                      <m:t>𝑥</m:t>
                    </m:r>
                  </m:oMath>
                </a14:m>
                <a:r>
                  <a:rPr lang="en-GB" sz="1400" dirty="0">
                    <a:latin typeface="Candara" panose="020E0502030303020204" pitchFamily="34" charset="0"/>
                  </a:rPr>
                  <a:t> is the displacement of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 from its equilibrium position.</a:t>
                </a:r>
              </a:p>
              <a:p>
                <a:pPr marL="342900" indent="-342900">
                  <a:buAutoNum type="alphaLcParenBoth"/>
                </a:pPr>
                <a:r>
                  <a:rPr lang="en-GB" sz="1400" dirty="0">
                    <a:latin typeface="Candara" panose="020E0502030303020204" pitchFamily="34" charset="0"/>
                  </a:rPr>
                  <a:t>Find the general solution to the differential equation.</a:t>
                </a:r>
              </a:p>
              <a:p>
                <a:pPr marL="342900" indent="-342900">
                  <a:buAutoNum type="alphaLcParenBoth"/>
                </a:pPr>
                <a:r>
                  <a:rPr lang="en-GB" sz="1400" dirty="0">
                    <a:latin typeface="Candara" panose="020E0502030303020204" pitchFamily="34" charset="0"/>
                  </a:rPr>
                  <a:t>Write down the period of oscillation in terms of </a:t>
                </a:r>
                <a14:m>
                  <m:oMath xmlns:m="http://schemas.openxmlformats.org/officeDocument/2006/math">
                    <m:r>
                      <a:rPr lang="en-GB" sz="1400" i="1">
                        <a:latin typeface="Cambria Math" panose="02040503050406030204" pitchFamily="18" charset="0"/>
                      </a:rPr>
                      <m:t>𝑘</m:t>
                    </m:r>
                  </m:oMath>
                </a14:m>
                <a:r>
                  <a:rPr lang="en-GB" sz="1400" dirty="0">
                    <a:latin typeface="Candara" panose="020E0502030303020204" pitchFamily="34" charset="0"/>
                  </a:rPr>
                  <a:t>.</a:t>
                </a:r>
              </a:p>
              <a:p>
                <a:pPr marL="342900" indent="-342900">
                  <a:buAutoNum type="alphaLcParenBoth"/>
                </a:pPr>
                <a:r>
                  <a:rPr lang="en-GB" sz="1400" dirty="0">
                    <a:latin typeface="Candara" panose="020E0502030303020204" pitchFamily="34" charset="0"/>
                  </a:rPr>
                  <a:t>State the type of damping that the particle is subject to</a:t>
                </a:r>
              </a:p>
            </p:txBody>
          </p:sp>
        </mc:Choice>
        <mc:Fallback xmlns="">
          <p:sp>
            <p:nvSpPr>
              <p:cNvPr id="10" name="TextBox 9"/>
              <p:cNvSpPr txBox="1">
                <a:spLocks noRot="1" noChangeAspect="1" noMove="1" noResize="1" noEditPoints="1" noAdjustHandles="1" noChangeArrowheads="1" noChangeShapeType="1" noTextEdit="1"/>
              </p:cNvSpPr>
              <p:nvPr/>
            </p:nvSpPr>
            <p:spPr>
              <a:xfrm>
                <a:off x="-5018" y="466378"/>
                <a:ext cx="4655761" cy="2894447"/>
              </a:xfrm>
              <a:prstGeom prst="rect">
                <a:avLst/>
              </a:prstGeom>
              <a:blipFill>
                <a:blip r:embed="rId2"/>
                <a:stretch>
                  <a:fillRect l="-393" t="-422" r="-131" b="-168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4577015" y="461665"/>
                <a:ext cx="4655761" cy="3109890"/>
              </a:xfrm>
              <a:prstGeom prst="rect">
                <a:avLst/>
              </a:prstGeom>
              <a:noFill/>
            </p:spPr>
            <p:txBody>
              <a:bodyPr wrap="square" rtlCol="0">
                <a:spAutoFit/>
              </a:bodyPr>
              <a:lstStyle/>
              <a:p>
                <a:r>
                  <a:rPr lang="en-GB" sz="1400" dirty="0">
                    <a:latin typeface="Candara" panose="020E0502030303020204" pitchFamily="34" charset="0"/>
                  </a:rPr>
                  <a:t>One end of a light elastic spring is attached to a fixed point </a:t>
                </a:r>
                <a14:m>
                  <m:oMath xmlns:m="http://schemas.openxmlformats.org/officeDocument/2006/math">
                    <m:r>
                      <a:rPr lang="en-GB" sz="1400" i="1">
                        <a:latin typeface="Cambria Math" panose="02040503050406030204" pitchFamily="18" charset="0"/>
                      </a:rPr>
                      <m:t>𝐴</m:t>
                    </m:r>
                  </m:oMath>
                </a14:m>
                <a:r>
                  <a:rPr lang="en-GB" sz="1400" dirty="0">
                    <a:latin typeface="Candara" panose="020E0502030303020204" pitchFamily="34" charset="0"/>
                  </a:rPr>
                  <a:t>. A particle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 is attached to the other end and hangs in equilibrium vertically below </a:t>
                </a:r>
                <a14:m>
                  <m:oMath xmlns:m="http://schemas.openxmlformats.org/officeDocument/2006/math">
                    <m:r>
                      <a:rPr lang="en-GB" sz="1400" i="1">
                        <a:latin typeface="Cambria Math" panose="02040503050406030204" pitchFamily="18" charset="0"/>
                      </a:rPr>
                      <m:t>𝐴</m:t>
                    </m:r>
                  </m:oMath>
                </a14:m>
                <a:r>
                  <a:rPr lang="en-GB" sz="1400" dirty="0">
                    <a:latin typeface="Candara" panose="020E0502030303020204" pitchFamily="34" charset="0"/>
                  </a:rPr>
                  <a:t>. The particle is pulled vertically down from its equilibrium position and released from rest. A resistance proportional to the speed of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 acts on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 The equation of motion of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 is given as</a:t>
                </a:r>
              </a:p>
              <a:p>
                <a:pPr/>
                <a14:m>
                  <m:oMathPara xmlns:m="http://schemas.openxmlformats.org/officeDocument/2006/math">
                    <m:oMathParaPr>
                      <m:jc m:val="centerGroup"/>
                    </m:oMathParaPr>
                    <m:oMath xmlns:m="http://schemas.openxmlformats.org/officeDocument/2006/math">
                      <m:f>
                        <m:fPr>
                          <m:ctrlPr>
                            <a:rPr lang="en-GB" sz="1400" i="1">
                              <a:latin typeface="Cambria Math" panose="02040503050406030204" pitchFamily="18" charset="0"/>
                            </a:rPr>
                          </m:ctrlPr>
                        </m:fPr>
                        <m:num>
                          <m:sSup>
                            <m:sSupPr>
                              <m:ctrlPr>
                                <a:rPr lang="en-GB" sz="1400" i="1">
                                  <a:latin typeface="Cambria Math" panose="02040503050406030204" pitchFamily="18" charset="0"/>
                                </a:rPr>
                              </m:ctrlPr>
                            </m:sSupPr>
                            <m:e>
                              <m:r>
                                <a:rPr lang="en-GB" sz="1400" i="1">
                                  <a:latin typeface="Cambria Math" panose="02040503050406030204" pitchFamily="18" charset="0"/>
                                </a:rPr>
                                <m:t>𝑑</m:t>
                              </m:r>
                            </m:e>
                            <m:sup>
                              <m:r>
                                <a:rPr lang="en-GB" sz="1400" i="1">
                                  <a:latin typeface="Cambria Math" panose="02040503050406030204" pitchFamily="18" charset="0"/>
                                </a:rPr>
                                <m:t>2</m:t>
                              </m:r>
                            </m:sup>
                          </m:sSup>
                          <m:r>
                            <a:rPr lang="en-GB" sz="1400" i="1">
                              <a:latin typeface="Cambria Math" panose="02040503050406030204" pitchFamily="18" charset="0"/>
                            </a:rPr>
                            <m:t>𝑥</m:t>
                          </m:r>
                        </m:num>
                        <m:den>
                          <m:r>
                            <a:rPr lang="en-GB" sz="1400" i="1">
                              <a:latin typeface="Cambria Math" panose="02040503050406030204" pitchFamily="18" charset="0"/>
                            </a:rPr>
                            <m:t>𝑑</m:t>
                          </m:r>
                          <m:sSup>
                            <m:sSupPr>
                              <m:ctrlPr>
                                <a:rPr lang="en-GB" sz="1400" i="1">
                                  <a:latin typeface="Cambria Math" panose="02040503050406030204" pitchFamily="18" charset="0"/>
                                </a:rPr>
                              </m:ctrlPr>
                            </m:sSupPr>
                            <m:e>
                              <m:r>
                                <a:rPr lang="en-GB" sz="1400" i="1">
                                  <a:latin typeface="Cambria Math" panose="02040503050406030204" pitchFamily="18" charset="0"/>
                                </a:rPr>
                                <m:t>𝑡</m:t>
                              </m:r>
                            </m:e>
                            <m:sup>
                              <m:r>
                                <a:rPr lang="en-GB" sz="1400" i="1">
                                  <a:latin typeface="Cambria Math" panose="02040503050406030204" pitchFamily="18" charset="0"/>
                                </a:rPr>
                                <m:t>2</m:t>
                              </m:r>
                            </m:sup>
                          </m:sSup>
                        </m:den>
                      </m:f>
                      <m:r>
                        <a:rPr lang="en-GB" sz="1400" i="1">
                          <a:latin typeface="Cambria Math" panose="02040503050406030204" pitchFamily="18" charset="0"/>
                        </a:rPr>
                        <m:t>+2</m:t>
                      </m:r>
                      <m:r>
                        <a:rPr lang="en-GB" sz="1400" i="1">
                          <a:latin typeface="Cambria Math" panose="02040503050406030204" pitchFamily="18" charset="0"/>
                        </a:rPr>
                        <m:t>𝑘</m:t>
                      </m:r>
                      <m:f>
                        <m:fPr>
                          <m:ctrlPr>
                            <a:rPr lang="en-GB" sz="1400" i="1">
                              <a:latin typeface="Cambria Math" panose="02040503050406030204" pitchFamily="18" charset="0"/>
                            </a:rPr>
                          </m:ctrlPr>
                        </m:fPr>
                        <m:num>
                          <m:r>
                            <a:rPr lang="en-GB" sz="1400" i="1">
                              <a:latin typeface="Cambria Math" panose="02040503050406030204" pitchFamily="18" charset="0"/>
                            </a:rPr>
                            <m:t>𝑑𝑥</m:t>
                          </m:r>
                        </m:num>
                        <m:den>
                          <m:r>
                            <a:rPr lang="en-GB" sz="1400" i="1">
                              <a:latin typeface="Cambria Math" panose="02040503050406030204" pitchFamily="18" charset="0"/>
                            </a:rPr>
                            <m:t>𝑑𝑡</m:t>
                          </m:r>
                        </m:den>
                      </m:f>
                      <m:r>
                        <a:rPr lang="en-GB" sz="1400" i="1">
                          <a:latin typeface="Cambria Math" panose="02040503050406030204" pitchFamily="18" charset="0"/>
                        </a:rPr>
                        <m:t>+2</m:t>
                      </m:r>
                      <m:sSup>
                        <m:sSupPr>
                          <m:ctrlPr>
                            <a:rPr lang="en-GB" sz="1400" i="1">
                              <a:latin typeface="Cambria Math" panose="02040503050406030204" pitchFamily="18" charset="0"/>
                            </a:rPr>
                          </m:ctrlPr>
                        </m:sSupPr>
                        <m:e>
                          <m:r>
                            <a:rPr lang="en-GB" sz="1400" i="1">
                              <a:latin typeface="Cambria Math" panose="02040503050406030204" pitchFamily="18" charset="0"/>
                            </a:rPr>
                            <m:t>𝑘</m:t>
                          </m:r>
                        </m:e>
                        <m:sup>
                          <m:r>
                            <a:rPr lang="en-GB" sz="1400" i="1">
                              <a:latin typeface="Cambria Math" panose="02040503050406030204" pitchFamily="18" charset="0"/>
                            </a:rPr>
                            <m:t>2</m:t>
                          </m:r>
                        </m:sup>
                      </m:sSup>
                      <m:r>
                        <a:rPr lang="en-GB" sz="1400" i="1">
                          <a:latin typeface="Cambria Math" panose="02040503050406030204" pitchFamily="18" charset="0"/>
                        </a:rPr>
                        <m:t>𝑥</m:t>
                      </m:r>
                      <m:r>
                        <a:rPr lang="en-GB" sz="1400" i="1">
                          <a:latin typeface="Cambria Math" panose="02040503050406030204" pitchFamily="18" charset="0"/>
                        </a:rPr>
                        <m:t>=0</m:t>
                      </m:r>
                    </m:oMath>
                  </m:oMathPara>
                </a14:m>
                <a:endParaRPr lang="en-GB" sz="1400" dirty="0">
                  <a:latin typeface="Candara" panose="020E0502030303020204" pitchFamily="34" charset="0"/>
                </a:endParaRPr>
              </a:p>
              <a:p>
                <a:r>
                  <a:rPr lang="en-GB" sz="1400" dirty="0">
                    <a:latin typeface="Candara" panose="020E0502030303020204" pitchFamily="34" charset="0"/>
                  </a:rPr>
                  <a:t>where </a:t>
                </a:r>
                <a14:m>
                  <m:oMath xmlns:m="http://schemas.openxmlformats.org/officeDocument/2006/math">
                    <m:r>
                      <a:rPr lang="en-GB" sz="1400" i="1">
                        <a:latin typeface="Cambria Math" panose="02040503050406030204" pitchFamily="18" charset="0"/>
                      </a:rPr>
                      <m:t>𝑘</m:t>
                    </m:r>
                  </m:oMath>
                </a14:m>
                <a:r>
                  <a:rPr lang="en-GB" sz="1400" dirty="0">
                    <a:latin typeface="Candara" panose="020E0502030303020204" pitchFamily="34" charset="0"/>
                  </a:rPr>
                  <a:t> is a positive real constant and </a:t>
                </a:r>
                <a14:m>
                  <m:oMath xmlns:m="http://schemas.openxmlformats.org/officeDocument/2006/math">
                    <m:r>
                      <a:rPr lang="en-GB" sz="1400" i="1">
                        <a:latin typeface="Cambria Math" panose="02040503050406030204" pitchFamily="18" charset="0"/>
                      </a:rPr>
                      <m:t>𝑥</m:t>
                    </m:r>
                  </m:oMath>
                </a14:m>
                <a:r>
                  <a:rPr lang="en-GB" sz="1400" dirty="0">
                    <a:latin typeface="Candara" panose="020E0502030303020204" pitchFamily="34" charset="0"/>
                  </a:rPr>
                  <a:t> is the displacement of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 from its equilibrium position.</a:t>
                </a:r>
              </a:p>
              <a:p>
                <a:pPr marL="342900" indent="-342900">
                  <a:buAutoNum type="alphaLcParenBoth"/>
                </a:pPr>
                <a:r>
                  <a:rPr lang="en-GB" sz="1400" dirty="0">
                    <a:latin typeface="Candara" panose="020E0502030303020204" pitchFamily="34" charset="0"/>
                  </a:rPr>
                  <a:t>Find the general solution to the differential equation.</a:t>
                </a:r>
              </a:p>
              <a:p>
                <a:pPr marL="342900" indent="-342900">
                  <a:buAutoNum type="alphaLcParenBoth"/>
                </a:pPr>
                <a:r>
                  <a:rPr lang="en-GB" sz="1400" dirty="0">
                    <a:latin typeface="Candara" panose="020E0502030303020204" pitchFamily="34" charset="0"/>
                  </a:rPr>
                  <a:t>Write down the period of oscillation in terms of </a:t>
                </a:r>
                <a14:m>
                  <m:oMath xmlns:m="http://schemas.openxmlformats.org/officeDocument/2006/math">
                    <m:r>
                      <a:rPr lang="en-GB" sz="1400" i="1">
                        <a:latin typeface="Cambria Math" panose="02040503050406030204" pitchFamily="18" charset="0"/>
                      </a:rPr>
                      <m:t>𝑘</m:t>
                    </m:r>
                  </m:oMath>
                </a14:m>
                <a:r>
                  <a:rPr lang="en-GB" sz="1400" dirty="0">
                    <a:latin typeface="Candara" panose="020E0502030303020204" pitchFamily="34" charset="0"/>
                  </a:rPr>
                  <a:t>.</a:t>
                </a:r>
              </a:p>
              <a:p>
                <a:pPr marL="342900" indent="-342900">
                  <a:buFontTx/>
                  <a:buAutoNum type="alphaLcParenBoth"/>
                </a:pPr>
                <a:r>
                  <a:rPr lang="en-GB" sz="1400" dirty="0">
                    <a:latin typeface="Candara" panose="020E0502030303020204" pitchFamily="34" charset="0"/>
                  </a:rPr>
                  <a:t>State the type of damping that the particle is subject to</a:t>
                </a:r>
              </a:p>
              <a:p>
                <a:pPr marL="342900" indent="-342900">
                  <a:buAutoNum type="alphaLcParenBoth"/>
                </a:pPr>
                <a:endParaRPr lang="en-GB" sz="1400" dirty="0">
                  <a:latin typeface="Candara" panose="020E0502030303020204" pitchFamily="34" charset="0"/>
                </a:endParaRPr>
              </a:p>
            </p:txBody>
          </p:sp>
        </mc:Choice>
        <mc:Fallback xmlns="">
          <p:sp>
            <p:nvSpPr>
              <p:cNvPr id="11" name="TextBox 10"/>
              <p:cNvSpPr txBox="1">
                <a:spLocks noRot="1" noChangeAspect="1" noMove="1" noResize="1" noEditPoints="1" noAdjustHandles="1" noChangeArrowheads="1" noChangeShapeType="1" noTextEdit="1"/>
              </p:cNvSpPr>
              <p:nvPr/>
            </p:nvSpPr>
            <p:spPr>
              <a:xfrm>
                <a:off x="4577015" y="461665"/>
                <a:ext cx="4655761" cy="3109890"/>
              </a:xfrm>
              <a:prstGeom prst="rect">
                <a:avLst/>
              </a:prstGeom>
              <a:blipFill>
                <a:blip r:embed="rId3"/>
                <a:stretch>
                  <a:fillRect l="-524" t="-392" r="-13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 name="Rectangle 11">
                <a:extLst>
                  <a:ext uri="{FF2B5EF4-FFF2-40B4-BE49-F238E27FC236}">
                    <a16:creationId xmlns:a16="http://schemas.microsoft.com/office/drawing/2014/main" id="{C24385B1-56CC-4BCF-9B84-8EA2D3337E37}"/>
                  </a:ext>
                </a:extLst>
              </p:cNvPr>
              <p:cNvSpPr/>
              <p:nvPr/>
            </p:nvSpPr>
            <p:spPr>
              <a:xfrm>
                <a:off x="4582029" y="3429000"/>
                <a:ext cx="4572001" cy="938655"/>
              </a:xfrm>
              <a:prstGeom prst="rect">
                <a:avLst/>
              </a:prstGeom>
            </p:spPr>
            <p:txBody>
              <a:bodyPr wrap="square">
                <a:spAutoFit/>
              </a:bodyPr>
              <a:lstStyle/>
              <a:p>
                <a:r>
                  <a:rPr lang="en-GB" sz="1600" dirty="0">
                    <a:solidFill>
                      <a:srgbClr val="FF0000"/>
                    </a:solidFill>
                    <a:latin typeface="Candara" panose="020E0502030303020204" pitchFamily="34" charset="0"/>
                  </a:rPr>
                  <a:t>(a) </a:t>
                </a:r>
                <a14:m>
                  <m:oMath xmlns:m="http://schemas.openxmlformats.org/officeDocument/2006/math">
                    <m:r>
                      <a:rPr lang="en-GB" sz="1600" i="1">
                        <a:solidFill>
                          <a:srgbClr val="FF0000"/>
                        </a:solidFill>
                        <a:latin typeface="Cambria Math" panose="02040503050406030204" pitchFamily="18" charset="0"/>
                      </a:rPr>
                      <m:t>𝑥</m:t>
                    </m:r>
                    <m:r>
                      <a:rPr lang="en-GB" sz="1600" i="1">
                        <a:solidFill>
                          <a:srgbClr val="FF0000"/>
                        </a:solidFill>
                        <a:latin typeface="Cambria Math" panose="02040503050406030204" pitchFamily="18" charset="0"/>
                      </a:rPr>
                      <m:t>=</m:t>
                    </m:r>
                    <m:sSup>
                      <m:sSupPr>
                        <m:ctrlPr>
                          <a:rPr lang="en-GB" sz="1600" i="1">
                            <a:solidFill>
                              <a:srgbClr val="FF0000"/>
                            </a:solidFill>
                            <a:latin typeface="Cambria Math" panose="02040503050406030204" pitchFamily="18" charset="0"/>
                          </a:rPr>
                        </m:ctrlPr>
                      </m:sSupPr>
                      <m:e>
                        <m:r>
                          <a:rPr lang="en-GB" sz="1600" i="1">
                            <a:solidFill>
                              <a:srgbClr val="FF0000"/>
                            </a:solidFill>
                            <a:latin typeface="Cambria Math" panose="02040503050406030204" pitchFamily="18" charset="0"/>
                          </a:rPr>
                          <m:t>𝑒</m:t>
                        </m:r>
                      </m:e>
                      <m:sup>
                        <m:r>
                          <a:rPr lang="en-GB" sz="1600" i="1">
                            <a:solidFill>
                              <a:srgbClr val="FF0000"/>
                            </a:solidFill>
                            <a:latin typeface="Cambria Math" panose="02040503050406030204" pitchFamily="18" charset="0"/>
                          </a:rPr>
                          <m:t>−</m:t>
                        </m:r>
                        <m:r>
                          <a:rPr lang="en-GB" sz="1600" i="1">
                            <a:solidFill>
                              <a:srgbClr val="FF0000"/>
                            </a:solidFill>
                            <a:latin typeface="Cambria Math" panose="02040503050406030204" pitchFamily="18" charset="0"/>
                          </a:rPr>
                          <m:t>𝑘𝑡</m:t>
                        </m:r>
                      </m:sup>
                    </m:sSup>
                    <m:d>
                      <m:dPr>
                        <m:ctrlPr>
                          <a:rPr lang="en-GB" sz="1600" i="1">
                            <a:solidFill>
                              <a:srgbClr val="FF0000"/>
                            </a:solidFill>
                            <a:latin typeface="Cambria Math" panose="02040503050406030204" pitchFamily="18" charset="0"/>
                          </a:rPr>
                        </m:ctrlPr>
                      </m:dPr>
                      <m:e>
                        <m:r>
                          <a:rPr lang="en-GB" sz="1600" i="1">
                            <a:solidFill>
                              <a:srgbClr val="FF0000"/>
                            </a:solidFill>
                            <a:latin typeface="Cambria Math" panose="02040503050406030204" pitchFamily="18" charset="0"/>
                          </a:rPr>
                          <m:t>𝐴</m:t>
                        </m:r>
                        <m:func>
                          <m:funcPr>
                            <m:ctrlPr>
                              <a:rPr lang="en-GB" sz="1600" i="1">
                                <a:solidFill>
                                  <a:srgbClr val="FF0000"/>
                                </a:solidFill>
                                <a:latin typeface="Cambria Math" panose="02040503050406030204" pitchFamily="18" charset="0"/>
                              </a:rPr>
                            </m:ctrlPr>
                          </m:funcPr>
                          <m:fName>
                            <m:r>
                              <m:rPr>
                                <m:sty m:val="p"/>
                              </m:rPr>
                              <a:rPr lang="en-GB" sz="1600">
                                <a:solidFill>
                                  <a:srgbClr val="FF0000"/>
                                </a:solidFill>
                                <a:latin typeface="Cambria Math" panose="02040503050406030204" pitchFamily="18" charset="0"/>
                              </a:rPr>
                              <m:t>cos</m:t>
                            </m:r>
                          </m:fName>
                          <m:e>
                            <m:r>
                              <a:rPr lang="en-GB" sz="1600" i="1">
                                <a:solidFill>
                                  <a:srgbClr val="FF0000"/>
                                </a:solidFill>
                                <a:latin typeface="Cambria Math" panose="02040503050406030204" pitchFamily="18" charset="0"/>
                              </a:rPr>
                              <m:t>𝑘𝑡</m:t>
                            </m:r>
                          </m:e>
                        </m:func>
                        <m:r>
                          <a:rPr lang="en-GB" sz="1600" i="1">
                            <a:solidFill>
                              <a:srgbClr val="FF0000"/>
                            </a:solidFill>
                            <a:latin typeface="Cambria Math" panose="02040503050406030204" pitchFamily="18" charset="0"/>
                          </a:rPr>
                          <m:t>+</m:t>
                        </m:r>
                        <m:r>
                          <a:rPr lang="en-GB" sz="1600" i="1">
                            <a:solidFill>
                              <a:srgbClr val="FF0000"/>
                            </a:solidFill>
                            <a:latin typeface="Cambria Math" panose="02040503050406030204" pitchFamily="18" charset="0"/>
                          </a:rPr>
                          <m:t>𝐵</m:t>
                        </m:r>
                        <m:func>
                          <m:funcPr>
                            <m:ctrlPr>
                              <a:rPr lang="en-GB" sz="1600" i="1">
                                <a:solidFill>
                                  <a:srgbClr val="FF0000"/>
                                </a:solidFill>
                                <a:latin typeface="Cambria Math" panose="02040503050406030204" pitchFamily="18" charset="0"/>
                              </a:rPr>
                            </m:ctrlPr>
                          </m:funcPr>
                          <m:fName>
                            <m:r>
                              <m:rPr>
                                <m:sty m:val="p"/>
                              </m:rPr>
                              <a:rPr lang="en-GB" sz="1600">
                                <a:solidFill>
                                  <a:srgbClr val="FF0000"/>
                                </a:solidFill>
                                <a:latin typeface="Cambria Math" panose="02040503050406030204" pitchFamily="18" charset="0"/>
                              </a:rPr>
                              <m:t>sin</m:t>
                            </m:r>
                          </m:fName>
                          <m:e>
                            <m:r>
                              <a:rPr lang="en-GB" sz="1600" i="1">
                                <a:solidFill>
                                  <a:srgbClr val="FF0000"/>
                                </a:solidFill>
                                <a:latin typeface="Cambria Math" panose="02040503050406030204" pitchFamily="18" charset="0"/>
                              </a:rPr>
                              <m:t>𝑘𝑡</m:t>
                            </m:r>
                          </m:e>
                        </m:func>
                      </m:e>
                    </m:d>
                  </m:oMath>
                </a14:m>
                <a:endParaRPr lang="en-GB" sz="1600" dirty="0">
                  <a:solidFill>
                    <a:srgbClr val="FF0000"/>
                  </a:solidFill>
                  <a:latin typeface="Candara" panose="020E0502030303020204" pitchFamily="34" charset="0"/>
                </a:endParaRPr>
              </a:p>
              <a:p>
                <a:r>
                  <a:rPr lang="en-GB" sz="1600" dirty="0">
                    <a:solidFill>
                      <a:srgbClr val="FF0000"/>
                    </a:solidFill>
                    <a:latin typeface="Candara" panose="020E0502030303020204" pitchFamily="34" charset="0"/>
                  </a:rPr>
                  <a:t>(b) </a:t>
                </a:r>
                <a14:m>
                  <m:oMath xmlns:m="http://schemas.openxmlformats.org/officeDocument/2006/math">
                    <m:f>
                      <m:fPr>
                        <m:ctrlPr>
                          <a:rPr lang="en-GB" sz="1600" b="0" i="1" smtClean="0">
                            <a:solidFill>
                              <a:srgbClr val="FF0000"/>
                            </a:solidFill>
                            <a:latin typeface="Cambria Math" panose="02040503050406030204" pitchFamily="18" charset="0"/>
                            <a:ea typeface="Cambria Math" panose="02040503050406030204" pitchFamily="18" charset="0"/>
                          </a:rPr>
                        </m:ctrlPr>
                      </m:fPr>
                      <m:num>
                        <m:r>
                          <a:rPr lang="en-GB" sz="1600" b="0" i="1" smtClean="0">
                            <a:solidFill>
                              <a:srgbClr val="FF0000"/>
                            </a:solidFill>
                            <a:latin typeface="Cambria Math" panose="02040503050406030204" pitchFamily="18" charset="0"/>
                          </a:rPr>
                          <m:t>2</m:t>
                        </m:r>
                        <m:r>
                          <a:rPr lang="en-GB" sz="1600" b="0" i="1" smtClean="0">
                            <a:solidFill>
                              <a:srgbClr val="FF0000"/>
                            </a:solidFill>
                            <a:latin typeface="Cambria Math" panose="02040503050406030204" pitchFamily="18" charset="0"/>
                            <a:ea typeface="Cambria Math" panose="02040503050406030204" pitchFamily="18" charset="0"/>
                          </a:rPr>
                          <m:t>𝜋</m:t>
                        </m:r>
                      </m:num>
                      <m:den>
                        <m:r>
                          <a:rPr lang="en-GB" sz="1600" b="0" i="1" smtClean="0">
                            <a:solidFill>
                              <a:srgbClr val="FF0000"/>
                            </a:solidFill>
                            <a:latin typeface="Cambria Math" panose="02040503050406030204" pitchFamily="18" charset="0"/>
                            <a:ea typeface="Cambria Math" panose="02040503050406030204" pitchFamily="18" charset="0"/>
                          </a:rPr>
                          <m:t>𝑘</m:t>
                        </m:r>
                      </m:den>
                    </m:f>
                  </m:oMath>
                </a14:m>
                <a:endParaRPr lang="en-GB" sz="1600" dirty="0">
                  <a:solidFill>
                    <a:srgbClr val="FF0000"/>
                  </a:solidFill>
                  <a:latin typeface="Candara" panose="020E0502030303020204" pitchFamily="34" charset="0"/>
                </a:endParaRPr>
              </a:p>
              <a:p>
                <a:r>
                  <a:rPr lang="en-GB" sz="1600" dirty="0">
                    <a:solidFill>
                      <a:srgbClr val="FF0000"/>
                    </a:solidFill>
                    <a:latin typeface="Candara" panose="020E0502030303020204" pitchFamily="34" charset="0"/>
                  </a:rPr>
                  <a:t>(c) Light damping</a:t>
                </a:r>
              </a:p>
            </p:txBody>
          </p:sp>
        </mc:Choice>
        <mc:Fallback xmlns="">
          <p:sp>
            <p:nvSpPr>
              <p:cNvPr id="12" name="Rectangle 11">
                <a:extLst>
                  <a:ext uri="{FF2B5EF4-FFF2-40B4-BE49-F238E27FC236}">
                    <a16:creationId xmlns:a16="http://schemas.microsoft.com/office/drawing/2014/main" id="{C24385B1-56CC-4BCF-9B84-8EA2D3337E37}"/>
                  </a:ext>
                </a:extLst>
              </p:cNvPr>
              <p:cNvSpPr>
                <a:spLocks noRot="1" noChangeAspect="1" noMove="1" noResize="1" noEditPoints="1" noAdjustHandles="1" noChangeArrowheads="1" noChangeShapeType="1" noTextEdit="1"/>
              </p:cNvSpPr>
              <p:nvPr/>
            </p:nvSpPr>
            <p:spPr>
              <a:xfrm>
                <a:off x="4582029" y="3429000"/>
                <a:ext cx="4572001" cy="938655"/>
              </a:xfrm>
              <a:prstGeom prst="rect">
                <a:avLst/>
              </a:prstGeom>
              <a:blipFill>
                <a:blip r:embed="rId4"/>
                <a:stretch>
                  <a:fillRect l="-800" t="-1307" b="-7843"/>
                </a:stretch>
              </a:blipFill>
            </p:spPr>
            <p:txBody>
              <a:bodyPr/>
              <a:lstStyle/>
              <a:p>
                <a:r>
                  <a:rPr lang="en-GB">
                    <a:noFill/>
                  </a:rPr>
                  <a:t> </a:t>
                </a:r>
              </a:p>
            </p:txBody>
          </p:sp>
        </mc:Fallback>
      </mc:AlternateContent>
    </p:spTree>
    <p:extLst>
      <p:ext uri="{BB962C8B-B14F-4D97-AF65-F5344CB8AC3E}">
        <p14:creationId xmlns:p14="http://schemas.microsoft.com/office/powerpoint/2010/main" val="1028708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mc:AlternateContent xmlns:mc="http://schemas.openxmlformats.org/markup-compatibility/2006" xmlns:a14="http://schemas.microsoft.com/office/drawing/2010/main">
        <mc:Choice Requires="a14">
          <p:sp>
            <p:nvSpPr>
              <p:cNvPr id="10" name="TextBox 9"/>
              <p:cNvSpPr txBox="1"/>
              <p:nvPr/>
            </p:nvSpPr>
            <p:spPr>
              <a:xfrm>
                <a:off x="-5018" y="466378"/>
                <a:ext cx="4582033" cy="2677592"/>
              </a:xfrm>
              <a:prstGeom prst="rect">
                <a:avLst/>
              </a:prstGeom>
              <a:noFill/>
            </p:spPr>
            <p:txBody>
              <a:bodyPr wrap="square" rtlCol="0">
                <a:spAutoFit/>
              </a:bodyPr>
              <a:lstStyle/>
              <a:p>
                <a:r>
                  <a:rPr lang="en-GB" sz="1400" dirty="0">
                    <a:latin typeface="Candara" panose="020E0502030303020204" pitchFamily="34" charset="0"/>
                  </a:rPr>
                  <a:t>A particle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 of mass 1.5 kg is moving on the </a:t>
                </a:r>
                <a14:m>
                  <m:oMath xmlns:m="http://schemas.openxmlformats.org/officeDocument/2006/math">
                    <m:r>
                      <a:rPr lang="en-GB" sz="1400" i="1">
                        <a:latin typeface="Cambria Math" panose="02040503050406030204" pitchFamily="18" charset="0"/>
                      </a:rPr>
                      <m:t>𝑥</m:t>
                    </m:r>
                  </m:oMath>
                </a14:m>
                <a:r>
                  <a:rPr lang="en-GB" sz="1400" dirty="0">
                    <a:latin typeface="Candara" panose="020E0502030303020204" pitchFamily="34" charset="0"/>
                  </a:rPr>
                  <a:t>-axis. </a:t>
                </a:r>
              </a:p>
              <a:p>
                <a:r>
                  <a:rPr lang="en-GB" sz="1400" dirty="0">
                    <a:latin typeface="Candara" panose="020E0502030303020204" pitchFamily="34" charset="0"/>
                  </a:rPr>
                  <a:t>At time </a:t>
                </a:r>
                <a14:m>
                  <m:oMath xmlns:m="http://schemas.openxmlformats.org/officeDocument/2006/math">
                    <m:r>
                      <a:rPr lang="en-GB" sz="1400" i="1">
                        <a:latin typeface="Cambria Math" panose="02040503050406030204" pitchFamily="18" charset="0"/>
                      </a:rPr>
                      <m:t>𝑡</m:t>
                    </m:r>
                  </m:oMath>
                </a14:m>
                <a:r>
                  <a:rPr lang="en-GB" sz="1400" dirty="0">
                    <a:latin typeface="Candara" panose="020E0502030303020204" pitchFamily="34" charset="0"/>
                  </a:rPr>
                  <a:t> the displacement of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 from the origin </a:t>
                </a:r>
                <a14:m>
                  <m:oMath xmlns:m="http://schemas.openxmlformats.org/officeDocument/2006/math">
                    <m:r>
                      <a:rPr lang="en-GB" sz="1400" i="1">
                        <a:latin typeface="Cambria Math" panose="02040503050406030204" pitchFamily="18" charset="0"/>
                      </a:rPr>
                      <m:t>𝑂</m:t>
                    </m:r>
                  </m:oMath>
                </a14:m>
                <a:r>
                  <a:rPr lang="en-GB" sz="1400" dirty="0">
                    <a:latin typeface="Candara" panose="020E0502030303020204" pitchFamily="34" charset="0"/>
                  </a:rPr>
                  <a:t> is </a:t>
                </a:r>
                <a14:m>
                  <m:oMath xmlns:m="http://schemas.openxmlformats.org/officeDocument/2006/math">
                    <m:r>
                      <a:rPr lang="en-GB" sz="1400" i="1">
                        <a:latin typeface="Cambria Math" panose="02040503050406030204" pitchFamily="18" charset="0"/>
                      </a:rPr>
                      <m:t>𝑥</m:t>
                    </m:r>
                  </m:oMath>
                </a14:m>
                <a:r>
                  <a:rPr lang="en-GB" sz="1400" dirty="0">
                    <a:latin typeface="Candara" panose="020E0502030303020204" pitchFamily="34" charset="0"/>
                  </a:rPr>
                  <a:t> metres and the speed of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 is </a:t>
                </a:r>
                <a14:m>
                  <m:oMath xmlns:m="http://schemas.openxmlformats.org/officeDocument/2006/math">
                    <m:r>
                      <a:rPr lang="en-GB" sz="1400" i="1">
                        <a:latin typeface="Cambria Math" panose="02040503050406030204" pitchFamily="18" charset="0"/>
                      </a:rPr>
                      <m:t>𝑣</m:t>
                    </m:r>
                  </m:oMath>
                </a14:m>
                <a:r>
                  <a:rPr lang="en-GB" sz="1400" dirty="0">
                    <a:latin typeface="Candara" panose="020E0502030303020204" pitchFamily="34" charset="0"/>
                  </a:rPr>
                  <a:t> ms</a:t>
                </a:r>
                <a:r>
                  <a:rPr lang="en-GB" sz="1400" baseline="30000" dirty="0">
                    <a:latin typeface="Candara" panose="020E0502030303020204" pitchFamily="34" charset="0"/>
                  </a:rPr>
                  <a:t>-1</a:t>
                </a:r>
                <a:r>
                  <a:rPr lang="en-GB" sz="1400" dirty="0">
                    <a:latin typeface="Candara" panose="020E0502030303020204" pitchFamily="34" charset="0"/>
                  </a:rPr>
                  <a:t>. </a:t>
                </a:r>
              </a:p>
              <a:p>
                <a:r>
                  <a:rPr lang="en-GB" sz="1400" dirty="0">
                    <a:latin typeface="Candara" panose="020E0502030303020204" pitchFamily="34" charset="0"/>
                  </a:rPr>
                  <a:t>Three forces act on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 namely a restoring force of magnitude </a:t>
                </a:r>
                <a14:m>
                  <m:oMath xmlns:m="http://schemas.openxmlformats.org/officeDocument/2006/math">
                    <m:r>
                      <a:rPr lang="en-GB" sz="1400" i="1" dirty="0">
                        <a:latin typeface="Cambria Math" panose="02040503050406030204" pitchFamily="18" charset="0"/>
                      </a:rPr>
                      <m:t>7</m:t>
                    </m:r>
                    <m:r>
                      <a:rPr lang="en-GB" sz="1400" b="0" i="1" dirty="0" smtClean="0">
                        <a:latin typeface="Cambria Math" panose="02040503050406030204" pitchFamily="18" charset="0"/>
                      </a:rPr>
                      <m:t>.</m:t>
                    </m:r>
                    <m:r>
                      <a:rPr lang="en-GB" sz="1400" b="0" i="1" smtClean="0">
                        <a:latin typeface="Cambria Math" panose="02040503050406030204" pitchFamily="18" charset="0"/>
                      </a:rPr>
                      <m:t>5</m:t>
                    </m:r>
                    <m:r>
                      <a:rPr lang="en-GB" sz="1400" i="1">
                        <a:latin typeface="Cambria Math" panose="02040503050406030204" pitchFamily="18" charset="0"/>
                      </a:rPr>
                      <m:t>𝑥</m:t>
                    </m:r>
                  </m:oMath>
                </a14:m>
                <a:r>
                  <a:rPr lang="en-GB" sz="1400" dirty="0">
                    <a:latin typeface="Candara" panose="020E0502030303020204" pitchFamily="34" charset="0"/>
                  </a:rPr>
                  <a:t> N, a resistance to the motion of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 of magnitude </a:t>
                </a:r>
                <a14:m>
                  <m:oMath xmlns:m="http://schemas.openxmlformats.org/officeDocument/2006/math">
                    <m:r>
                      <a:rPr lang="en-GB" sz="1400" i="1" dirty="0">
                        <a:latin typeface="Cambria Math" panose="02040503050406030204" pitchFamily="18" charset="0"/>
                      </a:rPr>
                      <m:t>3</m:t>
                    </m:r>
                    <m:r>
                      <a:rPr lang="en-GB" sz="1400" i="1">
                        <a:latin typeface="Cambria Math" panose="02040503050406030204" pitchFamily="18" charset="0"/>
                      </a:rPr>
                      <m:t>𝑣</m:t>
                    </m:r>
                  </m:oMath>
                </a14:m>
                <a:r>
                  <a:rPr lang="en-GB" sz="1400" dirty="0">
                    <a:latin typeface="Candara" panose="020E0502030303020204" pitchFamily="34" charset="0"/>
                  </a:rPr>
                  <a:t> N and a force of magnitude </a:t>
                </a:r>
                <a14:m>
                  <m:oMath xmlns:m="http://schemas.openxmlformats.org/officeDocument/2006/math">
                    <m:r>
                      <a:rPr lang="en-GB" sz="1400" b="0" i="1" smtClean="0">
                        <a:latin typeface="Cambria Math" panose="02040503050406030204" pitchFamily="18" charset="0"/>
                      </a:rPr>
                      <m:t>6</m:t>
                    </m:r>
                    <m:func>
                      <m:funcPr>
                        <m:ctrlPr>
                          <a:rPr lang="en-GB" sz="1400" i="1">
                            <a:latin typeface="Cambria Math" panose="02040503050406030204" pitchFamily="18" charset="0"/>
                          </a:rPr>
                        </m:ctrlPr>
                      </m:funcPr>
                      <m:fName>
                        <m:r>
                          <m:rPr>
                            <m:sty m:val="p"/>
                          </m:rPr>
                          <a:rPr lang="en-GB" sz="1400">
                            <a:latin typeface="Cambria Math" panose="02040503050406030204" pitchFamily="18" charset="0"/>
                          </a:rPr>
                          <m:t>sin</m:t>
                        </m:r>
                      </m:fName>
                      <m:e>
                        <m:r>
                          <a:rPr lang="en-GB" sz="1400" i="1">
                            <a:latin typeface="Cambria Math" panose="02040503050406030204" pitchFamily="18" charset="0"/>
                          </a:rPr>
                          <m:t>𝑡</m:t>
                        </m:r>
                      </m:e>
                    </m:func>
                  </m:oMath>
                </a14:m>
                <a:r>
                  <a:rPr lang="en-GB" sz="1400" dirty="0">
                    <a:latin typeface="Candara" panose="020E0502030303020204" pitchFamily="34" charset="0"/>
                  </a:rPr>
                  <a:t> N acting in the direction </a:t>
                </a:r>
                <a14:m>
                  <m:oMath xmlns:m="http://schemas.openxmlformats.org/officeDocument/2006/math">
                    <m:r>
                      <a:rPr lang="en-GB" sz="1400" i="1">
                        <a:latin typeface="Cambria Math" panose="02040503050406030204" pitchFamily="18" charset="0"/>
                      </a:rPr>
                      <m:t>𝑂𝑃</m:t>
                    </m:r>
                  </m:oMath>
                </a14:m>
                <a:r>
                  <a:rPr lang="en-GB" sz="1400" dirty="0">
                    <a:latin typeface="Candara" panose="020E0502030303020204" pitchFamily="34" charset="0"/>
                  </a:rPr>
                  <a:t>. </a:t>
                </a:r>
              </a:p>
              <a:p>
                <a:r>
                  <a:rPr lang="en-GB" sz="1400" dirty="0">
                    <a:latin typeface="Candara" panose="020E0502030303020204" pitchFamily="34" charset="0"/>
                  </a:rPr>
                  <a:t>When </a:t>
                </a:r>
                <a14:m>
                  <m:oMath xmlns:m="http://schemas.openxmlformats.org/officeDocument/2006/math">
                    <m:r>
                      <a:rPr lang="en-GB" sz="1400" i="1">
                        <a:latin typeface="Cambria Math" panose="02040503050406030204" pitchFamily="18" charset="0"/>
                      </a:rPr>
                      <m:t>𝑡</m:t>
                    </m:r>
                    <m:r>
                      <a:rPr lang="en-GB" sz="1400" i="1">
                        <a:latin typeface="Cambria Math" panose="02040503050406030204" pitchFamily="18" charset="0"/>
                      </a:rPr>
                      <m:t>=0, </m:t>
                    </m:r>
                    <m:r>
                      <a:rPr lang="en-GB" sz="1400" i="1">
                        <a:latin typeface="Cambria Math" panose="02040503050406030204" pitchFamily="18" charset="0"/>
                      </a:rPr>
                      <m:t>𝑥</m:t>
                    </m:r>
                    <m:r>
                      <a:rPr lang="en-GB" sz="1400" i="1">
                        <a:latin typeface="Cambria Math" panose="02040503050406030204" pitchFamily="18" charset="0"/>
                      </a:rPr>
                      <m:t>=5</m:t>
                    </m:r>
                  </m:oMath>
                </a14:m>
                <a:r>
                  <a:rPr lang="en-GB" sz="1400" dirty="0">
                    <a:latin typeface="Candara" panose="020E0502030303020204" pitchFamily="34" charset="0"/>
                  </a:rPr>
                  <a:t> and </a:t>
                </a:r>
                <a14:m>
                  <m:oMath xmlns:m="http://schemas.openxmlformats.org/officeDocument/2006/math">
                    <m:f>
                      <m:fPr>
                        <m:ctrlPr>
                          <a:rPr lang="en-GB" sz="1400" i="1">
                            <a:latin typeface="Cambria Math" panose="02040503050406030204" pitchFamily="18" charset="0"/>
                          </a:rPr>
                        </m:ctrlPr>
                      </m:fPr>
                      <m:num>
                        <m:r>
                          <a:rPr lang="en-GB" sz="1400" i="1">
                            <a:latin typeface="Cambria Math" panose="02040503050406030204" pitchFamily="18" charset="0"/>
                          </a:rPr>
                          <m:t>𝑑𝑥</m:t>
                        </m:r>
                      </m:num>
                      <m:den>
                        <m:r>
                          <a:rPr lang="en-GB" sz="1400" i="1">
                            <a:latin typeface="Cambria Math" panose="02040503050406030204" pitchFamily="18" charset="0"/>
                          </a:rPr>
                          <m:t>𝑑𝑡</m:t>
                        </m:r>
                      </m:den>
                    </m:f>
                    <m:r>
                      <a:rPr lang="en-GB" sz="1400" i="1">
                        <a:latin typeface="Cambria Math" panose="02040503050406030204" pitchFamily="18" charset="0"/>
                      </a:rPr>
                      <m:t>=</m:t>
                    </m:r>
                    <m:r>
                      <a:rPr lang="en-GB" sz="1400" b="0" i="1" smtClean="0">
                        <a:latin typeface="Cambria Math" panose="02040503050406030204" pitchFamily="18" charset="0"/>
                      </a:rPr>
                      <m:t>2</m:t>
                    </m:r>
                  </m:oMath>
                </a14:m>
                <a:r>
                  <a:rPr lang="en-GB" sz="1400" dirty="0">
                    <a:latin typeface="Candara" panose="020E0502030303020204" pitchFamily="34" charset="0"/>
                  </a:rPr>
                  <a:t>.</a:t>
                </a:r>
              </a:p>
              <a:p>
                <a:pPr marL="342900" indent="-342900">
                  <a:buAutoNum type="alphaLcParenBoth"/>
                </a:pPr>
                <a:r>
                  <a:rPr lang="en-GB" sz="1400" dirty="0">
                    <a:latin typeface="Candara" panose="020E0502030303020204" pitchFamily="34" charset="0"/>
                  </a:rPr>
                  <a:t>Show that </a:t>
                </a:r>
                <a14:m>
                  <m:oMath xmlns:m="http://schemas.openxmlformats.org/officeDocument/2006/math">
                    <m:f>
                      <m:fPr>
                        <m:ctrlPr>
                          <a:rPr lang="en-GB" sz="1400" i="1">
                            <a:latin typeface="Cambria Math" panose="02040503050406030204" pitchFamily="18" charset="0"/>
                          </a:rPr>
                        </m:ctrlPr>
                      </m:fPr>
                      <m:num>
                        <m:r>
                          <a:rPr lang="en-GB" sz="1400" i="1">
                            <a:latin typeface="Cambria Math" panose="02040503050406030204" pitchFamily="18" charset="0"/>
                          </a:rPr>
                          <m:t>𝑑</m:t>
                        </m:r>
                        <m:sSup>
                          <m:sSupPr>
                            <m:ctrlPr>
                              <a:rPr lang="en-GB" sz="1400" i="1">
                                <a:latin typeface="Cambria Math" panose="02040503050406030204" pitchFamily="18" charset="0"/>
                              </a:rPr>
                            </m:ctrlPr>
                          </m:sSupPr>
                          <m:e>
                            <m:r>
                              <a:rPr lang="en-GB" sz="1400" i="1">
                                <a:latin typeface="Cambria Math" panose="02040503050406030204" pitchFamily="18" charset="0"/>
                              </a:rPr>
                              <m:t>𝑥</m:t>
                            </m:r>
                          </m:e>
                          <m:sup>
                            <m:r>
                              <a:rPr lang="en-GB" sz="1400" i="1">
                                <a:latin typeface="Cambria Math" panose="02040503050406030204" pitchFamily="18" charset="0"/>
                              </a:rPr>
                              <m:t>2</m:t>
                            </m:r>
                          </m:sup>
                        </m:sSup>
                      </m:num>
                      <m:den>
                        <m:r>
                          <a:rPr lang="en-GB" sz="1400" i="1">
                            <a:latin typeface="Cambria Math" panose="02040503050406030204" pitchFamily="18" charset="0"/>
                          </a:rPr>
                          <m:t>𝑑</m:t>
                        </m:r>
                        <m:sSup>
                          <m:sSupPr>
                            <m:ctrlPr>
                              <a:rPr lang="en-GB" sz="1400" i="1">
                                <a:latin typeface="Cambria Math" panose="02040503050406030204" pitchFamily="18" charset="0"/>
                              </a:rPr>
                            </m:ctrlPr>
                          </m:sSupPr>
                          <m:e>
                            <m:r>
                              <a:rPr lang="en-GB" sz="1400" i="1">
                                <a:latin typeface="Cambria Math" panose="02040503050406030204" pitchFamily="18" charset="0"/>
                              </a:rPr>
                              <m:t>𝑡</m:t>
                            </m:r>
                          </m:e>
                          <m:sup>
                            <m:r>
                              <a:rPr lang="en-GB" sz="1400" i="1">
                                <a:latin typeface="Cambria Math" panose="02040503050406030204" pitchFamily="18" charset="0"/>
                              </a:rPr>
                              <m:t>2</m:t>
                            </m:r>
                          </m:sup>
                        </m:sSup>
                      </m:den>
                    </m:f>
                    <m:r>
                      <a:rPr lang="en-GB" sz="1400" i="1">
                        <a:latin typeface="Cambria Math" panose="02040503050406030204" pitchFamily="18" charset="0"/>
                      </a:rPr>
                      <m:t>+</m:t>
                    </m:r>
                    <m:r>
                      <a:rPr lang="en-GB" sz="1400" b="0" i="1" smtClean="0">
                        <a:latin typeface="Cambria Math" panose="02040503050406030204" pitchFamily="18" charset="0"/>
                      </a:rPr>
                      <m:t>2</m:t>
                    </m:r>
                    <m:f>
                      <m:fPr>
                        <m:ctrlPr>
                          <a:rPr lang="en-GB" sz="1400" i="1">
                            <a:latin typeface="Cambria Math" panose="02040503050406030204" pitchFamily="18" charset="0"/>
                          </a:rPr>
                        </m:ctrlPr>
                      </m:fPr>
                      <m:num>
                        <m:r>
                          <a:rPr lang="en-GB" sz="1400" i="1">
                            <a:latin typeface="Cambria Math" panose="02040503050406030204" pitchFamily="18" charset="0"/>
                          </a:rPr>
                          <m:t>𝑑𝑥</m:t>
                        </m:r>
                      </m:num>
                      <m:den>
                        <m:r>
                          <a:rPr lang="en-GB" sz="1400" i="1">
                            <a:latin typeface="Cambria Math" panose="02040503050406030204" pitchFamily="18" charset="0"/>
                          </a:rPr>
                          <m:t>𝑑𝑡</m:t>
                        </m:r>
                      </m:den>
                    </m:f>
                    <m:r>
                      <a:rPr lang="en-GB" sz="1400" i="1">
                        <a:latin typeface="Cambria Math" panose="02040503050406030204" pitchFamily="18" charset="0"/>
                      </a:rPr>
                      <m:t>+5</m:t>
                    </m:r>
                    <m:r>
                      <a:rPr lang="en-GB" sz="1400" i="1">
                        <a:latin typeface="Cambria Math" panose="02040503050406030204" pitchFamily="18" charset="0"/>
                      </a:rPr>
                      <m:t>𝑥</m:t>
                    </m:r>
                    <m:r>
                      <a:rPr lang="en-GB" sz="1400" i="1">
                        <a:latin typeface="Cambria Math" panose="02040503050406030204" pitchFamily="18" charset="0"/>
                      </a:rPr>
                      <m:t>=4</m:t>
                    </m:r>
                    <m:func>
                      <m:funcPr>
                        <m:ctrlPr>
                          <a:rPr lang="en-GB" sz="1400" i="1">
                            <a:latin typeface="Cambria Math" panose="02040503050406030204" pitchFamily="18" charset="0"/>
                          </a:rPr>
                        </m:ctrlPr>
                      </m:funcPr>
                      <m:fName>
                        <m:r>
                          <m:rPr>
                            <m:sty m:val="p"/>
                          </m:rPr>
                          <a:rPr lang="en-GB" sz="1400">
                            <a:latin typeface="Cambria Math" panose="02040503050406030204" pitchFamily="18" charset="0"/>
                          </a:rPr>
                          <m:t>sin</m:t>
                        </m:r>
                      </m:fName>
                      <m:e>
                        <m:r>
                          <a:rPr lang="en-GB" sz="1400" i="1">
                            <a:latin typeface="Cambria Math" panose="02040503050406030204" pitchFamily="18" charset="0"/>
                          </a:rPr>
                          <m:t>𝑡</m:t>
                        </m:r>
                      </m:e>
                    </m:func>
                  </m:oMath>
                </a14:m>
                <a:endParaRPr lang="en-GB" sz="1400" dirty="0">
                  <a:latin typeface="Candara" panose="020E0502030303020204" pitchFamily="34" charset="0"/>
                </a:endParaRPr>
              </a:p>
              <a:p>
                <a:pPr marL="342900" indent="-342900">
                  <a:buAutoNum type="alphaLcParenBoth"/>
                </a:pPr>
                <a:r>
                  <a:rPr lang="en-GB" sz="1400" dirty="0">
                    <a:latin typeface="Candara" panose="020E0502030303020204" pitchFamily="34" charset="0"/>
                  </a:rPr>
                  <a:t>Find </a:t>
                </a:r>
                <a14:m>
                  <m:oMath xmlns:m="http://schemas.openxmlformats.org/officeDocument/2006/math">
                    <m:r>
                      <a:rPr lang="en-GB" sz="1400" i="1">
                        <a:latin typeface="Cambria Math" panose="02040503050406030204" pitchFamily="18" charset="0"/>
                      </a:rPr>
                      <m:t>𝑥</m:t>
                    </m:r>
                  </m:oMath>
                </a14:m>
                <a:r>
                  <a:rPr lang="en-GB" sz="1400" dirty="0">
                    <a:latin typeface="Candara" panose="020E0502030303020204" pitchFamily="34" charset="0"/>
                  </a:rPr>
                  <a:t> as a function of </a:t>
                </a:r>
                <a14:m>
                  <m:oMath xmlns:m="http://schemas.openxmlformats.org/officeDocument/2006/math">
                    <m:r>
                      <a:rPr lang="en-GB" sz="1400" i="1">
                        <a:latin typeface="Cambria Math" panose="02040503050406030204" pitchFamily="18" charset="0"/>
                      </a:rPr>
                      <m:t>𝑡</m:t>
                    </m:r>
                  </m:oMath>
                </a14:m>
                <a:r>
                  <a:rPr lang="en-GB" sz="1400" dirty="0">
                    <a:latin typeface="Candara" panose="020E0502030303020204" pitchFamily="34" charset="0"/>
                  </a:rPr>
                  <a:t>.</a:t>
                </a:r>
              </a:p>
              <a:p>
                <a:pPr marL="342900" indent="-342900">
                  <a:buAutoNum type="alphaLcParenBoth"/>
                </a:pPr>
                <a:r>
                  <a:rPr lang="en-GB" sz="1400" dirty="0">
                    <a:latin typeface="Candara" panose="020E0502030303020204" pitchFamily="34" charset="0"/>
                  </a:rPr>
                  <a:t>Describe the motion when </a:t>
                </a:r>
                <a14:m>
                  <m:oMath xmlns:m="http://schemas.openxmlformats.org/officeDocument/2006/math">
                    <m:r>
                      <a:rPr lang="en-GB" sz="1400" i="1">
                        <a:latin typeface="Cambria Math" panose="02040503050406030204" pitchFamily="18" charset="0"/>
                      </a:rPr>
                      <m:t>𝑡</m:t>
                    </m:r>
                  </m:oMath>
                </a14:m>
                <a:r>
                  <a:rPr lang="en-GB" sz="1400" dirty="0">
                    <a:latin typeface="Candara" panose="020E0502030303020204" pitchFamily="34" charset="0"/>
                  </a:rPr>
                  <a:t> is large.</a:t>
                </a:r>
              </a:p>
            </p:txBody>
          </p:sp>
        </mc:Choice>
        <mc:Fallback xmlns="">
          <p:sp>
            <p:nvSpPr>
              <p:cNvPr id="10" name="TextBox 9"/>
              <p:cNvSpPr txBox="1">
                <a:spLocks noRot="1" noChangeAspect="1" noMove="1" noResize="1" noEditPoints="1" noAdjustHandles="1" noChangeArrowheads="1" noChangeShapeType="1" noTextEdit="1"/>
              </p:cNvSpPr>
              <p:nvPr/>
            </p:nvSpPr>
            <p:spPr>
              <a:xfrm>
                <a:off x="-5018" y="466378"/>
                <a:ext cx="4582033" cy="2677592"/>
              </a:xfrm>
              <a:prstGeom prst="rect">
                <a:avLst/>
              </a:prstGeom>
              <a:blipFill>
                <a:blip r:embed="rId2"/>
                <a:stretch>
                  <a:fillRect l="-399" t="-456" b="-159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4577015" y="461665"/>
                <a:ext cx="4577015" cy="2677592"/>
              </a:xfrm>
              <a:prstGeom prst="rect">
                <a:avLst/>
              </a:prstGeom>
              <a:noFill/>
            </p:spPr>
            <p:txBody>
              <a:bodyPr wrap="square" rtlCol="0">
                <a:spAutoFit/>
              </a:bodyPr>
              <a:lstStyle/>
              <a:p>
                <a:r>
                  <a:rPr lang="en-GB" sz="1400" dirty="0">
                    <a:latin typeface="Candara" panose="020E0502030303020204" pitchFamily="34" charset="0"/>
                  </a:rPr>
                  <a:t>A particle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 of mass 1.5 kg is moving on the </a:t>
                </a:r>
                <a14:m>
                  <m:oMath xmlns:m="http://schemas.openxmlformats.org/officeDocument/2006/math">
                    <m:r>
                      <a:rPr lang="en-GB" sz="1400" i="1">
                        <a:latin typeface="Cambria Math" panose="02040503050406030204" pitchFamily="18" charset="0"/>
                      </a:rPr>
                      <m:t>𝑥</m:t>
                    </m:r>
                  </m:oMath>
                </a14:m>
                <a:r>
                  <a:rPr lang="en-GB" sz="1400" dirty="0">
                    <a:latin typeface="Candara" panose="020E0502030303020204" pitchFamily="34" charset="0"/>
                  </a:rPr>
                  <a:t>-axis. </a:t>
                </a:r>
              </a:p>
              <a:p>
                <a:r>
                  <a:rPr lang="en-GB" sz="1400" dirty="0">
                    <a:latin typeface="Candara" panose="020E0502030303020204" pitchFamily="34" charset="0"/>
                  </a:rPr>
                  <a:t>At time </a:t>
                </a:r>
                <a14:m>
                  <m:oMath xmlns:m="http://schemas.openxmlformats.org/officeDocument/2006/math">
                    <m:r>
                      <a:rPr lang="en-GB" sz="1400" i="1">
                        <a:latin typeface="Cambria Math" panose="02040503050406030204" pitchFamily="18" charset="0"/>
                      </a:rPr>
                      <m:t>𝑡</m:t>
                    </m:r>
                  </m:oMath>
                </a14:m>
                <a:r>
                  <a:rPr lang="en-GB" sz="1400" dirty="0">
                    <a:latin typeface="Candara" panose="020E0502030303020204" pitchFamily="34" charset="0"/>
                  </a:rPr>
                  <a:t> the displacement of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 from the origin </a:t>
                </a:r>
                <a14:m>
                  <m:oMath xmlns:m="http://schemas.openxmlformats.org/officeDocument/2006/math">
                    <m:r>
                      <a:rPr lang="en-GB" sz="1400" i="1">
                        <a:latin typeface="Cambria Math" panose="02040503050406030204" pitchFamily="18" charset="0"/>
                      </a:rPr>
                      <m:t>𝑂</m:t>
                    </m:r>
                  </m:oMath>
                </a14:m>
                <a:r>
                  <a:rPr lang="en-GB" sz="1400" dirty="0">
                    <a:latin typeface="Candara" panose="020E0502030303020204" pitchFamily="34" charset="0"/>
                  </a:rPr>
                  <a:t> is </a:t>
                </a:r>
                <a14:m>
                  <m:oMath xmlns:m="http://schemas.openxmlformats.org/officeDocument/2006/math">
                    <m:r>
                      <a:rPr lang="en-GB" sz="1400" i="1">
                        <a:latin typeface="Cambria Math" panose="02040503050406030204" pitchFamily="18" charset="0"/>
                      </a:rPr>
                      <m:t>𝑥</m:t>
                    </m:r>
                  </m:oMath>
                </a14:m>
                <a:r>
                  <a:rPr lang="en-GB" sz="1400" dirty="0">
                    <a:latin typeface="Candara" panose="020E0502030303020204" pitchFamily="34" charset="0"/>
                  </a:rPr>
                  <a:t> metres and the speed of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 is </a:t>
                </a:r>
                <a14:m>
                  <m:oMath xmlns:m="http://schemas.openxmlformats.org/officeDocument/2006/math">
                    <m:r>
                      <a:rPr lang="en-GB" sz="1400" i="1">
                        <a:latin typeface="Cambria Math" panose="02040503050406030204" pitchFamily="18" charset="0"/>
                      </a:rPr>
                      <m:t>𝑣</m:t>
                    </m:r>
                  </m:oMath>
                </a14:m>
                <a:r>
                  <a:rPr lang="en-GB" sz="1400" dirty="0">
                    <a:latin typeface="Candara" panose="020E0502030303020204" pitchFamily="34" charset="0"/>
                  </a:rPr>
                  <a:t> ms</a:t>
                </a:r>
                <a:r>
                  <a:rPr lang="en-GB" sz="1400" baseline="30000" dirty="0">
                    <a:latin typeface="Candara" panose="020E0502030303020204" pitchFamily="34" charset="0"/>
                  </a:rPr>
                  <a:t>-1</a:t>
                </a:r>
                <a:r>
                  <a:rPr lang="en-GB" sz="1400" dirty="0">
                    <a:latin typeface="Candara" panose="020E0502030303020204" pitchFamily="34" charset="0"/>
                  </a:rPr>
                  <a:t>. </a:t>
                </a:r>
              </a:p>
              <a:p>
                <a:r>
                  <a:rPr lang="en-GB" sz="1400" dirty="0">
                    <a:latin typeface="Candara" panose="020E0502030303020204" pitchFamily="34" charset="0"/>
                  </a:rPr>
                  <a:t>Three forces act on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 namely a restoring force of magnitude </a:t>
                </a:r>
                <a14:m>
                  <m:oMath xmlns:m="http://schemas.openxmlformats.org/officeDocument/2006/math">
                    <m:r>
                      <a:rPr lang="en-GB" sz="1400" i="1">
                        <a:latin typeface="Cambria Math" panose="02040503050406030204" pitchFamily="18" charset="0"/>
                      </a:rPr>
                      <m:t>7.5</m:t>
                    </m:r>
                    <m:r>
                      <a:rPr lang="en-GB" sz="1400" i="1">
                        <a:latin typeface="Cambria Math" panose="02040503050406030204" pitchFamily="18" charset="0"/>
                      </a:rPr>
                      <m:t>𝑥</m:t>
                    </m:r>
                  </m:oMath>
                </a14:m>
                <a:r>
                  <a:rPr lang="en-GB" sz="1400" dirty="0">
                    <a:latin typeface="Candara" panose="020E0502030303020204" pitchFamily="34" charset="0"/>
                  </a:rPr>
                  <a:t> N, a resistance to the motion of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 of magnitude </a:t>
                </a:r>
                <a14:m>
                  <m:oMath xmlns:m="http://schemas.openxmlformats.org/officeDocument/2006/math">
                    <m:r>
                      <a:rPr lang="en-GB" sz="1400" i="1">
                        <a:latin typeface="Cambria Math" panose="02040503050406030204" pitchFamily="18" charset="0"/>
                      </a:rPr>
                      <m:t>6</m:t>
                    </m:r>
                    <m:r>
                      <a:rPr lang="en-GB" sz="1400" i="1">
                        <a:latin typeface="Cambria Math" panose="02040503050406030204" pitchFamily="18" charset="0"/>
                      </a:rPr>
                      <m:t>𝑣</m:t>
                    </m:r>
                  </m:oMath>
                </a14:m>
                <a:r>
                  <a:rPr lang="en-GB" sz="1400" dirty="0">
                    <a:latin typeface="Candara" panose="020E0502030303020204" pitchFamily="34" charset="0"/>
                  </a:rPr>
                  <a:t> N and a force of magnitude </a:t>
                </a:r>
                <a14:m>
                  <m:oMath xmlns:m="http://schemas.openxmlformats.org/officeDocument/2006/math">
                    <m:r>
                      <a:rPr lang="en-GB" sz="1400" i="1">
                        <a:latin typeface="Cambria Math" panose="02040503050406030204" pitchFamily="18" charset="0"/>
                      </a:rPr>
                      <m:t>12</m:t>
                    </m:r>
                    <m:func>
                      <m:funcPr>
                        <m:ctrlPr>
                          <a:rPr lang="en-GB" sz="1400" i="1">
                            <a:latin typeface="Cambria Math" panose="02040503050406030204" pitchFamily="18" charset="0"/>
                          </a:rPr>
                        </m:ctrlPr>
                      </m:funcPr>
                      <m:fName>
                        <m:r>
                          <m:rPr>
                            <m:sty m:val="p"/>
                          </m:rPr>
                          <a:rPr lang="en-GB" sz="1400">
                            <a:latin typeface="Cambria Math" panose="02040503050406030204" pitchFamily="18" charset="0"/>
                          </a:rPr>
                          <m:t>sin</m:t>
                        </m:r>
                      </m:fName>
                      <m:e>
                        <m:r>
                          <a:rPr lang="en-GB" sz="1400" i="1">
                            <a:latin typeface="Cambria Math" panose="02040503050406030204" pitchFamily="18" charset="0"/>
                          </a:rPr>
                          <m:t>𝑡</m:t>
                        </m:r>
                      </m:e>
                    </m:func>
                  </m:oMath>
                </a14:m>
                <a:r>
                  <a:rPr lang="en-GB" sz="1400" dirty="0">
                    <a:latin typeface="Candara" panose="020E0502030303020204" pitchFamily="34" charset="0"/>
                  </a:rPr>
                  <a:t> N acting in the direction </a:t>
                </a:r>
                <a14:m>
                  <m:oMath xmlns:m="http://schemas.openxmlformats.org/officeDocument/2006/math">
                    <m:r>
                      <a:rPr lang="en-GB" sz="1400" i="1">
                        <a:latin typeface="Cambria Math" panose="02040503050406030204" pitchFamily="18" charset="0"/>
                      </a:rPr>
                      <m:t>𝑂𝑃</m:t>
                    </m:r>
                  </m:oMath>
                </a14:m>
                <a:r>
                  <a:rPr lang="en-GB" sz="1400" dirty="0">
                    <a:latin typeface="Candara" panose="020E0502030303020204" pitchFamily="34" charset="0"/>
                  </a:rPr>
                  <a:t>. </a:t>
                </a:r>
              </a:p>
              <a:p>
                <a:r>
                  <a:rPr lang="en-GB" sz="1400" dirty="0">
                    <a:latin typeface="Candara" panose="020E0502030303020204" pitchFamily="34" charset="0"/>
                  </a:rPr>
                  <a:t>When </a:t>
                </a:r>
                <a14:m>
                  <m:oMath xmlns:m="http://schemas.openxmlformats.org/officeDocument/2006/math">
                    <m:r>
                      <a:rPr lang="en-GB" sz="1400" i="1">
                        <a:latin typeface="Cambria Math" panose="02040503050406030204" pitchFamily="18" charset="0"/>
                      </a:rPr>
                      <m:t>𝑡</m:t>
                    </m:r>
                    <m:r>
                      <a:rPr lang="en-GB" sz="1400" i="1">
                        <a:latin typeface="Cambria Math" panose="02040503050406030204" pitchFamily="18" charset="0"/>
                      </a:rPr>
                      <m:t>=0, </m:t>
                    </m:r>
                    <m:r>
                      <a:rPr lang="en-GB" sz="1400" i="1">
                        <a:latin typeface="Cambria Math" panose="02040503050406030204" pitchFamily="18" charset="0"/>
                      </a:rPr>
                      <m:t>𝑥</m:t>
                    </m:r>
                    <m:r>
                      <a:rPr lang="en-GB" sz="1400" i="1">
                        <a:latin typeface="Cambria Math" panose="02040503050406030204" pitchFamily="18" charset="0"/>
                      </a:rPr>
                      <m:t>=5</m:t>
                    </m:r>
                  </m:oMath>
                </a14:m>
                <a:r>
                  <a:rPr lang="en-GB" sz="1400" dirty="0">
                    <a:latin typeface="Candara" panose="020E0502030303020204" pitchFamily="34" charset="0"/>
                  </a:rPr>
                  <a:t> and </a:t>
                </a:r>
                <a14:m>
                  <m:oMath xmlns:m="http://schemas.openxmlformats.org/officeDocument/2006/math">
                    <m:f>
                      <m:fPr>
                        <m:ctrlPr>
                          <a:rPr lang="en-GB" sz="1400" i="1">
                            <a:latin typeface="Cambria Math" panose="02040503050406030204" pitchFamily="18" charset="0"/>
                          </a:rPr>
                        </m:ctrlPr>
                      </m:fPr>
                      <m:num>
                        <m:r>
                          <a:rPr lang="en-GB" sz="1400" i="1">
                            <a:latin typeface="Cambria Math" panose="02040503050406030204" pitchFamily="18" charset="0"/>
                          </a:rPr>
                          <m:t>𝑑𝑥</m:t>
                        </m:r>
                      </m:num>
                      <m:den>
                        <m:r>
                          <a:rPr lang="en-GB" sz="1400" i="1">
                            <a:latin typeface="Cambria Math" panose="02040503050406030204" pitchFamily="18" charset="0"/>
                          </a:rPr>
                          <m:t>𝑑𝑡</m:t>
                        </m:r>
                      </m:den>
                    </m:f>
                    <m:r>
                      <a:rPr lang="en-GB" sz="1400" i="1">
                        <a:latin typeface="Cambria Math" panose="02040503050406030204" pitchFamily="18" charset="0"/>
                      </a:rPr>
                      <m:t>=2</m:t>
                    </m:r>
                  </m:oMath>
                </a14:m>
                <a:r>
                  <a:rPr lang="en-GB" sz="1400" dirty="0">
                    <a:latin typeface="Candara" panose="020E0502030303020204" pitchFamily="34" charset="0"/>
                  </a:rPr>
                  <a:t>.</a:t>
                </a:r>
              </a:p>
              <a:p>
                <a:pPr marL="342900" indent="-342900">
                  <a:buAutoNum type="alphaLcParenBoth"/>
                </a:pPr>
                <a:r>
                  <a:rPr lang="en-GB" sz="1400" dirty="0">
                    <a:latin typeface="Candara" panose="020E0502030303020204" pitchFamily="34" charset="0"/>
                  </a:rPr>
                  <a:t>Show that </a:t>
                </a:r>
                <a14:m>
                  <m:oMath xmlns:m="http://schemas.openxmlformats.org/officeDocument/2006/math">
                    <m:f>
                      <m:fPr>
                        <m:ctrlPr>
                          <a:rPr lang="en-GB" sz="1400" i="1">
                            <a:latin typeface="Cambria Math" panose="02040503050406030204" pitchFamily="18" charset="0"/>
                          </a:rPr>
                        </m:ctrlPr>
                      </m:fPr>
                      <m:num>
                        <m:r>
                          <a:rPr lang="en-GB" sz="1400" i="1">
                            <a:latin typeface="Cambria Math" panose="02040503050406030204" pitchFamily="18" charset="0"/>
                          </a:rPr>
                          <m:t>𝑑</m:t>
                        </m:r>
                        <m:sSup>
                          <m:sSupPr>
                            <m:ctrlPr>
                              <a:rPr lang="en-GB" sz="1400" i="1">
                                <a:latin typeface="Cambria Math" panose="02040503050406030204" pitchFamily="18" charset="0"/>
                              </a:rPr>
                            </m:ctrlPr>
                          </m:sSupPr>
                          <m:e>
                            <m:r>
                              <a:rPr lang="en-GB" sz="1400" i="1">
                                <a:latin typeface="Cambria Math" panose="02040503050406030204" pitchFamily="18" charset="0"/>
                              </a:rPr>
                              <m:t>𝑥</m:t>
                            </m:r>
                          </m:e>
                          <m:sup>
                            <m:r>
                              <a:rPr lang="en-GB" sz="1400" i="1">
                                <a:latin typeface="Cambria Math" panose="02040503050406030204" pitchFamily="18" charset="0"/>
                              </a:rPr>
                              <m:t>2</m:t>
                            </m:r>
                          </m:sup>
                        </m:sSup>
                      </m:num>
                      <m:den>
                        <m:r>
                          <a:rPr lang="en-GB" sz="1400" i="1">
                            <a:latin typeface="Cambria Math" panose="02040503050406030204" pitchFamily="18" charset="0"/>
                          </a:rPr>
                          <m:t>𝑑</m:t>
                        </m:r>
                        <m:sSup>
                          <m:sSupPr>
                            <m:ctrlPr>
                              <a:rPr lang="en-GB" sz="1400" i="1">
                                <a:latin typeface="Cambria Math" panose="02040503050406030204" pitchFamily="18" charset="0"/>
                              </a:rPr>
                            </m:ctrlPr>
                          </m:sSupPr>
                          <m:e>
                            <m:r>
                              <a:rPr lang="en-GB" sz="1400" i="1">
                                <a:latin typeface="Cambria Math" panose="02040503050406030204" pitchFamily="18" charset="0"/>
                              </a:rPr>
                              <m:t>𝑡</m:t>
                            </m:r>
                          </m:e>
                          <m:sup>
                            <m:r>
                              <a:rPr lang="en-GB" sz="1400" i="1">
                                <a:latin typeface="Cambria Math" panose="02040503050406030204" pitchFamily="18" charset="0"/>
                              </a:rPr>
                              <m:t>2</m:t>
                            </m:r>
                          </m:sup>
                        </m:sSup>
                      </m:den>
                    </m:f>
                    <m:r>
                      <a:rPr lang="en-GB" sz="1400" i="1">
                        <a:latin typeface="Cambria Math" panose="02040503050406030204" pitchFamily="18" charset="0"/>
                      </a:rPr>
                      <m:t>+4</m:t>
                    </m:r>
                    <m:f>
                      <m:fPr>
                        <m:ctrlPr>
                          <a:rPr lang="en-GB" sz="1400" i="1">
                            <a:latin typeface="Cambria Math" panose="02040503050406030204" pitchFamily="18" charset="0"/>
                          </a:rPr>
                        </m:ctrlPr>
                      </m:fPr>
                      <m:num>
                        <m:r>
                          <a:rPr lang="en-GB" sz="1400" i="1">
                            <a:latin typeface="Cambria Math" panose="02040503050406030204" pitchFamily="18" charset="0"/>
                          </a:rPr>
                          <m:t>𝑑𝑥</m:t>
                        </m:r>
                      </m:num>
                      <m:den>
                        <m:r>
                          <a:rPr lang="en-GB" sz="1400" i="1">
                            <a:latin typeface="Cambria Math" panose="02040503050406030204" pitchFamily="18" charset="0"/>
                          </a:rPr>
                          <m:t>𝑑𝑡</m:t>
                        </m:r>
                      </m:den>
                    </m:f>
                    <m:r>
                      <a:rPr lang="en-GB" sz="1400" i="1">
                        <a:latin typeface="Cambria Math" panose="02040503050406030204" pitchFamily="18" charset="0"/>
                      </a:rPr>
                      <m:t>+5</m:t>
                    </m:r>
                    <m:r>
                      <a:rPr lang="en-GB" sz="1400" i="1">
                        <a:latin typeface="Cambria Math" panose="02040503050406030204" pitchFamily="18" charset="0"/>
                      </a:rPr>
                      <m:t>𝑥</m:t>
                    </m:r>
                    <m:r>
                      <a:rPr lang="en-GB" sz="1400" i="1">
                        <a:latin typeface="Cambria Math" panose="02040503050406030204" pitchFamily="18" charset="0"/>
                      </a:rPr>
                      <m:t>=8</m:t>
                    </m:r>
                    <m:func>
                      <m:funcPr>
                        <m:ctrlPr>
                          <a:rPr lang="en-GB" sz="1400" i="1">
                            <a:latin typeface="Cambria Math" panose="02040503050406030204" pitchFamily="18" charset="0"/>
                          </a:rPr>
                        </m:ctrlPr>
                      </m:funcPr>
                      <m:fName>
                        <m:r>
                          <m:rPr>
                            <m:sty m:val="p"/>
                          </m:rPr>
                          <a:rPr lang="en-GB" sz="1400">
                            <a:latin typeface="Cambria Math" panose="02040503050406030204" pitchFamily="18" charset="0"/>
                          </a:rPr>
                          <m:t>sin</m:t>
                        </m:r>
                      </m:fName>
                      <m:e>
                        <m:r>
                          <a:rPr lang="en-GB" sz="1400" i="1">
                            <a:latin typeface="Cambria Math" panose="02040503050406030204" pitchFamily="18" charset="0"/>
                          </a:rPr>
                          <m:t>𝑡</m:t>
                        </m:r>
                      </m:e>
                    </m:func>
                  </m:oMath>
                </a14:m>
                <a:endParaRPr lang="en-GB" sz="1400" dirty="0">
                  <a:latin typeface="Candara" panose="020E0502030303020204" pitchFamily="34" charset="0"/>
                </a:endParaRPr>
              </a:p>
              <a:p>
                <a:pPr marL="342900" indent="-342900">
                  <a:buAutoNum type="alphaLcParenBoth"/>
                </a:pPr>
                <a:r>
                  <a:rPr lang="en-GB" sz="1400" dirty="0">
                    <a:latin typeface="Candara" panose="020E0502030303020204" pitchFamily="34" charset="0"/>
                  </a:rPr>
                  <a:t>Find </a:t>
                </a:r>
                <a14:m>
                  <m:oMath xmlns:m="http://schemas.openxmlformats.org/officeDocument/2006/math">
                    <m:r>
                      <a:rPr lang="en-GB" sz="1400" i="1">
                        <a:latin typeface="Cambria Math" panose="02040503050406030204" pitchFamily="18" charset="0"/>
                      </a:rPr>
                      <m:t>𝑥</m:t>
                    </m:r>
                  </m:oMath>
                </a14:m>
                <a:r>
                  <a:rPr lang="en-GB" sz="1400" dirty="0">
                    <a:latin typeface="Candara" panose="020E0502030303020204" pitchFamily="34" charset="0"/>
                  </a:rPr>
                  <a:t> as a function of </a:t>
                </a:r>
                <a14:m>
                  <m:oMath xmlns:m="http://schemas.openxmlformats.org/officeDocument/2006/math">
                    <m:r>
                      <a:rPr lang="en-GB" sz="1400" i="1">
                        <a:latin typeface="Cambria Math" panose="02040503050406030204" pitchFamily="18" charset="0"/>
                      </a:rPr>
                      <m:t>𝑡</m:t>
                    </m:r>
                  </m:oMath>
                </a14:m>
                <a:r>
                  <a:rPr lang="en-GB" sz="1400" dirty="0">
                    <a:latin typeface="Candara" panose="020E0502030303020204" pitchFamily="34" charset="0"/>
                  </a:rPr>
                  <a:t>.</a:t>
                </a:r>
              </a:p>
              <a:p>
                <a:pPr marL="342900" indent="-342900">
                  <a:buAutoNum type="alphaLcParenBoth"/>
                </a:pPr>
                <a:r>
                  <a:rPr lang="en-GB" sz="1400" dirty="0">
                    <a:latin typeface="Candara" panose="020E0502030303020204" pitchFamily="34" charset="0"/>
                  </a:rPr>
                  <a:t>Describe the motion when </a:t>
                </a:r>
                <a14:m>
                  <m:oMath xmlns:m="http://schemas.openxmlformats.org/officeDocument/2006/math">
                    <m:r>
                      <a:rPr lang="en-GB" sz="1400" i="1">
                        <a:latin typeface="Cambria Math" panose="02040503050406030204" pitchFamily="18" charset="0"/>
                      </a:rPr>
                      <m:t>𝑡</m:t>
                    </m:r>
                  </m:oMath>
                </a14:m>
                <a:r>
                  <a:rPr lang="en-GB" sz="1400" dirty="0">
                    <a:latin typeface="Candara" panose="020E0502030303020204" pitchFamily="34" charset="0"/>
                  </a:rPr>
                  <a:t> is large.</a:t>
                </a:r>
              </a:p>
            </p:txBody>
          </p:sp>
        </mc:Choice>
        <mc:Fallback xmlns="">
          <p:sp>
            <p:nvSpPr>
              <p:cNvPr id="11" name="TextBox 10"/>
              <p:cNvSpPr txBox="1">
                <a:spLocks noRot="1" noChangeAspect="1" noMove="1" noResize="1" noEditPoints="1" noAdjustHandles="1" noChangeArrowheads="1" noChangeShapeType="1" noTextEdit="1"/>
              </p:cNvSpPr>
              <p:nvPr/>
            </p:nvSpPr>
            <p:spPr>
              <a:xfrm>
                <a:off x="4577015" y="461665"/>
                <a:ext cx="4577015" cy="2677592"/>
              </a:xfrm>
              <a:prstGeom prst="rect">
                <a:avLst/>
              </a:prstGeom>
              <a:blipFill>
                <a:blip r:embed="rId3"/>
                <a:stretch>
                  <a:fillRect l="-533" t="-456" r="-1065" b="-159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 name="Rectangle 11">
                <a:extLst>
                  <a:ext uri="{FF2B5EF4-FFF2-40B4-BE49-F238E27FC236}">
                    <a16:creationId xmlns:a16="http://schemas.microsoft.com/office/drawing/2014/main" id="{C24385B1-56CC-4BCF-9B84-8EA2D3337E37}"/>
                  </a:ext>
                </a:extLst>
              </p:cNvPr>
              <p:cNvSpPr/>
              <p:nvPr/>
            </p:nvSpPr>
            <p:spPr>
              <a:xfrm>
                <a:off x="4582029" y="3159232"/>
                <a:ext cx="4572001" cy="1101264"/>
              </a:xfrm>
              <a:prstGeom prst="rect">
                <a:avLst/>
              </a:prstGeom>
            </p:spPr>
            <p:txBody>
              <a:bodyPr wrap="square">
                <a:spAutoFit/>
              </a:bodyPr>
              <a:lstStyle/>
              <a:p>
                <a:r>
                  <a:rPr lang="en-GB" sz="1600" dirty="0">
                    <a:solidFill>
                      <a:srgbClr val="FF0000"/>
                    </a:solidFill>
                    <a:latin typeface="Candara" panose="020E0502030303020204" pitchFamily="34" charset="0"/>
                  </a:rPr>
                  <a:t>(a) Shown</a:t>
                </a:r>
              </a:p>
              <a:p>
                <a:r>
                  <a:rPr lang="en-GB" sz="1600" dirty="0">
                    <a:solidFill>
                      <a:srgbClr val="FF0000"/>
                    </a:solidFill>
                    <a:latin typeface="Candara" panose="020E0502030303020204" pitchFamily="34" charset="0"/>
                  </a:rPr>
                  <a:t>(b) </a:t>
                </a:r>
                <a14:m>
                  <m:oMath xmlns:m="http://schemas.openxmlformats.org/officeDocument/2006/math">
                    <m:r>
                      <a:rPr lang="en-GB" sz="1600" b="0" i="1" smtClean="0">
                        <a:solidFill>
                          <a:srgbClr val="FF0000"/>
                        </a:solidFill>
                        <a:latin typeface="Cambria Math" panose="02040503050406030204" pitchFamily="18" charset="0"/>
                        <a:ea typeface="Cambria Math" panose="02040503050406030204" pitchFamily="18" charset="0"/>
                      </a:rPr>
                      <m:t>𝑥</m:t>
                    </m:r>
                    <m:r>
                      <a:rPr lang="en-GB" sz="1600" i="1">
                        <a:solidFill>
                          <a:srgbClr val="FF0000"/>
                        </a:solidFill>
                        <a:latin typeface="Cambria Math" panose="02040503050406030204" pitchFamily="18" charset="0"/>
                      </a:rPr>
                      <m:t>=</m:t>
                    </m:r>
                    <m:sSup>
                      <m:sSupPr>
                        <m:ctrlPr>
                          <a:rPr lang="en-GB" sz="1600" i="1">
                            <a:solidFill>
                              <a:srgbClr val="FF0000"/>
                            </a:solidFill>
                            <a:latin typeface="Cambria Math" panose="02040503050406030204" pitchFamily="18" charset="0"/>
                          </a:rPr>
                        </m:ctrlPr>
                      </m:sSupPr>
                      <m:e>
                        <m:r>
                          <a:rPr lang="en-GB" sz="1600" i="1">
                            <a:solidFill>
                              <a:srgbClr val="FF0000"/>
                            </a:solidFill>
                            <a:latin typeface="Cambria Math" panose="02040503050406030204" pitchFamily="18" charset="0"/>
                          </a:rPr>
                          <m:t>𝑒</m:t>
                        </m:r>
                      </m:e>
                      <m:sup>
                        <m:r>
                          <a:rPr lang="en-GB" sz="1600" i="1">
                            <a:solidFill>
                              <a:srgbClr val="FF0000"/>
                            </a:solidFill>
                            <a:latin typeface="Cambria Math" panose="02040503050406030204" pitchFamily="18" charset="0"/>
                          </a:rPr>
                          <m:t>−2</m:t>
                        </m:r>
                        <m:r>
                          <a:rPr lang="en-GB" sz="1600" i="1">
                            <a:solidFill>
                              <a:srgbClr val="FF0000"/>
                            </a:solidFill>
                            <a:latin typeface="Cambria Math" panose="02040503050406030204" pitchFamily="18" charset="0"/>
                          </a:rPr>
                          <m:t>𝑡</m:t>
                        </m:r>
                      </m:sup>
                    </m:sSup>
                    <m:d>
                      <m:dPr>
                        <m:ctrlPr>
                          <a:rPr lang="en-GB" sz="1600" i="1">
                            <a:solidFill>
                              <a:srgbClr val="FF0000"/>
                            </a:solidFill>
                            <a:latin typeface="Cambria Math" panose="02040503050406030204" pitchFamily="18" charset="0"/>
                          </a:rPr>
                        </m:ctrlPr>
                      </m:dPr>
                      <m:e>
                        <m:r>
                          <a:rPr lang="en-GB" sz="1600" i="1">
                            <a:solidFill>
                              <a:srgbClr val="FF0000"/>
                            </a:solidFill>
                            <a:latin typeface="Cambria Math" panose="02040503050406030204" pitchFamily="18" charset="0"/>
                          </a:rPr>
                          <m:t>6</m:t>
                        </m:r>
                        <m:func>
                          <m:funcPr>
                            <m:ctrlPr>
                              <a:rPr lang="en-GB" sz="1600" i="1">
                                <a:solidFill>
                                  <a:srgbClr val="FF0000"/>
                                </a:solidFill>
                                <a:latin typeface="Cambria Math" panose="02040503050406030204" pitchFamily="18" charset="0"/>
                              </a:rPr>
                            </m:ctrlPr>
                          </m:funcPr>
                          <m:fName>
                            <m:r>
                              <m:rPr>
                                <m:sty m:val="p"/>
                              </m:rPr>
                              <a:rPr lang="en-GB" sz="1600">
                                <a:solidFill>
                                  <a:srgbClr val="FF0000"/>
                                </a:solidFill>
                                <a:latin typeface="Cambria Math" panose="02040503050406030204" pitchFamily="18" charset="0"/>
                              </a:rPr>
                              <m:t>cos</m:t>
                            </m:r>
                          </m:fName>
                          <m:e>
                            <m:r>
                              <a:rPr lang="en-GB" sz="1600" i="1">
                                <a:solidFill>
                                  <a:srgbClr val="FF0000"/>
                                </a:solidFill>
                                <a:latin typeface="Cambria Math" panose="02040503050406030204" pitchFamily="18" charset="0"/>
                              </a:rPr>
                              <m:t>𝑡</m:t>
                            </m:r>
                          </m:e>
                        </m:func>
                        <m:r>
                          <a:rPr lang="en-GB" sz="1600" i="1">
                            <a:solidFill>
                              <a:srgbClr val="FF0000"/>
                            </a:solidFill>
                            <a:latin typeface="Cambria Math" panose="02040503050406030204" pitchFamily="18" charset="0"/>
                          </a:rPr>
                          <m:t>+13</m:t>
                        </m:r>
                        <m:func>
                          <m:funcPr>
                            <m:ctrlPr>
                              <a:rPr lang="en-GB" sz="1600" i="1">
                                <a:solidFill>
                                  <a:srgbClr val="FF0000"/>
                                </a:solidFill>
                                <a:latin typeface="Cambria Math" panose="02040503050406030204" pitchFamily="18" charset="0"/>
                              </a:rPr>
                            </m:ctrlPr>
                          </m:funcPr>
                          <m:fName>
                            <m:r>
                              <m:rPr>
                                <m:sty m:val="p"/>
                              </m:rPr>
                              <a:rPr lang="en-GB" sz="1600">
                                <a:solidFill>
                                  <a:srgbClr val="FF0000"/>
                                </a:solidFill>
                                <a:latin typeface="Cambria Math" panose="02040503050406030204" pitchFamily="18" charset="0"/>
                              </a:rPr>
                              <m:t>sin</m:t>
                            </m:r>
                          </m:fName>
                          <m:e>
                            <m:r>
                              <a:rPr lang="en-GB" sz="1600" i="1">
                                <a:solidFill>
                                  <a:srgbClr val="FF0000"/>
                                </a:solidFill>
                                <a:latin typeface="Cambria Math" panose="02040503050406030204" pitchFamily="18" charset="0"/>
                              </a:rPr>
                              <m:t>𝑡</m:t>
                            </m:r>
                          </m:e>
                        </m:func>
                      </m:e>
                    </m:d>
                    <m:r>
                      <a:rPr lang="en-GB" sz="1600" i="1">
                        <a:solidFill>
                          <a:srgbClr val="FF0000"/>
                        </a:solidFill>
                        <a:latin typeface="Cambria Math" panose="02040503050406030204" pitchFamily="18" charset="0"/>
                      </a:rPr>
                      <m:t>+</m:t>
                    </m:r>
                    <m:func>
                      <m:funcPr>
                        <m:ctrlPr>
                          <a:rPr lang="en-GB" sz="1600" i="1">
                            <a:solidFill>
                              <a:srgbClr val="FF0000"/>
                            </a:solidFill>
                            <a:latin typeface="Cambria Math" panose="02040503050406030204" pitchFamily="18" charset="0"/>
                          </a:rPr>
                        </m:ctrlPr>
                      </m:funcPr>
                      <m:fName>
                        <m:r>
                          <m:rPr>
                            <m:sty m:val="p"/>
                          </m:rPr>
                          <a:rPr lang="en-GB" sz="1600">
                            <a:solidFill>
                              <a:srgbClr val="FF0000"/>
                            </a:solidFill>
                            <a:latin typeface="Cambria Math" panose="02040503050406030204" pitchFamily="18" charset="0"/>
                          </a:rPr>
                          <m:t>sin</m:t>
                        </m:r>
                      </m:fName>
                      <m:e>
                        <m:r>
                          <a:rPr lang="en-GB" sz="1600" i="1">
                            <a:solidFill>
                              <a:srgbClr val="FF0000"/>
                            </a:solidFill>
                            <a:latin typeface="Cambria Math" panose="02040503050406030204" pitchFamily="18" charset="0"/>
                          </a:rPr>
                          <m:t>𝑡</m:t>
                        </m:r>
                      </m:e>
                    </m:func>
                    <m:r>
                      <a:rPr lang="en-GB" sz="1600" i="1">
                        <a:solidFill>
                          <a:srgbClr val="FF0000"/>
                        </a:solidFill>
                        <a:latin typeface="Cambria Math" panose="02040503050406030204" pitchFamily="18" charset="0"/>
                      </a:rPr>
                      <m:t>−</m:t>
                    </m:r>
                    <m:func>
                      <m:funcPr>
                        <m:ctrlPr>
                          <a:rPr lang="en-GB" sz="1600" i="1">
                            <a:solidFill>
                              <a:srgbClr val="FF0000"/>
                            </a:solidFill>
                            <a:latin typeface="Cambria Math" panose="02040503050406030204" pitchFamily="18" charset="0"/>
                          </a:rPr>
                        </m:ctrlPr>
                      </m:funcPr>
                      <m:fName>
                        <m:r>
                          <m:rPr>
                            <m:sty m:val="p"/>
                          </m:rPr>
                          <a:rPr lang="en-GB" sz="1600">
                            <a:solidFill>
                              <a:srgbClr val="FF0000"/>
                            </a:solidFill>
                            <a:latin typeface="Cambria Math" panose="02040503050406030204" pitchFamily="18" charset="0"/>
                          </a:rPr>
                          <m:t>cos</m:t>
                        </m:r>
                      </m:fName>
                      <m:e>
                        <m:r>
                          <a:rPr lang="en-GB" sz="1600" i="1">
                            <a:solidFill>
                              <a:srgbClr val="FF0000"/>
                            </a:solidFill>
                            <a:latin typeface="Cambria Math" panose="02040503050406030204" pitchFamily="18" charset="0"/>
                          </a:rPr>
                          <m:t>𝑡</m:t>
                        </m:r>
                      </m:e>
                    </m:func>
                  </m:oMath>
                </a14:m>
                <a:endParaRPr lang="en-GB" sz="1600" dirty="0">
                  <a:solidFill>
                    <a:srgbClr val="FF0000"/>
                  </a:solidFill>
                  <a:latin typeface="Candara" panose="020E0502030303020204" pitchFamily="34" charset="0"/>
                </a:endParaRPr>
              </a:p>
              <a:p>
                <a:r>
                  <a:rPr lang="en-GB" sz="1600" dirty="0">
                    <a:solidFill>
                      <a:srgbClr val="FF0000"/>
                    </a:solidFill>
                    <a:latin typeface="Candara" panose="020E0502030303020204" pitchFamily="34" charset="0"/>
                  </a:rPr>
                  <a:t>(c) Simple harmonic motion with amplitude </a:t>
                </a:r>
                <a14:m>
                  <m:oMath xmlns:m="http://schemas.openxmlformats.org/officeDocument/2006/math">
                    <m:rad>
                      <m:radPr>
                        <m:degHide m:val="on"/>
                        <m:ctrlPr>
                          <a:rPr lang="en-GB" sz="1600" i="1">
                            <a:solidFill>
                              <a:srgbClr val="FF0000"/>
                            </a:solidFill>
                            <a:latin typeface="Cambria Math" panose="02040503050406030204" pitchFamily="18" charset="0"/>
                          </a:rPr>
                        </m:ctrlPr>
                      </m:radPr>
                      <m:deg/>
                      <m:e>
                        <m:r>
                          <a:rPr lang="en-GB" sz="1600" i="1">
                            <a:solidFill>
                              <a:srgbClr val="FF0000"/>
                            </a:solidFill>
                            <a:latin typeface="Cambria Math" panose="02040503050406030204" pitchFamily="18" charset="0"/>
                          </a:rPr>
                          <m:t>2</m:t>
                        </m:r>
                      </m:e>
                    </m:rad>
                  </m:oMath>
                </a14:m>
                <a:r>
                  <a:rPr lang="en-GB" sz="1600" dirty="0">
                    <a:solidFill>
                      <a:srgbClr val="FF0000"/>
                    </a:solidFill>
                    <a:latin typeface="Candara" panose="020E0502030303020204" pitchFamily="34" charset="0"/>
                  </a:rPr>
                  <a:t> and period </a:t>
                </a:r>
                <a14:m>
                  <m:oMath xmlns:m="http://schemas.openxmlformats.org/officeDocument/2006/math">
                    <m:r>
                      <a:rPr lang="en-GB" sz="1600" i="1">
                        <a:solidFill>
                          <a:srgbClr val="FF0000"/>
                        </a:solidFill>
                        <a:latin typeface="Cambria Math" panose="02040503050406030204" pitchFamily="18" charset="0"/>
                      </a:rPr>
                      <m:t>2</m:t>
                    </m:r>
                    <m:r>
                      <a:rPr lang="en-GB" sz="1600" i="1">
                        <a:solidFill>
                          <a:srgbClr val="FF0000"/>
                        </a:solidFill>
                        <a:latin typeface="Cambria Math" panose="02040503050406030204" pitchFamily="18" charset="0"/>
                      </a:rPr>
                      <m:t>𝜋</m:t>
                    </m:r>
                  </m:oMath>
                </a14:m>
                <a:endParaRPr lang="en-GB" sz="1600" dirty="0">
                  <a:solidFill>
                    <a:srgbClr val="FF0000"/>
                  </a:solidFill>
                  <a:latin typeface="Candara" panose="020E0502030303020204" pitchFamily="34" charset="0"/>
                </a:endParaRPr>
              </a:p>
            </p:txBody>
          </p:sp>
        </mc:Choice>
        <mc:Fallback xmlns="">
          <p:sp>
            <p:nvSpPr>
              <p:cNvPr id="12" name="Rectangle 11">
                <a:extLst>
                  <a:ext uri="{FF2B5EF4-FFF2-40B4-BE49-F238E27FC236}">
                    <a16:creationId xmlns:a16="http://schemas.microsoft.com/office/drawing/2014/main" id="{C24385B1-56CC-4BCF-9B84-8EA2D3337E37}"/>
                  </a:ext>
                </a:extLst>
              </p:cNvPr>
              <p:cNvSpPr>
                <a:spLocks noRot="1" noChangeAspect="1" noMove="1" noResize="1" noEditPoints="1" noAdjustHandles="1" noChangeArrowheads="1" noChangeShapeType="1" noTextEdit="1"/>
              </p:cNvSpPr>
              <p:nvPr/>
            </p:nvSpPr>
            <p:spPr>
              <a:xfrm>
                <a:off x="4582029" y="3159232"/>
                <a:ext cx="4572001" cy="1101264"/>
              </a:xfrm>
              <a:prstGeom prst="rect">
                <a:avLst/>
              </a:prstGeom>
              <a:blipFill>
                <a:blip r:embed="rId4"/>
                <a:stretch>
                  <a:fillRect l="-800" t="-1657" r="-1200" b="-6077"/>
                </a:stretch>
              </a:blipFill>
            </p:spPr>
            <p:txBody>
              <a:bodyPr/>
              <a:lstStyle/>
              <a:p>
                <a:r>
                  <a:rPr lang="en-GB">
                    <a:noFill/>
                  </a:rPr>
                  <a:t> </a:t>
                </a:r>
              </a:p>
            </p:txBody>
          </p:sp>
        </mc:Fallback>
      </mc:AlternateContent>
    </p:spTree>
    <p:extLst>
      <p:ext uri="{BB962C8B-B14F-4D97-AF65-F5344CB8AC3E}">
        <p14:creationId xmlns:p14="http://schemas.microsoft.com/office/powerpoint/2010/main" val="898318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mc:AlternateContent xmlns:mc="http://schemas.openxmlformats.org/markup-compatibility/2006" xmlns:a14="http://schemas.microsoft.com/office/drawing/2010/main">
        <mc:Choice Requires="a14">
          <p:sp>
            <p:nvSpPr>
              <p:cNvPr id="10" name="TextBox 9"/>
              <p:cNvSpPr txBox="1"/>
              <p:nvPr/>
            </p:nvSpPr>
            <p:spPr>
              <a:xfrm>
                <a:off x="-5018" y="466378"/>
                <a:ext cx="4582033" cy="2463560"/>
              </a:xfrm>
              <a:prstGeom prst="rect">
                <a:avLst/>
              </a:prstGeom>
              <a:noFill/>
            </p:spPr>
            <p:txBody>
              <a:bodyPr wrap="square" rtlCol="0">
                <a:spAutoFit/>
              </a:bodyPr>
              <a:lstStyle/>
              <a:p>
                <a:r>
                  <a:rPr lang="en-GB" sz="1400" dirty="0">
                    <a:latin typeface="Candara" panose="020E0502030303020204" pitchFamily="34" charset="0"/>
                  </a:rPr>
                  <a:t>A particle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 is attached to end </a:t>
                </a:r>
                <a14:m>
                  <m:oMath xmlns:m="http://schemas.openxmlformats.org/officeDocument/2006/math">
                    <m:r>
                      <a:rPr lang="en-GB" sz="1400" i="1">
                        <a:latin typeface="Cambria Math" panose="02040503050406030204" pitchFamily="18" charset="0"/>
                      </a:rPr>
                      <m:t>𝐴</m:t>
                    </m:r>
                  </m:oMath>
                </a14:m>
                <a:r>
                  <a:rPr lang="en-GB" sz="1400" dirty="0">
                    <a:latin typeface="Candara" panose="020E0502030303020204" pitchFamily="34" charset="0"/>
                  </a:rPr>
                  <a:t> of a light elastic spring </a:t>
                </a:r>
                <a14:m>
                  <m:oMath xmlns:m="http://schemas.openxmlformats.org/officeDocument/2006/math">
                    <m:r>
                      <a:rPr lang="en-GB" sz="1400" i="1">
                        <a:latin typeface="Cambria Math" panose="02040503050406030204" pitchFamily="18" charset="0"/>
                      </a:rPr>
                      <m:t>𝐴𝐵</m:t>
                    </m:r>
                  </m:oMath>
                </a14:m>
                <a:r>
                  <a:rPr lang="en-GB" sz="1400" dirty="0">
                    <a:latin typeface="Candara" panose="020E0502030303020204" pitchFamily="34" charset="0"/>
                  </a:rPr>
                  <a:t>. Initially the particle and the string lie at rest on a smooth horizontal plane. At time </a:t>
                </a:r>
                <a14:m>
                  <m:oMath xmlns:m="http://schemas.openxmlformats.org/officeDocument/2006/math">
                    <m:r>
                      <a:rPr lang="en-GB" sz="1400" i="1">
                        <a:latin typeface="Cambria Math" panose="02040503050406030204" pitchFamily="18" charset="0"/>
                      </a:rPr>
                      <m:t>𝑡</m:t>
                    </m:r>
                    <m:r>
                      <a:rPr lang="en-GB" sz="1400" i="1">
                        <a:latin typeface="Cambria Math" panose="02040503050406030204" pitchFamily="18" charset="0"/>
                      </a:rPr>
                      <m:t>=0</m:t>
                    </m:r>
                  </m:oMath>
                </a14:m>
                <a:r>
                  <a:rPr lang="en-GB" sz="1400" dirty="0">
                    <a:latin typeface="Candara" panose="020E0502030303020204" pitchFamily="34" charset="0"/>
                  </a:rPr>
                  <a:t>, the end </a:t>
                </a:r>
                <a14:m>
                  <m:oMath xmlns:m="http://schemas.openxmlformats.org/officeDocument/2006/math">
                    <m:r>
                      <a:rPr lang="en-GB" sz="1400" i="1">
                        <a:latin typeface="Cambria Math" panose="02040503050406030204" pitchFamily="18" charset="0"/>
                      </a:rPr>
                      <m:t>𝐵</m:t>
                    </m:r>
                  </m:oMath>
                </a14:m>
                <a:r>
                  <a:rPr lang="en-GB" sz="1400" dirty="0">
                    <a:latin typeface="Candara" panose="020E0502030303020204" pitchFamily="34" charset="0"/>
                  </a:rPr>
                  <a:t> of the string is set in motion and moves with constant speed </a:t>
                </a:r>
                <a14:m>
                  <m:oMath xmlns:m="http://schemas.openxmlformats.org/officeDocument/2006/math">
                    <m:r>
                      <a:rPr lang="en-GB" sz="1400" i="1">
                        <a:latin typeface="Cambria Math" panose="02040503050406030204" pitchFamily="18" charset="0"/>
                      </a:rPr>
                      <m:t>𝑈</m:t>
                    </m:r>
                  </m:oMath>
                </a14:m>
                <a:r>
                  <a:rPr lang="en-GB" sz="1400" dirty="0">
                    <a:latin typeface="Candara" panose="020E0502030303020204" pitchFamily="34" charset="0"/>
                  </a:rPr>
                  <a:t> in the direction </a:t>
                </a:r>
                <a14:m>
                  <m:oMath xmlns:m="http://schemas.openxmlformats.org/officeDocument/2006/math">
                    <m:r>
                      <a:rPr lang="en-GB" sz="1400" i="1">
                        <a:latin typeface="Cambria Math" panose="02040503050406030204" pitchFamily="18" charset="0"/>
                      </a:rPr>
                      <m:t>𝐴𝐵</m:t>
                    </m:r>
                  </m:oMath>
                </a14:m>
                <a:r>
                  <a:rPr lang="en-GB" sz="1400" dirty="0">
                    <a:latin typeface="Candara" panose="020E0502030303020204" pitchFamily="34" charset="0"/>
                  </a:rPr>
                  <a:t>, and the displacement of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 from </a:t>
                </a:r>
                <a14:m>
                  <m:oMath xmlns:m="http://schemas.openxmlformats.org/officeDocument/2006/math">
                    <m:r>
                      <a:rPr lang="en-GB" sz="1400" i="1">
                        <a:latin typeface="Cambria Math" panose="02040503050406030204" pitchFamily="18" charset="0"/>
                      </a:rPr>
                      <m:t>𝐴</m:t>
                    </m:r>
                  </m:oMath>
                </a14:m>
                <a:r>
                  <a:rPr lang="en-GB" sz="1400" dirty="0">
                    <a:latin typeface="Candara" panose="020E0502030303020204" pitchFamily="34" charset="0"/>
                  </a:rPr>
                  <a:t> is </a:t>
                </a:r>
                <a14:m>
                  <m:oMath xmlns:m="http://schemas.openxmlformats.org/officeDocument/2006/math">
                    <m:r>
                      <a:rPr lang="en-GB" sz="1400" i="1">
                        <a:latin typeface="Cambria Math" panose="02040503050406030204" pitchFamily="18" charset="0"/>
                      </a:rPr>
                      <m:t>𝑥</m:t>
                    </m:r>
                  </m:oMath>
                </a14:m>
                <a:r>
                  <a:rPr lang="en-GB" sz="1400" dirty="0">
                    <a:latin typeface="Candara" panose="020E0502030303020204" pitchFamily="34" charset="0"/>
                  </a:rPr>
                  <a:t>. Air resistance acting on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 is proportional to its speed. The subsequent motion can be modelled by the differential equation</a:t>
                </a:r>
              </a:p>
              <a:p>
                <a:pPr/>
                <a14:m>
                  <m:oMathPara xmlns:m="http://schemas.openxmlformats.org/officeDocument/2006/math">
                    <m:oMathParaPr>
                      <m:jc m:val="centerGroup"/>
                    </m:oMathParaPr>
                    <m:oMath xmlns:m="http://schemas.openxmlformats.org/officeDocument/2006/math">
                      <m:f>
                        <m:fPr>
                          <m:ctrlPr>
                            <a:rPr lang="en-GB" sz="1400" i="1">
                              <a:latin typeface="Cambria Math" panose="02040503050406030204" pitchFamily="18" charset="0"/>
                            </a:rPr>
                          </m:ctrlPr>
                        </m:fPr>
                        <m:num>
                          <m:sSup>
                            <m:sSupPr>
                              <m:ctrlPr>
                                <a:rPr lang="en-GB" sz="1400" i="1">
                                  <a:latin typeface="Cambria Math" panose="02040503050406030204" pitchFamily="18" charset="0"/>
                                </a:rPr>
                              </m:ctrlPr>
                            </m:sSupPr>
                            <m:e>
                              <m:r>
                                <a:rPr lang="en-GB" sz="1400" i="1">
                                  <a:latin typeface="Cambria Math" panose="02040503050406030204" pitchFamily="18" charset="0"/>
                                </a:rPr>
                                <m:t>𝑑</m:t>
                              </m:r>
                            </m:e>
                            <m:sup>
                              <m:r>
                                <a:rPr lang="en-GB" sz="1400" i="1">
                                  <a:latin typeface="Cambria Math" panose="02040503050406030204" pitchFamily="18" charset="0"/>
                                </a:rPr>
                                <m:t>2</m:t>
                              </m:r>
                            </m:sup>
                          </m:sSup>
                          <m:r>
                            <a:rPr lang="en-GB" sz="1400" i="1">
                              <a:latin typeface="Cambria Math" panose="02040503050406030204" pitchFamily="18" charset="0"/>
                            </a:rPr>
                            <m:t>𝑥</m:t>
                          </m:r>
                        </m:num>
                        <m:den>
                          <m:r>
                            <a:rPr lang="en-GB" sz="1400" i="1">
                              <a:latin typeface="Cambria Math" panose="02040503050406030204" pitchFamily="18" charset="0"/>
                            </a:rPr>
                            <m:t>𝑑</m:t>
                          </m:r>
                          <m:sSup>
                            <m:sSupPr>
                              <m:ctrlPr>
                                <a:rPr lang="en-GB" sz="1400" i="1">
                                  <a:latin typeface="Cambria Math" panose="02040503050406030204" pitchFamily="18" charset="0"/>
                                </a:rPr>
                              </m:ctrlPr>
                            </m:sSupPr>
                            <m:e>
                              <m:r>
                                <a:rPr lang="en-GB" sz="1400" i="1">
                                  <a:latin typeface="Cambria Math" panose="02040503050406030204" pitchFamily="18" charset="0"/>
                                </a:rPr>
                                <m:t>𝑡</m:t>
                              </m:r>
                            </m:e>
                            <m:sup>
                              <m:r>
                                <a:rPr lang="en-GB" sz="1400" i="1">
                                  <a:latin typeface="Cambria Math" panose="02040503050406030204" pitchFamily="18" charset="0"/>
                                </a:rPr>
                                <m:t>2</m:t>
                              </m:r>
                            </m:sup>
                          </m:sSup>
                        </m:den>
                      </m:f>
                      <m:r>
                        <a:rPr lang="en-GB" sz="1400" i="1">
                          <a:latin typeface="Cambria Math" panose="02040503050406030204" pitchFamily="18" charset="0"/>
                        </a:rPr>
                        <m:t>+</m:t>
                      </m:r>
                      <m:r>
                        <a:rPr lang="en-GB" sz="1400" b="0" i="1" smtClean="0">
                          <a:latin typeface="Cambria Math" panose="02040503050406030204" pitchFamily="18" charset="0"/>
                        </a:rPr>
                        <m:t>4</m:t>
                      </m:r>
                      <m:r>
                        <a:rPr lang="en-GB" sz="1400" i="1">
                          <a:latin typeface="Cambria Math" panose="02040503050406030204" pitchFamily="18" charset="0"/>
                        </a:rPr>
                        <m:t>𝑘</m:t>
                      </m:r>
                      <m:f>
                        <m:fPr>
                          <m:ctrlPr>
                            <a:rPr lang="en-GB" sz="1400" i="1">
                              <a:latin typeface="Cambria Math" panose="02040503050406030204" pitchFamily="18" charset="0"/>
                            </a:rPr>
                          </m:ctrlPr>
                        </m:fPr>
                        <m:num>
                          <m:r>
                            <a:rPr lang="en-GB" sz="1400" i="1">
                              <a:latin typeface="Cambria Math" panose="02040503050406030204" pitchFamily="18" charset="0"/>
                            </a:rPr>
                            <m:t>𝑑𝑥</m:t>
                          </m:r>
                        </m:num>
                        <m:den>
                          <m:r>
                            <a:rPr lang="en-GB" sz="1400" i="1">
                              <a:latin typeface="Cambria Math" panose="02040503050406030204" pitchFamily="18" charset="0"/>
                            </a:rPr>
                            <m:t>𝑑𝑡</m:t>
                          </m:r>
                        </m:den>
                      </m:f>
                      <m:r>
                        <a:rPr lang="en-GB" sz="1400" i="1">
                          <a:latin typeface="Cambria Math" panose="02040503050406030204" pitchFamily="18" charset="0"/>
                        </a:rPr>
                        <m:t>+</m:t>
                      </m:r>
                      <m:sSup>
                        <m:sSupPr>
                          <m:ctrlPr>
                            <a:rPr lang="en-GB" sz="1400" i="1">
                              <a:latin typeface="Cambria Math" panose="02040503050406030204" pitchFamily="18" charset="0"/>
                            </a:rPr>
                          </m:ctrlPr>
                        </m:sSupPr>
                        <m:e>
                          <m:r>
                            <a:rPr lang="en-GB" sz="1400" b="0" i="1" smtClean="0">
                              <a:latin typeface="Cambria Math" panose="02040503050406030204" pitchFamily="18" charset="0"/>
                            </a:rPr>
                            <m:t>4</m:t>
                          </m:r>
                          <m:r>
                            <a:rPr lang="en-GB" sz="1400" i="1">
                              <a:latin typeface="Cambria Math" panose="02040503050406030204" pitchFamily="18" charset="0"/>
                            </a:rPr>
                            <m:t>𝑘</m:t>
                          </m:r>
                        </m:e>
                        <m:sup>
                          <m:r>
                            <a:rPr lang="en-GB" sz="1400" i="1">
                              <a:latin typeface="Cambria Math" panose="02040503050406030204" pitchFamily="18" charset="0"/>
                            </a:rPr>
                            <m:t>2</m:t>
                          </m:r>
                        </m:sup>
                      </m:sSup>
                      <m:r>
                        <a:rPr lang="en-GB" sz="1400" i="1">
                          <a:latin typeface="Cambria Math" panose="02040503050406030204" pitchFamily="18" charset="0"/>
                        </a:rPr>
                        <m:t>𝑥</m:t>
                      </m:r>
                      <m:r>
                        <a:rPr lang="en-GB" sz="1400" i="1">
                          <a:latin typeface="Cambria Math" panose="02040503050406030204" pitchFamily="18" charset="0"/>
                        </a:rPr>
                        <m:t>=2</m:t>
                      </m:r>
                      <m:r>
                        <a:rPr lang="en-GB" sz="1400" i="1">
                          <a:latin typeface="Cambria Math" panose="02040503050406030204" pitchFamily="18" charset="0"/>
                        </a:rPr>
                        <m:t>𝑘𝑈</m:t>
                      </m:r>
                    </m:oMath>
                  </m:oMathPara>
                </a14:m>
                <a:endParaRPr lang="en-GB" sz="1400" dirty="0">
                  <a:latin typeface="Candara" panose="020E0502030303020204" pitchFamily="34" charset="0"/>
                </a:endParaRPr>
              </a:p>
              <a:p>
                <a:r>
                  <a:rPr lang="en-GB" sz="1400" dirty="0">
                    <a:latin typeface="Candara" panose="020E0502030303020204" pitchFamily="34" charset="0"/>
                  </a:rPr>
                  <a:t>Find an expression for </a:t>
                </a:r>
                <a14:m>
                  <m:oMath xmlns:m="http://schemas.openxmlformats.org/officeDocument/2006/math">
                    <m:r>
                      <a:rPr lang="en-GB" sz="1400" i="1">
                        <a:latin typeface="Cambria Math" panose="02040503050406030204" pitchFamily="18" charset="0"/>
                      </a:rPr>
                      <m:t>𝑥</m:t>
                    </m:r>
                  </m:oMath>
                </a14:m>
                <a:r>
                  <a:rPr lang="en-GB" sz="1400" dirty="0">
                    <a:latin typeface="Candara" panose="020E0502030303020204" pitchFamily="34" charset="0"/>
                  </a:rPr>
                  <a:t> in terms of </a:t>
                </a:r>
                <a14:m>
                  <m:oMath xmlns:m="http://schemas.openxmlformats.org/officeDocument/2006/math">
                    <m:r>
                      <a:rPr lang="en-GB" sz="1400" i="1">
                        <a:latin typeface="Cambria Math" panose="02040503050406030204" pitchFamily="18" charset="0"/>
                      </a:rPr>
                      <m:t>𝑈</m:t>
                    </m:r>
                    <m:r>
                      <a:rPr lang="en-GB" sz="1400" i="1">
                        <a:latin typeface="Cambria Math" panose="02040503050406030204" pitchFamily="18" charset="0"/>
                      </a:rPr>
                      <m:t>, </m:t>
                    </m:r>
                    <m:r>
                      <a:rPr lang="en-GB" sz="1400" i="1">
                        <a:latin typeface="Cambria Math" panose="02040503050406030204" pitchFamily="18" charset="0"/>
                      </a:rPr>
                      <m:t>𝑘</m:t>
                    </m:r>
                  </m:oMath>
                </a14:m>
                <a:r>
                  <a:rPr lang="en-GB" sz="1400" dirty="0">
                    <a:latin typeface="Candara" panose="020E0502030303020204" pitchFamily="34" charset="0"/>
                  </a:rPr>
                  <a:t> and </a:t>
                </a:r>
                <a14:m>
                  <m:oMath xmlns:m="http://schemas.openxmlformats.org/officeDocument/2006/math">
                    <m:r>
                      <a:rPr lang="en-GB" sz="1400" i="1">
                        <a:latin typeface="Cambria Math" panose="02040503050406030204" pitchFamily="18" charset="0"/>
                      </a:rPr>
                      <m:t>𝑡</m:t>
                    </m:r>
                  </m:oMath>
                </a14:m>
                <a:endParaRPr lang="en-GB" sz="1400" dirty="0">
                  <a:latin typeface="Candara" panose="020E0502030303020204" pitchFamily="34" charset="0"/>
                </a:endParaRPr>
              </a:p>
            </p:txBody>
          </p:sp>
        </mc:Choice>
        <mc:Fallback xmlns="">
          <p:sp>
            <p:nvSpPr>
              <p:cNvPr id="10" name="TextBox 9"/>
              <p:cNvSpPr txBox="1">
                <a:spLocks noRot="1" noChangeAspect="1" noMove="1" noResize="1" noEditPoints="1" noAdjustHandles="1" noChangeArrowheads="1" noChangeShapeType="1" noTextEdit="1"/>
              </p:cNvSpPr>
              <p:nvPr/>
            </p:nvSpPr>
            <p:spPr>
              <a:xfrm>
                <a:off x="-5018" y="466378"/>
                <a:ext cx="4582033" cy="2463560"/>
              </a:xfrm>
              <a:prstGeom prst="rect">
                <a:avLst/>
              </a:prstGeom>
              <a:blipFill>
                <a:blip r:embed="rId2"/>
                <a:stretch>
                  <a:fillRect l="-399" t="-495" r="-399" b="-17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4577015" y="461665"/>
                <a:ext cx="4577015" cy="2463560"/>
              </a:xfrm>
              <a:prstGeom prst="rect">
                <a:avLst/>
              </a:prstGeom>
              <a:noFill/>
            </p:spPr>
            <p:txBody>
              <a:bodyPr wrap="square" rtlCol="0">
                <a:spAutoFit/>
              </a:bodyPr>
              <a:lstStyle/>
              <a:p>
                <a:r>
                  <a:rPr lang="en-GB" sz="1400" dirty="0">
                    <a:latin typeface="Candara" panose="020E0502030303020204" pitchFamily="34" charset="0"/>
                  </a:rPr>
                  <a:t>A particle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 is attached to end </a:t>
                </a:r>
                <a14:m>
                  <m:oMath xmlns:m="http://schemas.openxmlformats.org/officeDocument/2006/math">
                    <m:r>
                      <a:rPr lang="en-GB" sz="1400" i="1">
                        <a:latin typeface="Cambria Math" panose="02040503050406030204" pitchFamily="18" charset="0"/>
                      </a:rPr>
                      <m:t>𝐴</m:t>
                    </m:r>
                  </m:oMath>
                </a14:m>
                <a:r>
                  <a:rPr lang="en-GB" sz="1400" dirty="0">
                    <a:latin typeface="Candara" panose="020E0502030303020204" pitchFamily="34" charset="0"/>
                  </a:rPr>
                  <a:t> of a light elastic spring </a:t>
                </a:r>
                <a14:m>
                  <m:oMath xmlns:m="http://schemas.openxmlformats.org/officeDocument/2006/math">
                    <m:r>
                      <a:rPr lang="en-GB" sz="1400" i="1">
                        <a:latin typeface="Cambria Math" panose="02040503050406030204" pitchFamily="18" charset="0"/>
                      </a:rPr>
                      <m:t>𝐴𝐵</m:t>
                    </m:r>
                  </m:oMath>
                </a14:m>
                <a:r>
                  <a:rPr lang="en-GB" sz="1400" dirty="0">
                    <a:latin typeface="Candara" panose="020E0502030303020204" pitchFamily="34" charset="0"/>
                  </a:rPr>
                  <a:t>. Initially the particle and the string lie at rest on a smooth horizontal plane. At time </a:t>
                </a:r>
                <a14:m>
                  <m:oMath xmlns:m="http://schemas.openxmlformats.org/officeDocument/2006/math">
                    <m:r>
                      <a:rPr lang="en-GB" sz="1400" i="1">
                        <a:latin typeface="Cambria Math" panose="02040503050406030204" pitchFamily="18" charset="0"/>
                      </a:rPr>
                      <m:t>𝑡</m:t>
                    </m:r>
                    <m:r>
                      <a:rPr lang="en-GB" sz="1400" i="1">
                        <a:latin typeface="Cambria Math" panose="02040503050406030204" pitchFamily="18" charset="0"/>
                      </a:rPr>
                      <m:t>=0</m:t>
                    </m:r>
                  </m:oMath>
                </a14:m>
                <a:r>
                  <a:rPr lang="en-GB" sz="1400" dirty="0">
                    <a:latin typeface="Candara" panose="020E0502030303020204" pitchFamily="34" charset="0"/>
                  </a:rPr>
                  <a:t>, the end </a:t>
                </a:r>
                <a14:m>
                  <m:oMath xmlns:m="http://schemas.openxmlformats.org/officeDocument/2006/math">
                    <m:r>
                      <a:rPr lang="en-GB" sz="1400" i="1">
                        <a:latin typeface="Cambria Math" panose="02040503050406030204" pitchFamily="18" charset="0"/>
                      </a:rPr>
                      <m:t>𝐵</m:t>
                    </m:r>
                  </m:oMath>
                </a14:m>
                <a:r>
                  <a:rPr lang="en-GB" sz="1400" dirty="0">
                    <a:latin typeface="Candara" panose="020E0502030303020204" pitchFamily="34" charset="0"/>
                  </a:rPr>
                  <a:t> of the string is set in motion and moves with constant speed </a:t>
                </a:r>
                <a14:m>
                  <m:oMath xmlns:m="http://schemas.openxmlformats.org/officeDocument/2006/math">
                    <m:r>
                      <a:rPr lang="en-GB" sz="1400" i="1">
                        <a:latin typeface="Cambria Math" panose="02040503050406030204" pitchFamily="18" charset="0"/>
                      </a:rPr>
                      <m:t>𝑈</m:t>
                    </m:r>
                  </m:oMath>
                </a14:m>
                <a:r>
                  <a:rPr lang="en-GB" sz="1400" dirty="0">
                    <a:latin typeface="Candara" panose="020E0502030303020204" pitchFamily="34" charset="0"/>
                  </a:rPr>
                  <a:t> in the direction </a:t>
                </a:r>
                <a14:m>
                  <m:oMath xmlns:m="http://schemas.openxmlformats.org/officeDocument/2006/math">
                    <m:r>
                      <a:rPr lang="en-GB" sz="1400" i="1">
                        <a:latin typeface="Cambria Math" panose="02040503050406030204" pitchFamily="18" charset="0"/>
                      </a:rPr>
                      <m:t>𝐴𝐵</m:t>
                    </m:r>
                  </m:oMath>
                </a14:m>
                <a:r>
                  <a:rPr lang="en-GB" sz="1400" dirty="0">
                    <a:latin typeface="Candara" panose="020E0502030303020204" pitchFamily="34" charset="0"/>
                  </a:rPr>
                  <a:t>, and the displacement of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 from </a:t>
                </a:r>
                <a14:m>
                  <m:oMath xmlns:m="http://schemas.openxmlformats.org/officeDocument/2006/math">
                    <m:r>
                      <a:rPr lang="en-GB" sz="1400" i="1">
                        <a:latin typeface="Cambria Math" panose="02040503050406030204" pitchFamily="18" charset="0"/>
                      </a:rPr>
                      <m:t>𝐴</m:t>
                    </m:r>
                  </m:oMath>
                </a14:m>
                <a:r>
                  <a:rPr lang="en-GB" sz="1400" dirty="0">
                    <a:latin typeface="Candara" panose="020E0502030303020204" pitchFamily="34" charset="0"/>
                  </a:rPr>
                  <a:t> is </a:t>
                </a:r>
                <a14:m>
                  <m:oMath xmlns:m="http://schemas.openxmlformats.org/officeDocument/2006/math">
                    <m:r>
                      <a:rPr lang="en-GB" sz="1400" i="1">
                        <a:latin typeface="Cambria Math" panose="02040503050406030204" pitchFamily="18" charset="0"/>
                      </a:rPr>
                      <m:t>𝑥</m:t>
                    </m:r>
                  </m:oMath>
                </a14:m>
                <a:r>
                  <a:rPr lang="en-GB" sz="1400" dirty="0">
                    <a:latin typeface="Candara" panose="020E0502030303020204" pitchFamily="34" charset="0"/>
                  </a:rPr>
                  <a:t>. Air resistance acting on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 is proportional to its speed. The subsequent motion can be modelled by the differential equation</a:t>
                </a:r>
              </a:p>
              <a:p>
                <a:pPr/>
                <a14:m>
                  <m:oMathPara xmlns:m="http://schemas.openxmlformats.org/officeDocument/2006/math">
                    <m:oMathParaPr>
                      <m:jc m:val="centerGroup"/>
                    </m:oMathParaPr>
                    <m:oMath xmlns:m="http://schemas.openxmlformats.org/officeDocument/2006/math">
                      <m:f>
                        <m:fPr>
                          <m:ctrlPr>
                            <a:rPr lang="en-GB" sz="1400" i="1">
                              <a:latin typeface="Cambria Math" panose="02040503050406030204" pitchFamily="18" charset="0"/>
                            </a:rPr>
                          </m:ctrlPr>
                        </m:fPr>
                        <m:num>
                          <m:sSup>
                            <m:sSupPr>
                              <m:ctrlPr>
                                <a:rPr lang="en-GB" sz="1400" i="1">
                                  <a:latin typeface="Cambria Math" panose="02040503050406030204" pitchFamily="18" charset="0"/>
                                </a:rPr>
                              </m:ctrlPr>
                            </m:sSupPr>
                            <m:e>
                              <m:r>
                                <a:rPr lang="en-GB" sz="1400" i="1">
                                  <a:latin typeface="Cambria Math" panose="02040503050406030204" pitchFamily="18" charset="0"/>
                                </a:rPr>
                                <m:t>𝑑</m:t>
                              </m:r>
                            </m:e>
                            <m:sup>
                              <m:r>
                                <a:rPr lang="en-GB" sz="1400" i="1">
                                  <a:latin typeface="Cambria Math" panose="02040503050406030204" pitchFamily="18" charset="0"/>
                                </a:rPr>
                                <m:t>2</m:t>
                              </m:r>
                            </m:sup>
                          </m:sSup>
                          <m:r>
                            <a:rPr lang="en-GB" sz="1400" i="1">
                              <a:latin typeface="Cambria Math" panose="02040503050406030204" pitchFamily="18" charset="0"/>
                            </a:rPr>
                            <m:t>𝑥</m:t>
                          </m:r>
                        </m:num>
                        <m:den>
                          <m:r>
                            <a:rPr lang="en-GB" sz="1400" i="1">
                              <a:latin typeface="Cambria Math" panose="02040503050406030204" pitchFamily="18" charset="0"/>
                            </a:rPr>
                            <m:t>𝑑</m:t>
                          </m:r>
                          <m:sSup>
                            <m:sSupPr>
                              <m:ctrlPr>
                                <a:rPr lang="en-GB" sz="1400" i="1">
                                  <a:latin typeface="Cambria Math" panose="02040503050406030204" pitchFamily="18" charset="0"/>
                                </a:rPr>
                              </m:ctrlPr>
                            </m:sSupPr>
                            <m:e>
                              <m:r>
                                <a:rPr lang="en-GB" sz="1400" i="1">
                                  <a:latin typeface="Cambria Math" panose="02040503050406030204" pitchFamily="18" charset="0"/>
                                </a:rPr>
                                <m:t>𝑡</m:t>
                              </m:r>
                            </m:e>
                            <m:sup>
                              <m:r>
                                <a:rPr lang="en-GB" sz="1400" i="1">
                                  <a:latin typeface="Cambria Math" panose="02040503050406030204" pitchFamily="18" charset="0"/>
                                </a:rPr>
                                <m:t>2</m:t>
                              </m:r>
                            </m:sup>
                          </m:sSup>
                        </m:den>
                      </m:f>
                      <m:r>
                        <a:rPr lang="en-GB" sz="1400" i="1">
                          <a:latin typeface="Cambria Math" panose="02040503050406030204" pitchFamily="18" charset="0"/>
                        </a:rPr>
                        <m:t>+2</m:t>
                      </m:r>
                      <m:r>
                        <a:rPr lang="en-GB" sz="1400" i="1">
                          <a:latin typeface="Cambria Math" panose="02040503050406030204" pitchFamily="18" charset="0"/>
                        </a:rPr>
                        <m:t>𝑘</m:t>
                      </m:r>
                      <m:f>
                        <m:fPr>
                          <m:ctrlPr>
                            <a:rPr lang="en-GB" sz="1400" i="1">
                              <a:latin typeface="Cambria Math" panose="02040503050406030204" pitchFamily="18" charset="0"/>
                            </a:rPr>
                          </m:ctrlPr>
                        </m:fPr>
                        <m:num>
                          <m:r>
                            <a:rPr lang="en-GB" sz="1400" i="1">
                              <a:latin typeface="Cambria Math" panose="02040503050406030204" pitchFamily="18" charset="0"/>
                            </a:rPr>
                            <m:t>𝑑𝑥</m:t>
                          </m:r>
                        </m:num>
                        <m:den>
                          <m:r>
                            <a:rPr lang="en-GB" sz="1400" i="1">
                              <a:latin typeface="Cambria Math" panose="02040503050406030204" pitchFamily="18" charset="0"/>
                            </a:rPr>
                            <m:t>𝑑𝑡</m:t>
                          </m:r>
                        </m:den>
                      </m:f>
                      <m:r>
                        <a:rPr lang="en-GB" sz="1400" i="1">
                          <a:latin typeface="Cambria Math" panose="02040503050406030204" pitchFamily="18" charset="0"/>
                        </a:rPr>
                        <m:t>+</m:t>
                      </m:r>
                      <m:sSup>
                        <m:sSupPr>
                          <m:ctrlPr>
                            <a:rPr lang="en-GB" sz="1400" i="1">
                              <a:latin typeface="Cambria Math" panose="02040503050406030204" pitchFamily="18" charset="0"/>
                            </a:rPr>
                          </m:ctrlPr>
                        </m:sSupPr>
                        <m:e>
                          <m:r>
                            <a:rPr lang="en-GB" sz="1400" i="1">
                              <a:latin typeface="Cambria Math" panose="02040503050406030204" pitchFamily="18" charset="0"/>
                            </a:rPr>
                            <m:t>𝑘</m:t>
                          </m:r>
                        </m:e>
                        <m:sup>
                          <m:r>
                            <a:rPr lang="en-GB" sz="1400" i="1">
                              <a:latin typeface="Cambria Math" panose="02040503050406030204" pitchFamily="18" charset="0"/>
                            </a:rPr>
                            <m:t>2</m:t>
                          </m:r>
                        </m:sup>
                      </m:sSup>
                      <m:r>
                        <a:rPr lang="en-GB" sz="1400" i="1">
                          <a:latin typeface="Cambria Math" panose="02040503050406030204" pitchFamily="18" charset="0"/>
                        </a:rPr>
                        <m:t>𝑥</m:t>
                      </m:r>
                      <m:r>
                        <a:rPr lang="en-GB" sz="1400" i="1">
                          <a:latin typeface="Cambria Math" panose="02040503050406030204" pitchFamily="18" charset="0"/>
                        </a:rPr>
                        <m:t>=2</m:t>
                      </m:r>
                      <m:r>
                        <a:rPr lang="en-GB" sz="1400" i="1">
                          <a:latin typeface="Cambria Math" panose="02040503050406030204" pitchFamily="18" charset="0"/>
                        </a:rPr>
                        <m:t>𝑘𝑈</m:t>
                      </m:r>
                    </m:oMath>
                  </m:oMathPara>
                </a14:m>
                <a:endParaRPr lang="en-GB" sz="1400" dirty="0">
                  <a:latin typeface="Candara" panose="020E0502030303020204" pitchFamily="34" charset="0"/>
                </a:endParaRPr>
              </a:p>
              <a:p>
                <a:r>
                  <a:rPr lang="en-GB" sz="1400" dirty="0">
                    <a:latin typeface="Candara" panose="020E0502030303020204" pitchFamily="34" charset="0"/>
                  </a:rPr>
                  <a:t>Find an expression for </a:t>
                </a:r>
                <a14:m>
                  <m:oMath xmlns:m="http://schemas.openxmlformats.org/officeDocument/2006/math">
                    <m:r>
                      <a:rPr lang="en-GB" sz="1400" i="1">
                        <a:latin typeface="Cambria Math" panose="02040503050406030204" pitchFamily="18" charset="0"/>
                      </a:rPr>
                      <m:t>𝑥</m:t>
                    </m:r>
                  </m:oMath>
                </a14:m>
                <a:r>
                  <a:rPr lang="en-GB" sz="1400" dirty="0">
                    <a:latin typeface="Candara" panose="020E0502030303020204" pitchFamily="34" charset="0"/>
                  </a:rPr>
                  <a:t> in terms of </a:t>
                </a:r>
                <a14:m>
                  <m:oMath xmlns:m="http://schemas.openxmlformats.org/officeDocument/2006/math">
                    <m:r>
                      <a:rPr lang="en-GB" sz="1400" i="1">
                        <a:latin typeface="Cambria Math" panose="02040503050406030204" pitchFamily="18" charset="0"/>
                      </a:rPr>
                      <m:t>𝑈</m:t>
                    </m:r>
                    <m:r>
                      <a:rPr lang="en-GB" sz="1400" i="1">
                        <a:latin typeface="Cambria Math" panose="02040503050406030204" pitchFamily="18" charset="0"/>
                      </a:rPr>
                      <m:t>, </m:t>
                    </m:r>
                    <m:r>
                      <a:rPr lang="en-GB" sz="1400" i="1">
                        <a:latin typeface="Cambria Math" panose="02040503050406030204" pitchFamily="18" charset="0"/>
                      </a:rPr>
                      <m:t>𝑘</m:t>
                    </m:r>
                  </m:oMath>
                </a14:m>
                <a:r>
                  <a:rPr lang="en-GB" sz="1400" dirty="0">
                    <a:latin typeface="Candara" panose="020E0502030303020204" pitchFamily="34" charset="0"/>
                  </a:rPr>
                  <a:t> and </a:t>
                </a:r>
                <a14:m>
                  <m:oMath xmlns:m="http://schemas.openxmlformats.org/officeDocument/2006/math">
                    <m:r>
                      <a:rPr lang="en-GB" sz="1400" i="1">
                        <a:latin typeface="Cambria Math" panose="02040503050406030204" pitchFamily="18" charset="0"/>
                      </a:rPr>
                      <m:t>𝑡</m:t>
                    </m:r>
                  </m:oMath>
                </a14:m>
                <a:endParaRPr lang="en-GB" sz="1400" dirty="0">
                  <a:latin typeface="Candara" panose="020E0502030303020204" pitchFamily="34" charset="0"/>
                </a:endParaRPr>
              </a:p>
            </p:txBody>
          </p:sp>
        </mc:Choice>
        <mc:Fallback xmlns="">
          <p:sp>
            <p:nvSpPr>
              <p:cNvPr id="11" name="TextBox 10"/>
              <p:cNvSpPr txBox="1">
                <a:spLocks noRot="1" noChangeAspect="1" noMove="1" noResize="1" noEditPoints="1" noAdjustHandles="1" noChangeArrowheads="1" noChangeShapeType="1" noTextEdit="1"/>
              </p:cNvSpPr>
              <p:nvPr/>
            </p:nvSpPr>
            <p:spPr>
              <a:xfrm>
                <a:off x="4577015" y="461665"/>
                <a:ext cx="4577015" cy="2463560"/>
              </a:xfrm>
              <a:prstGeom prst="rect">
                <a:avLst/>
              </a:prstGeom>
              <a:blipFill>
                <a:blip r:embed="rId3"/>
                <a:stretch>
                  <a:fillRect l="-399" t="-495" r="-533" b="-17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 name="Rectangle 11">
                <a:extLst>
                  <a:ext uri="{FF2B5EF4-FFF2-40B4-BE49-F238E27FC236}">
                    <a16:creationId xmlns:a16="http://schemas.microsoft.com/office/drawing/2014/main" id="{C24385B1-56CC-4BCF-9B84-8EA2D3337E37}"/>
                  </a:ext>
                </a:extLst>
              </p:cNvPr>
              <p:cNvSpPr/>
              <p:nvPr/>
            </p:nvSpPr>
            <p:spPr>
              <a:xfrm>
                <a:off x="4582029" y="3159232"/>
                <a:ext cx="4572001" cy="645561"/>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GB" sz="1600" i="1" smtClean="0">
                          <a:solidFill>
                            <a:srgbClr val="FF0000"/>
                          </a:solidFill>
                          <a:latin typeface="Cambria Math" panose="02040503050406030204" pitchFamily="18" charset="0"/>
                        </a:rPr>
                        <m:t>𝑥</m:t>
                      </m:r>
                      <m:r>
                        <a:rPr lang="en-GB" sz="1600" i="1" smtClean="0">
                          <a:solidFill>
                            <a:srgbClr val="FF0000"/>
                          </a:solidFill>
                          <a:latin typeface="Cambria Math" panose="02040503050406030204" pitchFamily="18" charset="0"/>
                        </a:rPr>
                        <m:t>=</m:t>
                      </m:r>
                      <m:d>
                        <m:dPr>
                          <m:ctrlPr>
                            <a:rPr lang="en-GB" sz="1600" i="1">
                              <a:solidFill>
                                <a:srgbClr val="FF0000"/>
                              </a:solidFill>
                              <a:latin typeface="Cambria Math" panose="02040503050406030204" pitchFamily="18" charset="0"/>
                            </a:rPr>
                          </m:ctrlPr>
                        </m:dPr>
                        <m:e>
                          <m:r>
                            <a:rPr lang="en-GB" sz="1600" i="1">
                              <a:solidFill>
                                <a:srgbClr val="FF0000"/>
                              </a:solidFill>
                              <a:latin typeface="Cambria Math" panose="02040503050406030204" pitchFamily="18" charset="0"/>
                            </a:rPr>
                            <m:t>−</m:t>
                          </m:r>
                          <m:f>
                            <m:fPr>
                              <m:ctrlPr>
                                <a:rPr lang="en-GB" sz="1600" i="1">
                                  <a:solidFill>
                                    <a:srgbClr val="FF0000"/>
                                  </a:solidFill>
                                  <a:latin typeface="Cambria Math" panose="02040503050406030204" pitchFamily="18" charset="0"/>
                                </a:rPr>
                              </m:ctrlPr>
                            </m:fPr>
                            <m:num>
                              <m:r>
                                <a:rPr lang="en-GB" sz="1600" i="1">
                                  <a:solidFill>
                                    <a:srgbClr val="FF0000"/>
                                  </a:solidFill>
                                  <a:latin typeface="Cambria Math" panose="02040503050406030204" pitchFamily="18" charset="0"/>
                                </a:rPr>
                                <m:t>2</m:t>
                              </m:r>
                              <m:r>
                                <a:rPr lang="en-GB" sz="1600" i="1">
                                  <a:solidFill>
                                    <a:srgbClr val="FF0000"/>
                                  </a:solidFill>
                                  <a:latin typeface="Cambria Math" panose="02040503050406030204" pitchFamily="18" charset="0"/>
                                </a:rPr>
                                <m:t>𝑈</m:t>
                              </m:r>
                            </m:num>
                            <m:den>
                              <m:r>
                                <a:rPr lang="en-GB" sz="1600" i="1">
                                  <a:solidFill>
                                    <a:srgbClr val="FF0000"/>
                                  </a:solidFill>
                                  <a:latin typeface="Cambria Math" panose="02040503050406030204" pitchFamily="18" charset="0"/>
                                </a:rPr>
                                <m:t>𝑘</m:t>
                              </m:r>
                            </m:den>
                          </m:f>
                          <m:r>
                            <a:rPr lang="en-GB" sz="1600" i="1">
                              <a:solidFill>
                                <a:srgbClr val="FF0000"/>
                              </a:solidFill>
                              <a:latin typeface="Cambria Math" panose="02040503050406030204" pitchFamily="18" charset="0"/>
                            </a:rPr>
                            <m:t>−</m:t>
                          </m:r>
                          <m:r>
                            <a:rPr lang="en-GB" sz="1600" i="1">
                              <a:solidFill>
                                <a:srgbClr val="FF0000"/>
                              </a:solidFill>
                              <a:latin typeface="Cambria Math" panose="02040503050406030204" pitchFamily="18" charset="0"/>
                            </a:rPr>
                            <m:t>𝑈𝑡</m:t>
                          </m:r>
                        </m:e>
                      </m:d>
                      <m:sSup>
                        <m:sSupPr>
                          <m:ctrlPr>
                            <a:rPr lang="en-GB" sz="1600" i="1">
                              <a:solidFill>
                                <a:srgbClr val="FF0000"/>
                              </a:solidFill>
                              <a:latin typeface="Cambria Math" panose="02040503050406030204" pitchFamily="18" charset="0"/>
                            </a:rPr>
                          </m:ctrlPr>
                        </m:sSupPr>
                        <m:e>
                          <m:r>
                            <a:rPr lang="en-GB" sz="1600" i="1">
                              <a:solidFill>
                                <a:srgbClr val="FF0000"/>
                              </a:solidFill>
                              <a:latin typeface="Cambria Math" panose="02040503050406030204" pitchFamily="18" charset="0"/>
                            </a:rPr>
                            <m:t>𝑒</m:t>
                          </m:r>
                        </m:e>
                        <m:sup>
                          <m:r>
                            <a:rPr lang="en-GB" sz="1600" i="1">
                              <a:solidFill>
                                <a:srgbClr val="FF0000"/>
                              </a:solidFill>
                              <a:latin typeface="Cambria Math" panose="02040503050406030204" pitchFamily="18" charset="0"/>
                            </a:rPr>
                            <m:t>−</m:t>
                          </m:r>
                          <m:r>
                            <a:rPr lang="en-GB" sz="1600" i="1">
                              <a:solidFill>
                                <a:srgbClr val="FF0000"/>
                              </a:solidFill>
                              <a:latin typeface="Cambria Math" panose="02040503050406030204" pitchFamily="18" charset="0"/>
                            </a:rPr>
                            <m:t>𝑘𝑡</m:t>
                          </m:r>
                        </m:sup>
                      </m:sSup>
                      <m:r>
                        <a:rPr lang="en-GB" sz="1600" i="1">
                          <a:solidFill>
                            <a:srgbClr val="FF0000"/>
                          </a:solidFill>
                          <a:latin typeface="Cambria Math" panose="02040503050406030204" pitchFamily="18" charset="0"/>
                        </a:rPr>
                        <m:t>+</m:t>
                      </m:r>
                      <m:f>
                        <m:fPr>
                          <m:ctrlPr>
                            <a:rPr lang="en-GB" sz="1600" i="1">
                              <a:solidFill>
                                <a:srgbClr val="FF0000"/>
                              </a:solidFill>
                              <a:latin typeface="Cambria Math" panose="02040503050406030204" pitchFamily="18" charset="0"/>
                            </a:rPr>
                          </m:ctrlPr>
                        </m:fPr>
                        <m:num>
                          <m:r>
                            <a:rPr lang="en-GB" sz="1600" i="1">
                              <a:solidFill>
                                <a:srgbClr val="FF0000"/>
                              </a:solidFill>
                              <a:latin typeface="Cambria Math" panose="02040503050406030204" pitchFamily="18" charset="0"/>
                            </a:rPr>
                            <m:t>2</m:t>
                          </m:r>
                          <m:r>
                            <a:rPr lang="en-GB" sz="1600" i="1">
                              <a:solidFill>
                                <a:srgbClr val="FF0000"/>
                              </a:solidFill>
                              <a:latin typeface="Cambria Math" panose="02040503050406030204" pitchFamily="18" charset="0"/>
                            </a:rPr>
                            <m:t>𝑈</m:t>
                          </m:r>
                        </m:num>
                        <m:den>
                          <m:r>
                            <a:rPr lang="en-GB" sz="1600" i="1">
                              <a:solidFill>
                                <a:srgbClr val="FF0000"/>
                              </a:solidFill>
                              <a:latin typeface="Cambria Math" panose="02040503050406030204" pitchFamily="18" charset="0"/>
                            </a:rPr>
                            <m:t>𝑘</m:t>
                          </m:r>
                        </m:den>
                      </m:f>
                    </m:oMath>
                  </m:oMathPara>
                </a14:m>
                <a:endParaRPr lang="en-GB" sz="1600" dirty="0">
                  <a:solidFill>
                    <a:srgbClr val="FF0000"/>
                  </a:solidFill>
                  <a:latin typeface="Candara" panose="020E0502030303020204" pitchFamily="34" charset="0"/>
                </a:endParaRPr>
              </a:p>
            </p:txBody>
          </p:sp>
        </mc:Choice>
        <mc:Fallback xmlns="">
          <p:sp>
            <p:nvSpPr>
              <p:cNvPr id="12" name="Rectangle 11">
                <a:extLst>
                  <a:ext uri="{FF2B5EF4-FFF2-40B4-BE49-F238E27FC236}">
                    <a16:creationId xmlns:a16="http://schemas.microsoft.com/office/drawing/2014/main" id="{C24385B1-56CC-4BCF-9B84-8EA2D3337E37}"/>
                  </a:ext>
                </a:extLst>
              </p:cNvPr>
              <p:cNvSpPr>
                <a:spLocks noRot="1" noChangeAspect="1" noMove="1" noResize="1" noEditPoints="1" noAdjustHandles="1" noChangeArrowheads="1" noChangeShapeType="1" noTextEdit="1"/>
              </p:cNvSpPr>
              <p:nvPr/>
            </p:nvSpPr>
            <p:spPr>
              <a:xfrm>
                <a:off x="4582029" y="3159232"/>
                <a:ext cx="4572001" cy="645561"/>
              </a:xfrm>
              <a:prstGeom prst="rect">
                <a:avLst/>
              </a:prstGeom>
              <a:blipFill>
                <a:blip r:embed="rId4"/>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1720158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FD57A-7896-48B4-B078-61962DD83C7A}"/>
              </a:ext>
            </a:extLst>
          </p:cNvPr>
          <p:cNvSpPr>
            <a:spLocks noGrp="1"/>
          </p:cNvSpPr>
          <p:nvPr>
            <p:ph type="title"/>
          </p:nvPr>
        </p:nvSpPr>
        <p:spPr>
          <a:xfrm>
            <a:off x="0" y="127616"/>
            <a:ext cx="7137647" cy="527222"/>
          </a:xfrm>
        </p:spPr>
        <p:txBody>
          <a:bodyPr>
            <a:normAutofit fontScale="90000"/>
          </a:bodyPr>
          <a:lstStyle/>
          <a:p>
            <a:r>
              <a:rPr lang="en-GB" dirty="0"/>
              <a:t>8.4) Coupled first-order simultaneous differential equations</a:t>
            </a:r>
          </a:p>
        </p:txBody>
      </p:sp>
      <p:sp>
        <p:nvSpPr>
          <p:cNvPr id="4" name="TextBox 3">
            <a:extLst>
              <a:ext uri="{FF2B5EF4-FFF2-40B4-BE49-F238E27FC236}">
                <a16:creationId xmlns:a16="http://schemas.microsoft.com/office/drawing/2014/main" id="{57FA54DB-9701-44E0-BEF4-28B046789F37}"/>
              </a:ext>
            </a:extLst>
          </p:cNvPr>
          <p:cNvSpPr txBox="1"/>
          <p:nvPr/>
        </p:nvSpPr>
        <p:spPr>
          <a:xfrm>
            <a:off x="6975566" y="21895"/>
            <a:ext cx="2112775" cy="369332"/>
          </a:xfrm>
          <a:prstGeom prst="rect">
            <a:avLst/>
          </a:prstGeom>
          <a:noFill/>
        </p:spPr>
        <p:txBody>
          <a:bodyPr wrap="square" rtlCol="0">
            <a:spAutoFit/>
          </a:bodyPr>
          <a:lstStyle/>
          <a:p>
            <a:r>
              <a:rPr lang="en-GB" dirty="0">
                <a:latin typeface="Candara" panose="020E0502030303020204" pitchFamily="34" charset="0"/>
                <a:hlinkClick r:id="rId2" action="ppaction://hlinksldjump"/>
              </a:rPr>
              <a:t>Chapter CONTENTS</a:t>
            </a:r>
            <a:endParaRPr lang="en-GB" dirty="0">
              <a:latin typeface="Candara" panose="020E0502030303020204" pitchFamily="34" charset="0"/>
            </a:endParaRPr>
          </a:p>
        </p:txBody>
      </p:sp>
    </p:spTree>
    <p:extLst>
      <p:ext uri="{BB962C8B-B14F-4D97-AF65-F5344CB8AC3E}">
        <p14:creationId xmlns:p14="http://schemas.microsoft.com/office/powerpoint/2010/main" val="2327333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FD57A-7896-48B4-B078-61962DD83C7A}"/>
              </a:ext>
            </a:extLst>
          </p:cNvPr>
          <p:cNvSpPr>
            <a:spLocks noGrp="1"/>
          </p:cNvSpPr>
          <p:nvPr>
            <p:ph type="title"/>
          </p:nvPr>
        </p:nvSpPr>
        <p:spPr>
          <a:xfrm>
            <a:off x="0" y="1"/>
            <a:ext cx="7223760" cy="527222"/>
          </a:xfrm>
        </p:spPr>
        <p:txBody>
          <a:bodyPr/>
          <a:lstStyle/>
          <a:p>
            <a:r>
              <a:rPr lang="en-GB" dirty="0"/>
              <a:t>8.1) Modelling with first-order differential equations</a:t>
            </a:r>
          </a:p>
        </p:txBody>
      </p:sp>
      <p:sp>
        <p:nvSpPr>
          <p:cNvPr id="3" name="TextBox 2">
            <a:extLst>
              <a:ext uri="{FF2B5EF4-FFF2-40B4-BE49-F238E27FC236}">
                <a16:creationId xmlns:a16="http://schemas.microsoft.com/office/drawing/2014/main" id="{57FA54DB-9701-44E0-BEF4-28B046789F37}"/>
              </a:ext>
            </a:extLst>
          </p:cNvPr>
          <p:cNvSpPr txBox="1"/>
          <p:nvPr/>
        </p:nvSpPr>
        <p:spPr>
          <a:xfrm>
            <a:off x="6975566" y="21895"/>
            <a:ext cx="2112775" cy="369332"/>
          </a:xfrm>
          <a:prstGeom prst="rect">
            <a:avLst/>
          </a:prstGeom>
          <a:noFill/>
        </p:spPr>
        <p:txBody>
          <a:bodyPr wrap="square" rtlCol="0">
            <a:spAutoFit/>
          </a:bodyPr>
          <a:lstStyle/>
          <a:p>
            <a:r>
              <a:rPr lang="en-GB" dirty="0">
                <a:latin typeface="Candara" panose="020E0502030303020204" pitchFamily="34" charset="0"/>
                <a:hlinkClick r:id="rId2" action="ppaction://hlinksldjump"/>
              </a:rPr>
              <a:t>Chapter CONTENTS</a:t>
            </a:r>
            <a:endParaRPr lang="en-GB" dirty="0">
              <a:latin typeface="Candara" panose="020E0502030303020204" pitchFamily="34" charset="0"/>
            </a:endParaRPr>
          </a:p>
        </p:txBody>
      </p:sp>
    </p:spTree>
    <p:extLst>
      <p:ext uri="{BB962C8B-B14F-4D97-AF65-F5344CB8AC3E}">
        <p14:creationId xmlns:p14="http://schemas.microsoft.com/office/powerpoint/2010/main" val="31047863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mc:AlternateContent xmlns:mc="http://schemas.openxmlformats.org/markup-compatibility/2006" xmlns:a14="http://schemas.microsoft.com/office/drawing/2010/main">
        <mc:Choice Requires="a14">
          <p:sp>
            <p:nvSpPr>
              <p:cNvPr id="10" name="TextBox 9"/>
              <p:cNvSpPr txBox="1"/>
              <p:nvPr/>
            </p:nvSpPr>
            <p:spPr>
              <a:xfrm>
                <a:off x="-5018" y="466378"/>
                <a:ext cx="4582033" cy="1341265"/>
              </a:xfrm>
              <a:prstGeom prst="rect">
                <a:avLst/>
              </a:prstGeom>
              <a:noFill/>
            </p:spPr>
            <p:txBody>
              <a:bodyPr wrap="square" rtlCol="0">
                <a:spAutoFit/>
              </a:bodyPr>
              <a:lstStyle/>
              <a:p>
                <a:r>
                  <a:rPr lang="en-GB" sz="1400" dirty="0">
                    <a:latin typeface="Candara" panose="020E0502030303020204" pitchFamily="34" charset="0"/>
                  </a:rPr>
                  <a:t>Find the particular solutions to the differential equations</a:t>
                </a:r>
              </a:p>
              <a:p>
                <a:pPr/>
                <a14:m>
                  <m:oMathPara xmlns:m="http://schemas.openxmlformats.org/officeDocument/2006/math">
                    <m:oMathParaPr>
                      <m:jc m:val="centerGroup"/>
                    </m:oMathParaPr>
                    <m:oMath xmlns:m="http://schemas.openxmlformats.org/officeDocument/2006/math">
                      <m:f>
                        <m:fPr>
                          <m:ctrlPr>
                            <a:rPr lang="en-GB" sz="1400" b="0" i="1" smtClean="0">
                              <a:latin typeface="Cambria Math" panose="02040503050406030204" pitchFamily="18" charset="0"/>
                            </a:rPr>
                          </m:ctrlPr>
                        </m:fPr>
                        <m:num>
                          <m:r>
                            <a:rPr lang="en-GB" sz="1400" b="0" i="1" smtClean="0">
                              <a:latin typeface="Cambria Math" panose="02040503050406030204" pitchFamily="18" charset="0"/>
                            </a:rPr>
                            <m:t>𝑑𝑥</m:t>
                          </m:r>
                        </m:num>
                        <m:den>
                          <m:r>
                            <a:rPr lang="en-GB" sz="1400" b="0" i="1" smtClean="0">
                              <a:latin typeface="Cambria Math" panose="02040503050406030204" pitchFamily="18" charset="0"/>
                            </a:rPr>
                            <m:t>𝑑𝑡</m:t>
                          </m:r>
                        </m:den>
                      </m:f>
                      <m:r>
                        <a:rPr lang="en-GB" sz="1400" b="0" i="1" smtClean="0">
                          <a:latin typeface="Cambria Math" panose="02040503050406030204" pitchFamily="18" charset="0"/>
                        </a:rPr>
                        <m:t>=</m:t>
                      </m:r>
                      <m:r>
                        <a:rPr lang="en-GB" sz="1400" b="0" i="1" smtClean="0">
                          <a:latin typeface="Cambria Math" panose="02040503050406030204" pitchFamily="18" charset="0"/>
                        </a:rPr>
                        <m:t>𝑥</m:t>
                      </m:r>
                      <m:r>
                        <a:rPr lang="en-GB" sz="1400" b="0" i="1" smtClean="0">
                          <a:latin typeface="Cambria Math" panose="02040503050406030204" pitchFamily="18" charset="0"/>
                        </a:rPr>
                        <m:t>−</m:t>
                      </m:r>
                      <m:r>
                        <a:rPr lang="en-GB" sz="1400" b="0" i="1" smtClean="0">
                          <a:latin typeface="Cambria Math" panose="02040503050406030204" pitchFamily="18" charset="0"/>
                        </a:rPr>
                        <m:t>𝑦</m:t>
                      </m:r>
                    </m:oMath>
                  </m:oMathPara>
                </a14:m>
                <a:endParaRPr lang="en-GB" sz="1400" b="0" dirty="0">
                  <a:latin typeface="Candara" panose="020E0502030303020204" pitchFamily="34" charset="0"/>
                </a:endParaRPr>
              </a:p>
              <a:p>
                <a:pPr/>
                <a14:m>
                  <m:oMathPara xmlns:m="http://schemas.openxmlformats.org/officeDocument/2006/math">
                    <m:oMathParaPr>
                      <m:jc m:val="centerGroup"/>
                    </m:oMathParaPr>
                    <m:oMath xmlns:m="http://schemas.openxmlformats.org/officeDocument/2006/math">
                      <m:f>
                        <m:fPr>
                          <m:ctrlPr>
                            <a:rPr lang="en-GB" sz="1400" b="0" i="1" smtClean="0">
                              <a:latin typeface="Cambria Math" panose="02040503050406030204" pitchFamily="18" charset="0"/>
                            </a:rPr>
                          </m:ctrlPr>
                        </m:fPr>
                        <m:num>
                          <m:r>
                            <a:rPr lang="en-GB" sz="1400" b="0" i="1" smtClean="0">
                              <a:latin typeface="Cambria Math" panose="02040503050406030204" pitchFamily="18" charset="0"/>
                            </a:rPr>
                            <m:t>𝑑𝑦</m:t>
                          </m:r>
                        </m:num>
                        <m:den>
                          <m:r>
                            <a:rPr lang="en-GB" sz="1400" b="0" i="1" smtClean="0">
                              <a:latin typeface="Cambria Math" panose="02040503050406030204" pitchFamily="18" charset="0"/>
                            </a:rPr>
                            <m:t>𝑑𝑡</m:t>
                          </m:r>
                        </m:den>
                      </m:f>
                      <m:r>
                        <a:rPr lang="en-GB" sz="1400" b="0" i="1" smtClean="0">
                          <a:latin typeface="Cambria Math" panose="02040503050406030204" pitchFamily="18" charset="0"/>
                        </a:rPr>
                        <m:t>=</m:t>
                      </m:r>
                      <m:r>
                        <a:rPr lang="en-GB" sz="1400" b="0" i="1" smtClean="0">
                          <a:latin typeface="Cambria Math" panose="02040503050406030204" pitchFamily="18" charset="0"/>
                        </a:rPr>
                        <m:t>𝑥</m:t>
                      </m:r>
                      <m:r>
                        <a:rPr lang="en-GB" sz="1400" b="0" i="1" smtClean="0">
                          <a:latin typeface="Cambria Math" panose="02040503050406030204" pitchFamily="18" charset="0"/>
                        </a:rPr>
                        <m:t>+</m:t>
                      </m:r>
                      <m:r>
                        <a:rPr lang="en-GB" sz="1400" b="0" i="1" smtClean="0">
                          <a:latin typeface="Cambria Math" panose="02040503050406030204" pitchFamily="18" charset="0"/>
                        </a:rPr>
                        <m:t>𝑦</m:t>
                      </m:r>
                    </m:oMath>
                  </m:oMathPara>
                </a14:m>
                <a:endParaRPr lang="en-GB" sz="1400" b="0" dirty="0">
                  <a:latin typeface="Candara" panose="020E0502030303020204" pitchFamily="34" charset="0"/>
                </a:endParaRPr>
              </a:p>
              <a:p>
                <a:r>
                  <a:rPr lang="en-GB" sz="1400" dirty="0">
                    <a:latin typeface="Candara" panose="020E0502030303020204" pitchFamily="34" charset="0"/>
                  </a:rPr>
                  <a:t>given that </a:t>
                </a:r>
                <a14:m>
                  <m:oMath xmlns:m="http://schemas.openxmlformats.org/officeDocument/2006/math">
                    <m:r>
                      <a:rPr lang="en-GB" sz="1400" b="0" i="1" smtClean="0">
                        <a:latin typeface="Cambria Math" panose="02040503050406030204" pitchFamily="18" charset="0"/>
                      </a:rPr>
                      <m:t>𝑥</m:t>
                    </m:r>
                    <m:r>
                      <a:rPr lang="en-GB" sz="1400" b="0" i="1" smtClean="0">
                        <a:latin typeface="Cambria Math" panose="02040503050406030204" pitchFamily="18" charset="0"/>
                      </a:rPr>
                      <m:t>=1</m:t>
                    </m:r>
                  </m:oMath>
                </a14:m>
                <a:r>
                  <a:rPr lang="en-GB" sz="1400" dirty="0">
                    <a:latin typeface="Candara" panose="020E0502030303020204" pitchFamily="34" charset="0"/>
                  </a:rPr>
                  <a:t> and </a:t>
                </a:r>
                <a14:m>
                  <m:oMath xmlns:m="http://schemas.openxmlformats.org/officeDocument/2006/math">
                    <m:r>
                      <a:rPr lang="en-GB" sz="1400" b="0" i="1" smtClean="0">
                        <a:latin typeface="Cambria Math" panose="02040503050406030204" pitchFamily="18" charset="0"/>
                      </a:rPr>
                      <m:t>𝑦</m:t>
                    </m:r>
                    <m:r>
                      <a:rPr lang="en-GB" sz="1400" b="0" i="1" smtClean="0">
                        <a:latin typeface="Cambria Math" panose="02040503050406030204" pitchFamily="18" charset="0"/>
                      </a:rPr>
                      <m:t>=4</m:t>
                    </m:r>
                  </m:oMath>
                </a14:m>
                <a:r>
                  <a:rPr lang="en-GB" sz="1400" dirty="0">
                    <a:latin typeface="Candara" panose="020E0502030303020204" pitchFamily="34" charset="0"/>
                  </a:rPr>
                  <a:t> at </a:t>
                </a:r>
                <a14:m>
                  <m:oMath xmlns:m="http://schemas.openxmlformats.org/officeDocument/2006/math">
                    <m:r>
                      <a:rPr lang="en-GB" sz="1400" b="0" i="1" smtClean="0">
                        <a:latin typeface="Cambria Math" panose="02040503050406030204" pitchFamily="18" charset="0"/>
                      </a:rPr>
                      <m:t>𝑡</m:t>
                    </m:r>
                    <m:r>
                      <a:rPr lang="en-GB" sz="1400" b="0" i="1" smtClean="0">
                        <a:latin typeface="Cambria Math" panose="02040503050406030204" pitchFamily="18" charset="0"/>
                      </a:rPr>
                      <m:t>=0</m:t>
                    </m:r>
                  </m:oMath>
                </a14:m>
                <a:endParaRPr lang="en-GB" sz="1400" dirty="0">
                  <a:latin typeface="Candara" panose="020E0502030303020204" pitchFamily="34" charset="0"/>
                </a:endParaRPr>
              </a:p>
            </p:txBody>
          </p:sp>
        </mc:Choice>
        <mc:Fallback xmlns="">
          <p:sp>
            <p:nvSpPr>
              <p:cNvPr id="10" name="TextBox 9"/>
              <p:cNvSpPr txBox="1">
                <a:spLocks noRot="1" noChangeAspect="1" noMove="1" noResize="1" noEditPoints="1" noAdjustHandles="1" noChangeArrowheads="1" noChangeShapeType="1" noTextEdit="1"/>
              </p:cNvSpPr>
              <p:nvPr/>
            </p:nvSpPr>
            <p:spPr>
              <a:xfrm>
                <a:off x="-5018" y="466378"/>
                <a:ext cx="4582033" cy="1341265"/>
              </a:xfrm>
              <a:prstGeom prst="rect">
                <a:avLst/>
              </a:prstGeom>
              <a:blipFill>
                <a:blip r:embed="rId2"/>
                <a:stretch>
                  <a:fillRect l="-399" t="-909" b="-363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4577015" y="461665"/>
                <a:ext cx="4577015" cy="1341265"/>
              </a:xfrm>
              <a:prstGeom prst="rect">
                <a:avLst/>
              </a:prstGeom>
              <a:noFill/>
            </p:spPr>
            <p:txBody>
              <a:bodyPr wrap="square" rtlCol="0">
                <a:spAutoFit/>
              </a:bodyPr>
              <a:lstStyle/>
              <a:p>
                <a:r>
                  <a:rPr lang="en-GB" sz="1400" dirty="0">
                    <a:latin typeface="Candara" panose="020E0502030303020204" pitchFamily="34" charset="0"/>
                  </a:rPr>
                  <a:t>Find the particular solutions to the differential equations</a:t>
                </a:r>
              </a:p>
              <a:p>
                <a:pPr/>
                <a14:m>
                  <m:oMathPara xmlns:m="http://schemas.openxmlformats.org/officeDocument/2006/math">
                    <m:oMathParaPr>
                      <m:jc m:val="centerGroup"/>
                    </m:oMathParaPr>
                    <m:oMath xmlns:m="http://schemas.openxmlformats.org/officeDocument/2006/math">
                      <m:f>
                        <m:fPr>
                          <m:ctrlPr>
                            <a:rPr lang="en-GB" sz="1400" i="1">
                              <a:latin typeface="Cambria Math" panose="02040503050406030204" pitchFamily="18" charset="0"/>
                            </a:rPr>
                          </m:ctrlPr>
                        </m:fPr>
                        <m:num>
                          <m:r>
                            <a:rPr lang="en-GB" sz="1400" i="1">
                              <a:latin typeface="Cambria Math" panose="02040503050406030204" pitchFamily="18" charset="0"/>
                            </a:rPr>
                            <m:t>𝑑𝑥</m:t>
                          </m:r>
                        </m:num>
                        <m:den>
                          <m:r>
                            <a:rPr lang="en-GB" sz="1400" i="1">
                              <a:latin typeface="Cambria Math" panose="02040503050406030204" pitchFamily="18" charset="0"/>
                            </a:rPr>
                            <m:t>𝑑𝑡</m:t>
                          </m:r>
                        </m:den>
                      </m:f>
                      <m:r>
                        <a:rPr lang="en-GB" sz="1400" i="1">
                          <a:latin typeface="Cambria Math" panose="02040503050406030204" pitchFamily="18" charset="0"/>
                        </a:rPr>
                        <m:t>=</m:t>
                      </m:r>
                      <m:r>
                        <a:rPr lang="en-GB" sz="1400" i="1">
                          <a:latin typeface="Cambria Math" panose="02040503050406030204" pitchFamily="18" charset="0"/>
                        </a:rPr>
                        <m:t>𝑥</m:t>
                      </m:r>
                      <m:r>
                        <a:rPr lang="en-GB" sz="1400" i="1">
                          <a:latin typeface="Cambria Math" panose="02040503050406030204" pitchFamily="18" charset="0"/>
                        </a:rPr>
                        <m:t>+</m:t>
                      </m:r>
                      <m:r>
                        <a:rPr lang="en-GB" sz="1400" i="1">
                          <a:latin typeface="Cambria Math" panose="02040503050406030204" pitchFamily="18" charset="0"/>
                        </a:rPr>
                        <m:t>𝑦</m:t>
                      </m:r>
                    </m:oMath>
                  </m:oMathPara>
                </a14:m>
                <a:endParaRPr lang="en-GB" sz="1400" dirty="0">
                  <a:latin typeface="Candara" panose="020E0502030303020204" pitchFamily="34" charset="0"/>
                </a:endParaRPr>
              </a:p>
              <a:p>
                <a:pPr/>
                <a14:m>
                  <m:oMathPara xmlns:m="http://schemas.openxmlformats.org/officeDocument/2006/math">
                    <m:oMathParaPr>
                      <m:jc m:val="centerGroup"/>
                    </m:oMathParaPr>
                    <m:oMath xmlns:m="http://schemas.openxmlformats.org/officeDocument/2006/math">
                      <m:f>
                        <m:fPr>
                          <m:ctrlPr>
                            <a:rPr lang="en-GB" sz="1400" i="1">
                              <a:latin typeface="Cambria Math" panose="02040503050406030204" pitchFamily="18" charset="0"/>
                            </a:rPr>
                          </m:ctrlPr>
                        </m:fPr>
                        <m:num>
                          <m:r>
                            <a:rPr lang="en-GB" sz="1400" i="1">
                              <a:latin typeface="Cambria Math" panose="02040503050406030204" pitchFamily="18" charset="0"/>
                            </a:rPr>
                            <m:t>𝑑𝑦</m:t>
                          </m:r>
                        </m:num>
                        <m:den>
                          <m:r>
                            <a:rPr lang="en-GB" sz="1400" i="1">
                              <a:latin typeface="Cambria Math" panose="02040503050406030204" pitchFamily="18" charset="0"/>
                            </a:rPr>
                            <m:t>𝑑𝑡</m:t>
                          </m:r>
                        </m:den>
                      </m:f>
                      <m:r>
                        <a:rPr lang="en-GB" sz="1400" i="1">
                          <a:latin typeface="Cambria Math" panose="02040503050406030204" pitchFamily="18" charset="0"/>
                        </a:rPr>
                        <m:t>=</m:t>
                      </m:r>
                      <m:r>
                        <a:rPr lang="en-GB" sz="1400" i="1">
                          <a:latin typeface="Cambria Math" panose="02040503050406030204" pitchFamily="18" charset="0"/>
                        </a:rPr>
                        <m:t>𝑥</m:t>
                      </m:r>
                      <m:r>
                        <a:rPr lang="en-GB" sz="1400" i="1">
                          <a:latin typeface="Cambria Math" panose="02040503050406030204" pitchFamily="18" charset="0"/>
                        </a:rPr>
                        <m:t>−</m:t>
                      </m:r>
                      <m:r>
                        <a:rPr lang="en-GB" sz="1400" i="1">
                          <a:latin typeface="Cambria Math" panose="02040503050406030204" pitchFamily="18" charset="0"/>
                        </a:rPr>
                        <m:t>𝑦</m:t>
                      </m:r>
                    </m:oMath>
                  </m:oMathPara>
                </a14:m>
                <a:endParaRPr lang="en-GB" sz="1400" dirty="0">
                  <a:latin typeface="Candara" panose="020E0502030303020204" pitchFamily="34" charset="0"/>
                </a:endParaRPr>
              </a:p>
              <a:p>
                <a:r>
                  <a:rPr lang="en-GB" sz="1400" dirty="0">
                    <a:latin typeface="Candara" panose="020E0502030303020204" pitchFamily="34" charset="0"/>
                  </a:rPr>
                  <a:t>given that </a:t>
                </a:r>
                <a14:m>
                  <m:oMath xmlns:m="http://schemas.openxmlformats.org/officeDocument/2006/math">
                    <m:r>
                      <a:rPr lang="en-GB" sz="1400" i="1">
                        <a:latin typeface="Cambria Math" panose="02040503050406030204" pitchFamily="18" charset="0"/>
                      </a:rPr>
                      <m:t>𝑥</m:t>
                    </m:r>
                    <m:r>
                      <a:rPr lang="en-GB" sz="1400" i="1">
                        <a:latin typeface="Cambria Math" panose="02040503050406030204" pitchFamily="18" charset="0"/>
                      </a:rPr>
                      <m:t>=1</m:t>
                    </m:r>
                  </m:oMath>
                </a14:m>
                <a:r>
                  <a:rPr lang="en-GB" sz="1400" dirty="0">
                    <a:latin typeface="Candara" panose="020E0502030303020204" pitchFamily="34" charset="0"/>
                  </a:rPr>
                  <a:t> and </a:t>
                </a:r>
                <a14:m>
                  <m:oMath xmlns:m="http://schemas.openxmlformats.org/officeDocument/2006/math">
                    <m:r>
                      <a:rPr lang="en-GB" sz="1400" i="1">
                        <a:latin typeface="Cambria Math" panose="02040503050406030204" pitchFamily="18" charset="0"/>
                      </a:rPr>
                      <m:t>𝑦</m:t>
                    </m:r>
                    <m:r>
                      <a:rPr lang="en-GB" sz="1400" i="1">
                        <a:latin typeface="Cambria Math" panose="02040503050406030204" pitchFamily="18" charset="0"/>
                      </a:rPr>
                      <m:t>=2</m:t>
                    </m:r>
                  </m:oMath>
                </a14:m>
                <a:r>
                  <a:rPr lang="en-GB" sz="1400" dirty="0">
                    <a:latin typeface="Candara" panose="020E0502030303020204" pitchFamily="34" charset="0"/>
                  </a:rPr>
                  <a:t> at </a:t>
                </a:r>
                <a14:m>
                  <m:oMath xmlns:m="http://schemas.openxmlformats.org/officeDocument/2006/math">
                    <m:r>
                      <a:rPr lang="en-GB" sz="1400" i="1">
                        <a:latin typeface="Cambria Math" panose="02040503050406030204" pitchFamily="18" charset="0"/>
                      </a:rPr>
                      <m:t>𝑡</m:t>
                    </m:r>
                    <m:r>
                      <a:rPr lang="en-GB" sz="1400" i="1">
                        <a:latin typeface="Cambria Math" panose="02040503050406030204" pitchFamily="18" charset="0"/>
                      </a:rPr>
                      <m:t>=0</m:t>
                    </m:r>
                  </m:oMath>
                </a14:m>
                <a:endParaRPr lang="en-GB" sz="1400" dirty="0">
                  <a:latin typeface="Candara" panose="020E0502030303020204" pitchFamily="34" charset="0"/>
                </a:endParaRPr>
              </a:p>
            </p:txBody>
          </p:sp>
        </mc:Choice>
        <mc:Fallback xmlns="">
          <p:sp>
            <p:nvSpPr>
              <p:cNvPr id="11" name="TextBox 10"/>
              <p:cNvSpPr txBox="1">
                <a:spLocks noRot="1" noChangeAspect="1" noMove="1" noResize="1" noEditPoints="1" noAdjustHandles="1" noChangeArrowheads="1" noChangeShapeType="1" noTextEdit="1"/>
              </p:cNvSpPr>
              <p:nvPr/>
            </p:nvSpPr>
            <p:spPr>
              <a:xfrm>
                <a:off x="4577015" y="461665"/>
                <a:ext cx="4577015" cy="1341265"/>
              </a:xfrm>
              <a:prstGeom prst="rect">
                <a:avLst/>
              </a:prstGeom>
              <a:blipFill>
                <a:blip r:embed="rId3"/>
                <a:stretch>
                  <a:fillRect l="-399" t="-909" b="-363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 name="Rectangle 11">
                <a:extLst>
                  <a:ext uri="{FF2B5EF4-FFF2-40B4-BE49-F238E27FC236}">
                    <a16:creationId xmlns:a16="http://schemas.microsoft.com/office/drawing/2014/main" id="{C24385B1-56CC-4BCF-9B84-8EA2D3337E37}"/>
                  </a:ext>
                </a:extLst>
              </p:cNvPr>
              <p:cNvSpPr/>
              <p:nvPr/>
            </p:nvSpPr>
            <p:spPr>
              <a:xfrm>
                <a:off x="4582029" y="1969625"/>
                <a:ext cx="4572001" cy="1014380"/>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panose="02040503050406030204" pitchFamily="18" charset="0"/>
                        </a:rPr>
                        <m:t>𝑥</m:t>
                      </m:r>
                      <m:r>
                        <a:rPr lang="en-GB" sz="1600" b="0" i="1" smtClean="0">
                          <a:solidFill>
                            <a:srgbClr val="FF0000"/>
                          </a:solidFill>
                          <a:latin typeface="Cambria Math" panose="02040503050406030204" pitchFamily="18" charset="0"/>
                        </a:rPr>
                        <m:t>=</m:t>
                      </m:r>
                      <m:f>
                        <m:fPr>
                          <m:ctrlPr>
                            <a:rPr lang="en-GB" sz="1600" b="0" i="1" smtClean="0">
                              <a:solidFill>
                                <a:srgbClr val="FF0000"/>
                              </a:solidFill>
                              <a:latin typeface="Cambria Math" panose="02040503050406030204" pitchFamily="18" charset="0"/>
                            </a:rPr>
                          </m:ctrlPr>
                        </m:fPr>
                        <m:num>
                          <m:r>
                            <a:rPr lang="en-GB" sz="1600" b="0" i="1" smtClean="0">
                              <a:solidFill>
                                <a:srgbClr val="FF0000"/>
                              </a:solidFill>
                              <a:latin typeface="Cambria Math" panose="02040503050406030204" pitchFamily="18" charset="0"/>
                            </a:rPr>
                            <m:t>1</m:t>
                          </m:r>
                        </m:num>
                        <m:den>
                          <m:r>
                            <a:rPr lang="en-GB" sz="1600" b="0" i="1" smtClean="0">
                              <a:solidFill>
                                <a:srgbClr val="FF0000"/>
                              </a:solidFill>
                              <a:latin typeface="Cambria Math" panose="02040503050406030204" pitchFamily="18" charset="0"/>
                            </a:rPr>
                            <m:t>4</m:t>
                          </m:r>
                        </m:den>
                      </m:f>
                      <m:d>
                        <m:dPr>
                          <m:ctrlPr>
                            <a:rPr lang="en-GB" sz="1600" b="0" i="1" smtClean="0">
                              <a:solidFill>
                                <a:srgbClr val="FF0000"/>
                              </a:solidFill>
                              <a:latin typeface="Cambria Math" panose="02040503050406030204" pitchFamily="18" charset="0"/>
                            </a:rPr>
                          </m:ctrlPr>
                        </m:dPr>
                        <m:e>
                          <m:r>
                            <a:rPr lang="en-GB" sz="1600" b="0" i="1" smtClean="0">
                              <a:solidFill>
                                <a:srgbClr val="FF0000"/>
                              </a:solidFill>
                              <a:latin typeface="Cambria Math" panose="02040503050406030204" pitchFamily="18" charset="0"/>
                            </a:rPr>
                            <m:t>2+3</m:t>
                          </m:r>
                          <m:rad>
                            <m:radPr>
                              <m:degHide m:val="on"/>
                              <m:ctrlPr>
                                <a:rPr lang="en-GB" sz="1600" b="0" i="1" smtClean="0">
                                  <a:solidFill>
                                    <a:srgbClr val="FF0000"/>
                                  </a:solidFill>
                                  <a:latin typeface="Cambria Math" panose="02040503050406030204" pitchFamily="18" charset="0"/>
                                  <a:ea typeface="Cambria Math" panose="02040503050406030204" pitchFamily="18" charset="0"/>
                                </a:rPr>
                              </m:ctrlPr>
                            </m:radPr>
                            <m:deg/>
                            <m:e>
                              <m:r>
                                <a:rPr lang="en-GB" sz="1600" b="0" i="1" smtClean="0">
                                  <a:solidFill>
                                    <a:srgbClr val="FF0000"/>
                                  </a:solidFill>
                                  <a:latin typeface="Cambria Math" panose="02040503050406030204" pitchFamily="18" charset="0"/>
                                  <a:ea typeface="Cambria Math" panose="02040503050406030204" pitchFamily="18" charset="0"/>
                                </a:rPr>
                                <m:t>2</m:t>
                              </m:r>
                            </m:e>
                          </m:rad>
                        </m:e>
                      </m:d>
                      <m:sSup>
                        <m:sSupPr>
                          <m:ctrlPr>
                            <a:rPr lang="en-GB" sz="1600" b="0" i="1" smtClean="0">
                              <a:solidFill>
                                <a:srgbClr val="FF0000"/>
                              </a:solidFill>
                              <a:latin typeface="Cambria Math" panose="02040503050406030204" pitchFamily="18" charset="0"/>
                              <a:ea typeface="Cambria Math" panose="02040503050406030204" pitchFamily="18" charset="0"/>
                            </a:rPr>
                          </m:ctrlPr>
                        </m:sSupPr>
                        <m:e>
                          <m:r>
                            <a:rPr lang="en-GB" sz="1600" b="0" i="1" smtClean="0">
                              <a:solidFill>
                                <a:srgbClr val="FF0000"/>
                              </a:solidFill>
                              <a:latin typeface="Cambria Math" panose="02040503050406030204" pitchFamily="18" charset="0"/>
                              <a:ea typeface="Cambria Math" panose="02040503050406030204" pitchFamily="18" charset="0"/>
                            </a:rPr>
                            <m:t>𝑒</m:t>
                          </m:r>
                        </m:e>
                        <m:sup>
                          <m:rad>
                            <m:radPr>
                              <m:degHide m:val="on"/>
                              <m:ctrlPr>
                                <a:rPr lang="en-GB" sz="1600" b="0" i="1" smtClean="0">
                                  <a:solidFill>
                                    <a:srgbClr val="FF0000"/>
                                  </a:solidFill>
                                  <a:latin typeface="Cambria Math" panose="02040503050406030204" pitchFamily="18" charset="0"/>
                                  <a:ea typeface="Cambria Math" panose="02040503050406030204" pitchFamily="18" charset="0"/>
                                </a:rPr>
                              </m:ctrlPr>
                            </m:radPr>
                            <m:deg/>
                            <m:e>
                              <m:r>
                                <a:rPr lang="en-GB" sz="1600" b="0" i="1" smtClean="0">
                                  <a:solidFill>
                                    <a:srgbClr val="FF0000"/>
                                  </a:solidFill>
                                  <a:latin typeface="Cambria Math" panose="02040503050406030204" pitchFamily="18" charset="0"/>
                                  <a:ea typeface="Cambria Math" panose="02040503050406030204" pitchFamily="18" charset="0"/>
                                </a:rPr>
                                <m:t>2</m:t>
                              </m:r>
                            </m:e>
                          </m:rad>
                          <m:r>
                            <a:rPr lang="en-GB" sz="1600" b="0" i="1" smtClean="0">
                              <a:solidFill>
                                <a:srgbClr val="FF0000"/>
                              </a:solidFill>
                              <a:latin typeface="Cambria Math" panose="02040503050406030204" pitchFamily="18" charset="0"/>
                              <a:ea typeface="Cambria Math" panose="02040503050406030204" pitchFamily="18" charset="0"/>
                            </a:rPr>
                            <m:t>𝑖</m:t>
                          </m:r>
                        </m:sup>
                      </m:sSup>
                      <m:r>
                        <a:rPr lang="en-GB" sz="1600" b="0" i="1" smtClean="0">
                          <a:solidFill>
                            <a:srgbClr val="FF0000"/>
                          </a:solidFill>
                          <a:latin typeface="Cambria Math" panose="02040503050406030204" pitchFamily="18" charset="0"/>
                          <a:ea typeface="Cambria Math" panose="02040503050406030204" pitchFamily="18" charset="0"/>
                        </a:rPr>
                        <m:t>+</m:t>
                      </m:r>
                      <m:f>
                        <m:fPr>
                          <m:ctrlPr>
                            <a:rPr lang="en-GB" sz="1600" b="0" i="1" smtClean="0">
                              <a:solidFill>
                                <a:srgbClr val="FF0000"/>
                              </a:solidFill>
                              <a:latin typeface="Cambria Math" panose="02040503050406030204" pitchFamily="18" charset="0"/>
                              <a:ea typeface="Cambria Math" panose="02040503050406030204" pitchFamily="18" charset="0"/>
                            </a:rPr>
                          </m:ctrlPr>
                        </m:fPr>
                        <m:num>
                          <m:r>
                            <a:rPr lang="en-GB" sz="1600" b="0" i="1" smtClean="0">
                              <a:solidFill>
                                <a:srgbClr val="FF0000"/>
                              </a:solidFill>
                              <a:latin typeface="Cambria Math" panose="02040503050406030204" pitchFamily="18" charset="0"/>
                              <a:ea typeface="Cambria Math" panose="02040503050406030204" pitchFamily="18" charset="0"/>
                            </a:rPr>
                            <m:t>1</m:t>
                          </m:r>
                        </m:num>
                        <m:den>
                          <m:r>
                            <a:rPr lang="en-GB" sz="1600" b="0" i="1" smtClean="0">
                              <a:solidFill>
                                <a:srgbClr val="FF0000"/>
                              </a:solidFill>
                              <a:latin typeface="Cambria Math" panose="02040503050406030204" pitchFamily="18" charset="0"/>
                              <a:ea typeface="Cambria Math" panose="02040503050406030204" pitchFamily="18" charset="0"/>
                            </a:rPr>
                            <m:t>4</m:t>
                          </m:r>
                        </m:den>
                      </m:f>
                      <m:d>
                        <m:dPr>
                          <m:ctrlPr>
                            <a:rPr lang="en-GB" sz="1600" b="0" i="1" smtClean="0">
                              <a:solidFill>
                                <a:srgbClr val="FF0000"/>
                              </a:solidFill>
                              <a:latin typeface="Cambria Math" panose="02040503050406030204" pitchFamily="18" charset="0"/>
                              <a:ea typeface="Cambria Math" panose="02040503050406030204" pitchFamily="18" charset="0"/>
                            </a:rPr>
                          </m:ctrlPr>
                        </m:dPr>
                        <m:e>
                          <m:r>
                            <a:rPr lang="en-GB" sz="1600" b="0" i="1" smtClean="0">
                              <a:solidFill>
                                <a:srgbClr val="FF0000"/>
                              </a:solidFill>
                              <a:latin typeface="Cambria Math" panose="02040503050406030204" pitchFamily="18" charset="0"/>
                              <a:ea typeface="Cambria Math" panose="02040503050406030204" pitchFamily="18" charset="0"/>
                            </a:rPr>
                            <m:t>2−3</m:t>
                          </m:r>
                          <m:rad>
                            <m:radPr>
                              <m:degHide m:val="on"/>
                              <m:ctrlPr>
                                <a:rPr lang="en-GB" sz="1600" b="0" i="1" smtClean="0">
                                  <a:solidFill>
                                    <a:srgbClr val="FF0000"/>
                                  </a:solidFill>
                                  <a:latin typeface="Cambria Math" panose="02040503050406030204" pitchFamily="18" charset="0"/>
                                  <a:ea typeface="Cambria Math" panose="02040503050406030204" pitchFamily="18" charset="0"/>
                                </a:rPr>
                              </m:ctrlPr>
                            </m:radPr>
                            <m:deg/>
                            <m:e>
                              <m:r>
                                <a:rPr lang="en-GB" sz="1600" b="0" i="1" smtClean="0">
                                  <a:solidFill>
                                    <a:srgbClr val="FF0000"/>
                                  </a:solidFill>
                                  <a:latin typeface="Cambria Math" panose="02040503050406030204" pitchFamily="18" charset="0"/>
                                  <a:ea typeface="Cambria Math" panose="02040503050406030204" pitchFamily="18" charset="0"/>
                                </a:rPr>
                                <m:t>2</m:t>
                              </m:r>
                            </m:e>
                          </m:rad>
                        </m:e>
                      </m:d>
                      <m:sSup>
                        <m:sSupPr>
                          <m:ctrlPr>
                            <a:rPr lang="en-GB" sz="1600" b="0" i="1" smtClean="0">
                              <a:solidFill>
                                <a:srgbClr val="FF0000"/>
                              </a:solidFill>
                              <a:latin typeface="Cambria Math" panose="02040503050406030204" pitchFamily="18" charset="0"/>
                              <a:ea typeface="Cambria Math" panose="02040503050406030204" pitchFamily="18" charset="0"/>
                            </a:rPr>
                          </m:ctrlPr>
                        </m:sSupPr>
                        <m:e>
                          <m:r>
                            <a:rPr lang="en-GB" sz="1600" b="0" i="1" smtClean="0">
                              <a:solidFill>
                                <a:srgbClr val="FF0000"/>
                              </a:solidFill>
                              <a:latin typeface="Cambria Math" panose="02040503050406030204" pitchFamily="18" charset="0"/>
                              <a:ea typeface="Cambria Math" panose="02040503050406030204" pitchFamily="18" charset="0"/>
                            </a:rPr>
                            <m:t>𝑒</m:t>
                          </m:r>
                        </m:e>
                        <m:sup>
                          <m:r>
                            <a:rPr lang="en-GB" sz="1600" b="0" i="1" smtClean="0">
                              <a:solidFill>
                                <a:srgbClr val="FF0000"/>
                              </a:solidFill>
                              <a:latin typeface="Cambria Math" panose="02040503050406030204" pitchFamily="18" charset="0"/>
                              <a:ea typeface="Cambria Math" panose="02040503050406030204" pitchFamily="18" charset="0"/>
                            </a:rPr>
                            <m:t>−</m:t>
                          </m:r>
                          <m:rad>
                            <m:radPr>
                              <m:degHide m:val="on"/>
                              <m:ctrlPr>
                                <a:rPr lang="en-GB" sz="1600" b="0" i="1" smtClean="0">
                                  <a:solidFill>
                                    <a:srgbClr val="FF0000"/>
                                  </a:solidFill>
                                  <a:latin typeface="Cambria Math" panose="02040503050406030204" pitchFamily="18" charset="0"/>
                                  <a:ea typeface="Cambria Math" panose="02040503050406030204" pitchFamily="18" charset="0"/>
                                </a:rPr>
                              </m:ctrlPr>
                            </m:radPr>
                            <m:deg/>
                            <m:e>
                              <m:r>
                                <a:rPr lang="en-GB" sz="1600" b="0" i="1" smtClean="0">
                                  <a:solidFill>
                                    <a:srgbClr val="FF0000"/>
                                  </a:solidFill>
                                  <a:latin typeface="Cambria Math" panose="02040503050406030204" pitchFamily="18" charset="0"/>
                                  <a:ea typeface="Cambria Math" panose="02040503050406030204" pitchFamily="18" charset="0"/>
                                </a:rPr>
                                <m:t>2</m:t>
                              </m:r>
                            </m:e>
                          </m:rad>
                          <m:r>
                            <a:rPr lang="en-GB" sz="1600" b="0" i="1" smtClean="0">
                              <a:solidFill>
                                <a:srgbClr val="FF0000"/>
                              </a:solidFill>
                              <a:latin typeface="Cambria Math" panose="02040503050406030204" pitchFamily="18" charset="0"/>
                              <a:ea typeface="Cambria Math" panose="02040503050406030204" pitchFamily="18" charset="0"/>
                            </a:rPr>
                            <m:t>𝑖</m:t>
                          </m:r>
                        </m:sup>
                      </m:sSup>
                    </m:oMath>
                  </m:oMathPara>
                </a14:m>
                <a:endParaRPr lang="en-GB" sz="1600" b="0" dirty="0">
                  <a:solidFill>
                    <a:srgbClr val="FF0000"/>
                  </a:solidFill>
                  <a:latin typeface="Candara" panose="020E0502030303020204" pitchFamily="34" charset="0"/>
                  <a:ea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panose="02040503050406030204" pitchFamily="18" charset="0"/>
                        </a:rPr>
                        <m:t>𝑦</m:t>
                      </m:r>
                      <m:r>
                        <a:rPr lang="en-GB" sz="1600" i="1">
                          <a:solidFill>
                            <a:srgbClr val="FF0000"/>
                          </a:solidFill>
                          <a:latin typeface="Cambria Math" panose="02040503050406030204" pitchFamily="18" charset="0"/>
                        </a:rPr>
                        <m:t>=</m:t>
                      </m:r>
                      <m:f>
                        <m:fPr>
                          <m:ctrlPr>
                            <a:rPr lang="en-GB" sz="1600" i="1">
                              <a:solidFill>
                                <a:srgbClr val="FF0000"/>
                              </a:solidFill>
                              <a:latin typeface="Cambria Math" panose="02040503050406030204" pitchFamily="18" charset="0"/>
                            </a:rPr>
                          </m:ctrlPr>
                        </m:fPr>
                        <m:num>
                          <m:r>
                            <a:rPr lang="en-GB" sz="1600" i="1">
                              <a:solidFill>
                                <a:srgbClr val="FF0000"/>
                              </a:solidFill>
                              <a:latin typeface="Cambria Math" panose="02040503050406030204" pitchFamily="18" charset="0"/>
                            </a:rPr>
                            <m:t>1</m:t>
                          </m:r>
                        </m:num>
                        <m:den>
                          <m:r>
                            <a:rPr lang="en-GB" sz="1600" i="1">
                              <a:solidFill>
                                <a:srgbClr val="FF0000"/>
                              </a:solidFill>
                              <a:latin typeface="Cambria Math" panose="02040503050406030204" pitchFamily="18" charset="0"/>
                            </a:rPr>
                            <m:t>4</m:t>
                          </m:r>
                        </m:den>
                      </m:f>
                      <m:d>
                        <m:dPr>
                          <m:ctrlPr>
                            <a:rPr lang="en-GB" sz="1600" i="1">
                              <a:solidFill>
                                <a:srgbClr val="FF0000"/>
                              </a:solidFill>
                              <a:latin typeface="Cambria Math" panose="02040503050406030204" pitchFamily="18" charset="0"/>
                            </a:rPr>
                          </m:ctrlPr>
                        </m:dPr>
                        <m:e>
                          <m:r>
                            <a:rPr lang="en-GB" sz="1600" b="0" i="1" smtClean="0">
                              <a:solidFill>
                                <a:srgbClr val="FF0000"/>
                              </a:solidFill>
                              <a:latin typeface="Cambria Math" panose="02040503050406030204" pitchFamily="18" charset="0"/>
                            </a:rPr>
                            <m:t>4−</m:t>
                          </m:r>
                          <m:rad>
                            <m:radPr>
                              <m:degHide m:val="on"/>
                              <m:ctrlPr>
                                <a:rPr lang="en-GB" sz="1600" i="1">
                                  <a:solidFill>
                                    <a:srgbClr val="FF0000"/>
                                  </a:solidFill>
                                  <a:latin typeface="Cambria Math" panose="02040503050406030204" pitchFamily="18" charset="0"/>
                                  <a:ea typeface="Cambria Math" panose="02040503050406030204" pitchFamily="18" charset="0"/>
                                </a:rPr>
                              </m:ctrlPr>
                            </m:radPr>
                            <m:deg/>
                            <m:e>
                              <m:r>
                                <a:rPr lang="en-GB" sz="1600" i="1">
                                  <a:solidFill>
                                    <a:srgbClr val="FF0000"/>
                                  </a:solidFill>
                                  <a:latin typeface="Cambria Math" panose="02040503050406030204" pitchFamily="18" charset="0"/>
                                  <a:ea typeface="Cambria Math" panose="02040503050406030204" pitchFamily="18" charset="0"/>
                                </a:rPr>
                                <m:t>2</m:t>
                              </m:r>
                            </m:e>
                          </m:rad>
                        </m:e>
                      </m:d>
                      <m:sSup>
                        <m:sSupPr>
                          <m:ctrlPr>
                            <a:rPr lang="en-GB" sz="1600" i="1">
                              <a:solidFill>
                                <a:srgbClr val="FF0000"/>
                              </a:solidFill>
                              <a:latin typeface="Cambria Math" panose="02040503050406030204" pitchFamily="18" charset="0"/>
                              <a:ea typeface="Cambria Math" panose="02040503050406030204" pitchFamily="18" charset="0"/>
                            </a:rPr>
                          </m:ctrlPr>
                        </m:sSupPr>
                        <m:e>
                          <m:r>
                            <a:rPr lang="en-GB" sz="1600" i="1">
                              <a:solidFill>
                                <a:srgbClr val="FF0000"/>
                              </a:solidFill>
                              <a:latin typeface="Cambria Math" panose="02040503050406030204" pitchFamily="18" charset="0"/>
                              <a:ea typeface="Cambria Math" panose="02040503050406030204" pitchFamily="18" charset="0"/>
                            </a:rPr>
                            <m:t>𝑒</m:t>
                          </m:r>
                        </m:e>
                        <m:sup>
                          <m:rad>
                            <m:radPr>
                              <m:degHide m:val="on"/>
                              <m:ctrlPr>
                                <a:rPr lang="en-GB" sz="1600" i="1">
                                  <a:solidFill>
                                    <a:srgbClr val="FF0000"/>
                                  </a:solidFill>
                                  <a:latin typeface="Cambria Math" panose="02040503050406030204" pitchFamily="18" charset="0"/>
                                  <a:ea typeface="Cambria Math" panose="02040503050406030204" pitchFamily="18" charset="0"/>
                                </a:rPr>
                              </m:ctrlPr>
                            </m:radPr>
                            <m:deg/>
                            <m:e>
                              <m:r>
                                <a:rPr lang="en-GB" sz="1600" i="1">
                                  <a:solidFill>
                                    <a:srgbClr val="FF0000"/>
                                  </a:solidFill>
                                  <a:latin typeface="Cambria Math" panose="02040503050406030204" pitchFamily="18" charset="0"/>
                                  <a:ea typeface="Cambria Math" panose="02040503050406030204" pitchFamily="18" charset="0"/>
                                </a:rPr>
                                <m:t>2</m:t>
                              </m:r>
                            </m:e>
                          </m:rad>
                          <m:r>
                            <a:rPr lang="en-GB" sz="1600" i="1">
                              <a:solidFill>
                                <a:srgbClr val="FF0000"/>
                              </a:solidFill>
                              <a:latin typeface="Cambria Math" panose="02040503050406030204" pitchFamily="18" charset="0"/>
                              <a:ea typeface="Cambria Math" panose="02040503050406030204" pitchFamily="18" charset="0"/>
                            </a:rPr>
                            <m:t>𝑖</m:t>
                          </m:r>
                        </m:sup>
                      </m:sSup>
                      <m:r>
                        <a:rPr lang="en-GB" sz="1600" i="1">
                          <a:solidFill>
                            <a:srgbClr val="FF0000"/>
                          </a:solidFill>
                          <a:latin typeface="Cambria Math" panose="02040503050406030204" pitchFamily="18" charset="0"/>
                          <a:ea typeface="Cambria Math" panose="02040503050406030204" pitchFamily="18" charset="0"/>
                        </a:rPr>
                        <m:t>+</m:t>
                      </m:r>
                      <m:f>
                        <m:fPr>
                          <m:ctrlPr>
                            <a:rPr lang="en-GB" sz="1600" i="1">
                              <a:solidFill>
                                <a:srgbClr val="FF0000"/>
                              </a:solidFill>
                              <a:latin typeface="Cambria Math" panose="02040503050406030204" pitchFamily="18" charset="0"/>
                              <a:ea typeface="Cambria Math" panose="02040503050406030204" pitchFamily="18" charset="0"/>
                            </a:rPr>
                          </m:ctrlPr>
                        </m:fPr>
                        <m:num>
                          <m:r>
                            <a:rPr lang="en-GB" sz="1600" i="1">
                              <a:solidFill>
                                <a:srgbClr val="FF0000"/>
                              </a:solidFill>
                              <a:latin typeface="Cambria Math" panose="02040503050406030204" pitchFamily="18" charset="0"/>
                              <a:ea typeface="Cambria Math" panose="02040503050406030204" pitchFamily="18" charset="0"/>
                            </a:rPr>
                            <m:t>1</m:t>
                          </m:r>
                        </m:num>
                        <m:den>
                          <m:r>
                            <a:rPr lang="en-GB" sz="1600" i="1">
                              <a:solidFill>
                                <a:srgbClr val="FF0000"/>
                              </a:solidFill>
                              <a:latin typeface="Cambria Math" panose="02040503050406030204" pitchFamily="18" charset="0"/>
                              <a:ea typeface="Cambria Math" panose="02040503050406030204" pitchFamily="18" charset="0"/>
                            </a:rPr>
                            <m:t>4</m:t>
                          </m:r>
                        </m:den>
                      </m:f>
                      <m:d>
                        <m:dPr>
                          <m:ctrlPr>
                            <a:rPr lang="en-GB" sz="1600" i="1">
                              <a:solidFill>
                                <a:srgbClr val="FF0000"/>
                              </a:solidFill>
                              <a:latin typeface="Cambria Math" panose="02040503050406030204" pitchFamily="18" charset="0"/>
                              <a:ea typeface="Cambria Math" panose="02040503050406030204" pitchFamily="18" charset="0"/>
                            </a:rPr>
                          </m:ctrlPr>
                        </m:dPr>
                        <m:e>
                          <m:r>
                            <a:rPr lang="en-GB" sz="1600" b="0" i="1" smtClean="0">
                              <a:solidFill>
                                <a:srgbClr val="FF0000"/>
                              </a:solidFill>
                              <a:latin typeface="Cambria Math" panose="02040503050406030204" pitchFamily="18" charset="0"/>
                              <a:ea typeface="Cambria Math" panose="02040503050406030204" pitchFamily="18" charset="0"/>
                            </a:rPr>
                            <m:t>4+</m:t>
                          </m:r>
                          <m:rad>
                            <m:radPr>
                              <m:degHide m:val="on"/>
                              <m:ctrlPr>
                                <a:rPr lang="en-GB" sz="1600" i="1">
                                  <a:solidFill>
                                    <a:srgbClr val="FF0000"/>
                                  </a:solidFill>
                                  <a:latin typeface="Cambria Math" panose="02040503050406030204" pitchFamily="18" charset="0"/>
                                  <a:ea typeface="Cambria Math" panose="02040503050406030204" pitchFamily="18" charset="0"/>
                                </a:rPr>
                              </m:ctrlPr>
                            </m:radPr>
                            <m:deg/>
                            <m:e>
                              <m:r>
                                <a:rPr lang="en-GB" sz="1600" i="1">
                                  <a:solidFill>
                                    <a:srgbClr val="FF0000"/>
                                  </a:solidFill>
                                  <a:latin typeface="Cambria Math" panose="02040503050406030204" pitchFamily="18" charset="0"/>
                                  <a:ea typeface="Cambria Math" panose="02040503050406030204" pitchFamily="18" charset="0"/>
                                </a:rPr>
                                <m:t>2</m:t>
                              </m:r>
                            </m:e>
                          </m:rad>
                        </m:e>
                      </m:d>
                      <m:sSup>
                        <m:sSupPr>
                          <m:ctrlPr>
                            <a:rPr lang="en-GB" sz="1600" i="1">
                              <a:solidFill>
                                <a:srgbClr val="FF0000"/>
                              </a:solidFill>
                              <a:latin typeface="Cambria Math" panose="02040503050406030204" pitchFamily="18" charset="0"/>
                              <a:ea typeface="Cambria Math" panose="02040503050406030204" pitchFamily="18" charset="0"/>
                            </a:rPr>
                          </m:ctrlPr>
                        </m:sSupPr>
                        <m:e>
                          <m:r>
                            <a:rPr lang="en-GB" sz="1600" i="1">
                              <a:solidFill>
                                <a:srgbClr val="FF0000"/>
                              </a:solidFill>
                              <a:latin typeface="Cambria Math" panose="02040503050406030204" pitchFamily="18" charset="0"/>
                              <a:ea typeface="Cambria Math" panose="02040503050406030204" pitchFamily="18" charset="0"/>
                            </a:rPr>
                            <m:t>𝑒</m:t>
                          </m:r>
                        </m:e>
                        <m:sup>
                          <m:r>
                            <a:rPr lang="en-GB" sz="1600" i="1">
                              <a:solidFill>
                                <a:srgbClr val="FF0000"/>
                              </a:solidFill>
                              <a:latin typeface="Cambria Math" panose="02040503050406030204" pitchFamily="18" charset="0"/>
                              <a:ea typeface="Cambria Math" panose="02040503050406030204" pitchFamily="18" charset="0"/>
                            </a:rPr>
                            <m:t>−</m:t>
                          </m:r>
                          <m:rad>
                            <m:radPr>
                              <m:degHide m:val="on"/>
                              <m:ctrlPr>
                                <a:rPr lang="en-GB" sz="1600" i="1">
                                  <a:solidFill>
                                    <a:srgbClr val="FF0000"/>
                                  </a:solidFill>
                                  <a:latin typeface="Cambria Math" panose="02040503050406030204" pitchFamily="18" charset="0"/>
                                  <a:ea typeface="Cambria Math" panose="02040503050406030204" pitchFamily="18" charset="0"/>
                                </a:rPr>
                              </m:ctrlPr>
                            </m:radPr>
                            <m:deg/>
                            <m:e>
                              <m:r>
                                <a:rPr lang="en-GB" sz="1600" i="1">
                                  <a:solidFill>
                                    <a:srgbClr val="FF0000"/>
                                  </a:solidFill>
                                  <a:latin typeface="Cambria Math" panose="02040503050406030204" pitchFamily="18" charset="0"/>
                                  <a:ea typeface="Cambria Math" panose="02040503050406030204" pitchFamily="18" charset="0"/>
                                </a:rPr>
                                <m:t>2</m:t>
                              </m:r>
                            </m:e>
                          </m:rad>
                          <m:r>
                            <a:rPr lang="en-GB" sz="1600" i="1">
                              <a:solidFill>
                                <a:srgbClr val="FF0000"/>
                              </a:solidFill>
                              <a:latin typeface="Cambria Math" panose="02040503050406030204" pitchFamily="18" charset="0"/>
                              <a:ea typeface="Cambria Math" panose="02040503050406030204" pitchFamily="18" charset="0"/>
                            </a:rPr>
                            <m:t>𝑖</m:t>
                          </m:r>
                        </m:sup>
                      </m:sSup>
                    </m:oMath>
                  </m:oMathPara>
                </a14:m>
                <a:endParaRPr lang="en-GB" sz="1600" dirty="0">
                  <a:solidFill>
                    <a:srgbClr val="FF0000"/>
                  </a:solidFill>
                  <a:latin typeface="Candara" panose="020E0502030303020204" pitchFamily="34" charset="0"/>
                  <a:ea typeface="Cambria Math" panose="02040503050406030204" pitchFamily="18" charset="0"/>
                </a:endParaRPr>
              </a:p>
            </p:txBody>
          </p:sp>
        </mc:Choice>
        <mc:Fallback xmlns="">
          <p:sp>
            <p:nvSpPr>
              <p:cNvPr id="12" name="Rectangle 11">
                <a:extLst>
                  <a:ext uri="{FF2B5EF4-FFF2-40B4-BE49-F238E27FC236}">
                    <a16:creationId xmlns:a16="http://schemas.microsoft.com/office/drawing/2014/main" id="{C24385B1-56CC-4BCF-9B84-8EA2D3337E37}"/>
                  </a:ext>
                </a:extLst>
              </p:cNvPr>
              <p:cNvSpPr>
                <a:spLocks noRot="1" noChangeAspect="1" noMove="1" noResize="1" noEditPoints="1" noAdjustHandles="1" noChangeArrowheads="1" noChangeShapeType="1" noTextEdit="1"/>
              </p:cNvSpPr>
              <p:nvPr/>
            </p:nvSpPr>
            <p:spPr>
              <a:xfrm>
                <a:off x="4582029" y="1969625"/>
                <a:ext cx="4572001" cy="1014380"/>
              </a:xfrm>
              <a:prstGeom prst="rect">
                <a:avLst/>
              </a:prstGeom>
              <a:blipFill>
                <a:blip r:embed="rId4"/>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2375001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mc:AlternateContent xmlns:mc="http://schemas.openxmlformats.org/markup-compatibility/2006" xmlns:a14="http://schemas.microsoft.com/office/drawing/2010/main">
        <mc:Choice Requires="a14">
          <p:sp>
            <p:nvSpPr>
              <p:cNvPr id="10" name="TextBox 9"/>
              <p:cNvSpPr txBox="1"/>
              <p:nvPr/>
            </p:nvSpPr>
            <p:spPr>
              <a:xfrm>
                <a:off x="-5018" y="466378"/>
                <a:ext cx="4582033" cy="1341265"/>
              </a:xfrm>
              <a:prstGeom prst="rect">
                <a:avLst/>
              </a:prstGeom>
              <a:noFill/>
            </p:spPr>
            <p:txBody>
              <a:bodyPr wrap="square" rtlCol="0">
                <a:spAutoFit/>
              </a:bodyPr>
              <a:lstStyle/>
              <a:p>
                <a:r>
                  <a:rPr lang="en-GB" sz="1400" dirty="0">
                    <a:latin typeface="Candara" panose="020E0502030303020204" pitchFamily="34" charset="0"/>
                  </a:rPr>
                  <a:t>Find the particular solutions to the differential equations</a:t>
                </a:r>
              </a:p>
              <a:p>
                <a:pPr/>
                <a14:m>
                  <m:oMathPara xmlns:m="http://schemas.openxmlformats.org/officeDocument/2006/math">
                    <m:oMathParaPr>
                      <m:jc m:val="centerGroup"/>
                    </m:oMathParaPr>
                    <m:oMath xmlns:m="http://schemas.openxmlformats.org/officeDocument/2006/math">
                      <m:f>
                        <m:fPr>
                          <m:ctrlPr>
                            <a:rPr lang="en-GB" sz="1400" b="0" i="1" smtClean="0">
                              <a:latin typeface="Cambria Math" panose="02040503050406030204" pitchFamily="18" charset="0"/>
                            </a:rPr>
                          </m:ctrlPr>
                        </m:fPr>
                        <m:num>
                          <m:r>
                            <a:rPr lang="en-GB" sz="1400" b="0" i="1" smtClean="0">
                              <a:latin typeface="Cambria Math" panose="02040503050406030204" pitchFamily="18" charset="0"/>
                            </a:rPr>
                            <m:t>𝑑𝑥</m:t>
                          </m:r>
                        </m:num>
                        <m:den>
                          <m:r>
                            <a:rPr lang="en-GB" sz="1400" b="0" i="1" smtClean="0">
                              <a:latin typeface="Cambria Math" panose="02040503050406030204" pitchFamily="18" charset="0"/>
                            </a:rPr>
                            <m:t>𝑑𝑡</m:t>
                          </m:r>
                        </m:den>
                      </m:f>
                      <m:r>
                        <a:rPr lang="en-GB" sz="1400" b="0" i="1" smtClean="0">
                          <a:latin typeface="Cambria Math" panose="02040503050406030204" pitchFamily="18" charset="0"/>
                        </a:rPr>
                        <m:t>=</m:t>
                      </m:r>
                      <m:r>
                        <a:rPr lang="en-GB" sz="1400" b="0" i="1" smtClean="0">
                          <a:latin typeface="Cambria Math" panose="02040503050406030204" pitchFamily="18" charset="0"/>
                        </a:rPr>
                        <m:t>𝑥</m:t>
                      </m:r>
                      <m:r>
                        <a:rPr lang="en-GB" sz="1400" b="0" i="1" smtClean="0">
                          <a:latin typeface="Cambria Math" panose="02040503050406030204" pitchFamily="18" charset="0"/>
                        </a:rPr>
                        <m:t>−5</m:t>
                      </m:r>
                      <m:r>
                        <a:rPr lang="en-GB" sz="1400" b="0" i="1" smtClean="0">
                          <a:latin typeface="Cambria Math" panose="02040503050406030204" pitchFamily="18" charset="0"/>
                        </a:rPr>
                        <m:t>𝑦</m:t>
                      </m:r>
                    </m:oMath>
                  </m:oMathPara>
                </a14:m>
                <a:endParaRPr lang="en-GB" sz="1400" b="0" dirty="0">
                  <a:latin typeface="Candara" panose="020E0502030303020204" pitchFamily="34" charset="0"/>
                </a:endParaRPr>
              </a:p>
              <a:p>
                <a:pPr/>
                <a14:m>
                  <m:oMathPara xmlns:m="http://schemas.openxmlformats.org/officeDocument/2006/math">
                    <m:oMathParaPr>
                      <m:jc m:val="centerGroup"/>
                    </m:oMathParaPr>
                    <m:oMath xmlns:m="http://schemas.openxmlformats.org/officeDocument/2006/math">
                      <m:f>
                        <m:fPr>
                          <m:ctrlPr>
                            <a:rPr lang="en-GB" sz="1400" b="0" i="1" smtClean="0">
                              <a:latin typeface="Cambria Math" panose="02040503050406030204" pitchFamily="18" charset="0"/>
                            </a:rPr>
                          </m:ctrlPr>
                        </m:fPr>
                        <m:num>
                          <m:r>
                            <a:rPr lang="en-GB" sz="1400" b="0" i="1" smtClean="0">
                              <a:latin typeface="Cambria Math" panose="02040503050406030204" pitchFamily="18" charset="0"/>
                            </a:rPr>
                            <m:t>𝑑𝑦</m:t>
                          </m:r>
                        </m:num>
                        <m:den>
                          <m:r>
                            <a:rPr lang="en-GB" sz="1400" b="0" i="1" smtClean="0">
                              <a:latin typeface="Cambria Math" panose="02040503050406030204" pitchFamily="18" charset="0"/>
                            </a:rPr>
                            <m:t>𝑑𝑡</m:t>
                          </m:r>
                        </m:den>
                      </m:f>
                      <m:r>
                        <a:rPr lang="en-GB" sz="1400" b="0" i="1" smtClean="0">
                          <a:latin typeface="Cambria Math" panose="02040503050406030204" pitchFamily="18" charset="0"/>
                        </a:rPr>
                        <m:t>=3</m:t>
                      </m:r>
                      <m:r>
                        <a:rPr lang="en-GB" sz="1400" b="0" i="1" smtClean="0">
                          <a:latin typeface="Cambria Math" panose="02040503050406030204" pitchFamily="18" charset="0"/>
                        </a:rPr>
                        <m:t>𝑦</m:t>
                      </m:r>
                      <m:r>
                        <a:rPr lang="en-GB" sz="1400" b="0" i="1" smtClean="0">
                          <a:latin typeface="Cambria Math" panose="02040503050406030204" pitchFamily="18" charset="0"/>
                        </a:rPr>
                        <m:t>−</m:t>
                      </m:r>
                      <m:r>
                        <a:rPr lang="en-GB" sz="1400" b="0" i="1" smtClean="0">
                          <a:latin typeface="Cambria Math" panose="02040503050406030204" pitchFamily="18" charset="0"/>
                        </a:rPr>
                        <m:t>𝑥</m:t>
                      </m:r>
                    </m:oMath>
                  </m:oMathPara>
                </a14:m>
                <a:endParaRPr lang="en-GB" sz="1400" b="0" dirty="0">
                  <a:latin typeface="Candara" panose="020E0502030303020204" pitchFamily="34" charset="0"/>
                </a:endParaRPr>
              </a:p>
              <a:p>
                <a:r>
                  <a:rPr lang="en-GB" sz="1400" dirty="0">
                    <a:latin typeface="Candara" panose="020E0502030303020204" pitchFamily="34" charset="0"/>
                  </a:rPr>
                  <a:t>given that </a:t>
                </a:r>
                <a14:m>
                  <m:oMath xmlns:m="http://schemas.openxmlformats.org/officeDocument/2006/math">
                    <m:r>
                      <a:rPr lang="en-GB" sz="1400" b="0" i="1" smtClean="0">
                        <a:latin typeface="Cambria Math" panose="02040503050406030204" pitchFamily="18" charset="0"/>
                      </a:rPr>
                      <m:t>𝑥</m:t>
                    </m:r>
                    <m:r>
                      <a:rPr lang="en-GB" sz="1400" b="0" i="1" smtClean="0">
                        <a:latin typeface="Cambria Math" panose="02040503050406030204" pitchFamily="18" charset="0"/>
                      </a:rPr>
                      <m:t>=1</m:t>
                    </m:r>
                  </m:oMath>
                </a14:m>
                <a:r>
                  <a:rPr lang="en-GB" sz="1400" dirty="0">
                    <a:latin typeface="Candara" panose="020E0502030303020204" pitchFamily="34" charset="0"/>
                  </a:rPr>
                  <a:t> and </a:t>
                </a:r>
                <a14:m>
                  <m:oMath xmlns:m="http://schemas.openxmlformats.org/officeDocument/2006/math">
                    <m:r>
                      <a:rPr lang="en-GB" sz="1400" b="0" i="1" smtClean="0">
                        <a:latin typeface="Cambria Math" panose="02040503050406030204" pitchFamily="18" charset="0"/>
                      </a:rPr>
                      <m:t>𝑦</m:t>
                    </m:r>
                    <m:r>
                      <a:rPr lang="en-GB" sz="1400" b="0" i="1" smtClean="0">
                        <a:latin typeface="Cambria Math" panose="02040503050406030204" pitchFamily="18" charset="0"/>
                      </a:rPr>
                      <m:t>=4</m:t>
                    </m:r>
                  </m:oMath>
                </a14:m>
                <a:r>
                  <a:rPr lang="en-GB" sz="1400" dirty="0">
                    <a:latin typeface="Candara" panose="020E0502030303020204" pitchFamily="34" charset="0"/>
                  </a:rPr>
                  <a:t> at </a:t>
                </a:r>
                <a14:m>
                  <m:oMath xmlns:m="http://schemas.openxmlformats.org/officeDocument/2006/math">
                    <m:r>
                      <a:rPr lang="en-GB" sz="1400" b="0" i="1" smtClean="0">
                        <a:latin typeface="Cambria Math" panose="02040503050406030204" pitchFamily="18" charset="0"/>
                      </a:rPr>
                      <m:t>𝑡</m:t>
                    </m:r>
                    <m:r>
                      <a:rPr lang="en-GB" sz="1400" b="0" i="1" smtClean="0">
                        <a:latin typeface="Cambria Math" panose="02040503050406030204" pitchFamily="18" charset="0"/>
                      </a:rPr>
                      <m:t>=0</m:t>
                    </m:r>
                  </m:oMath>
                </a14:m>
                <a:endParaRPr lang="en-GB" sz="1400" dirty="0">
                  <a:latin typeface="Candara" panose="020E0502030303020204" pitchFamily="34" charset="0"/>
                </a:endParaRPr>
              </a:p>
            </p:txBody>
          </p:sp>
        </mc:Choice>
        <mc:Fallback xmlns="">
          <p:sp>
            <p:nvSpPr>
              <p:cNvPr id="10" name="TextBox 9"/>
              <p:cNvSpPr txBox="1">
                <a:spLocks noRot="1" noChangeAspect="1" noMove="1" noResize="1" noEditPoints="1" noAdjustHandles="1" noChangeArrowheads="1" noChangeShapeType="1" noTextEdit="1"/>
              </p:cNvSpPr>
              <p:nvPr/>
            </p:nvSpPr>
            <p:spPr>
              <a:xfrm>
                <a:off x="-5018" y="466378"/>
                <a:ext cx="4582033" cy="1341265"/>
              </a:xfrm>
              <a:prstGeom prst="rect">
                <a:avLst/>
              </a:prstGeom>
              <a:blipFill>
                <a:blip r:embed="rId2"/>
                <a:stretch>
                  <a:fillRect l="-399" t="-909" b="-363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4577015" y="461665"/>
                <a:ext cx="4577015" cy="1341265"/>
              </a:xfrm>
              <a:prstGeom prst="rect">
                <a:avLst/>
              </a:prstGeom>
              <a:noFill/>
            </p:spPr>
            <p:txBody>
              <a:bodyPr wrap="square" rtlCol="0">
                <a:spAutoFit/>
              </a:bodyPr>
              <a:lstStyle/>
              <a:p>
                <a:r>
                  <a:rPr lang="en-GB" sz="1400" dirty="0">
                    <a:latin typeface="Candara" panose="020E0502030303020204" pitchFamily="34" charset="0"/>
                  </a:rPr>
                  <a:t>Find the particular solutions to the differential equations</a:t>
                </a:r>
              </a:p>
              <a:p>
                <a:pPr/>
                <a14:m>
                  <m:oMathPara xmlns:m="http://schemas.openxmlformats.org/officeDocument/2006/math">
                    <m:oMathParaPr>
                      <m:jc m:val="centerGroup"/>
                    </m:oMathParaPr>
                    <m:oMath xmlns:m="http://schemas.openxmlformats.org/officeDocument/2006/math">
                      <m:f>
                        <m:fPr>
                          <m:ctrlPr>
                            <a:rPr lang="en-GB" sz="1400" i="1">
                              <a:latin typeface="Cambria Math" panose="02040503050406030204" pitchFamily="18" charset="0"/>
                            </a:rPr>
                          </m:ctrlPr>
                        </m:fPr>
                        <m:num>
                          <m:r>
                            <a:rPr lang="en-GB" sz="1400" i="1">
                              <a:latin typeface="Cambria Math" panose="02040503050406030204" pitchFamily="18" charset="0"/>
                            </a:rPr>
                            <m:t>𝑑𝑥</m:t>
                          </m:r>
                        </m:num>
                        <m:den>
                          <m:r>
                            <a:rPr lang="en-GB" sz="1400" i="1">
                              <a:latin typeface="Cambria Math" panose="02040503050406030204" pitchFamily="18" charset="0"/>
                            </a:rPr>
                            <m:t>𝑑𝑡</m:t>
                          </m:r>
                        </m:den>
                      </m:f>
                      <m:r>
                        <a:rPr lang="en-GB" sz="1400" i="1">
                          <a:latin typeface="Cambria Math" panose="02040503050406030204" pitchFamily="18" charset="0"/>
                        </a:rPr>
                        <m:t>=</m:t>
                      </m:r>
                      <m:r>
                        <a:rPr lang="en-GB" sz="1400" i="1">
                          <a:latin typeface="Cambria Math" panose="02040503050406030204" pitchFamily="18" charset="0"/>
                        </a:rPr>
                        <m:t>𝑥</m:t>
                      </m:r>
                      <m:r>
                        <a:rPr lang="en-GB" sz="1400" i="1">
                          <a:latin typeface="Cambria Math" panose="02040503050406030204" pitchFamily="18" charset="0"/>
                        </a:rPr>
                        <m:t>+5</m:t>
                      </m:r>
                      <m:r>
                        <a:rPr lang="en-GB" sz="1400" i="1">
                          <a:latin typeface="Cambria Math" panose="02040503050406030204" pitchFamily="18" charset="0"/>
                        </a:rPr>
                        <m:t>𝑦</m:t>
                      </m:r>
                    </m:oMath>
                  </m:oMathPara>
                </a14:m>
                <a:endParaRPr lang="en-GB" sz="1400" dirty="0">
                  <a:latin typeface="Candara" panose="020E0502030303020204" pitchFamily="34" charset="0"/>
                </a:endParaRPr>
              </a:p>
              <a:p>
                <a:pPr/>
                <a14:m>
                  <m:oMathPara xmlns:m="http://schemas.openxmlformats.org/officeDocument/2006/math">
                    <m:oMathParaPr>
                      <m:jc m:val="centerGroup"/>
                    </m:oMathParaPr>
                    <m:oMath xmlns:m="http://schemas.openxmlformats.org/officeDocument/2006/math">
                      <m:f>
                        <m:fPr>
                          <m:ctrlPr>
                            <a:rPr lang="en-GB" sz="1400" i="1">
                              <a:latin typeface="Cambria Math" panose="02040503050406030204" pitchFamily="18" charset="0"/>
                            </a:rPr>
                          </m:ctrlPr>
                        </m:fPr>
                        <m:num>
                          <m:r>
                            <a:rPr lang="en-GB" sz="1400" i="1">
                              <a:latin typeface="Cambria Math" panose="02040503050406030204" pitchFamily="18" charset="0"/>
                            </a:rPr>
                            <m:t>𝑑𝑦</m:t>
                          </m:r>
                        </m:num>
                        <m:den>
                          <m:r>
                            <a:rPr lang="en-GB" sz="1400" i="1">
                              <a:latin typeface="Cambria Math" panose="02040503050406030204" pitchFamily="18" charset="0"/>
                            </a:rPr>
                            <m:t>𝑑𝑡</m:t>
                          </m:r>
                        </m:den>
                      </m:f>
                      <m:r>
                        <a:rPr lang="en-GB" sz="1400" i="1">
                          <a:latin typeface="Cambria Math" panose="02040503050406030204" pitchFamily="18" charset="0"/>
                        </a:rPr>
                        <m:t>=−3</m:t>
                      </m:r>
                      <m:r>
                        <a:rPr lang="en-GB" sz="1400" i="1">
                          <a:latin typeface="Cambria Math" panose="02040503050406030204" pitchFamily="18" charset="0"/>
                        </a:rPr>
                        <m:t>𝑦</m:t>
                      </m:r>
                      <m:r>
                        <a:rPr lang="en-GB" sz="1400" i="1">
                          <a:latin typeface="Cambria Math" panose="02040503050406030204" pitchFamily="18" charset="0"/>
                        </a:rPr>
                        <m:t>−</m:t>
                      </m:r>
                      <m:r>
                        <a:rPr lang="en-GB" sz="1400" i="1">
                          <a:latin typeface="Cambria Math" panose="02040503050406030204" pitchFamily="18" charset="0"/>
                        </a:rPr>
                        <m:t>𝑥</m:t>
                      </m:r>
                    </m:oMath>
                  </m:oMathPara>
                </a14:m>
                <a:endParaRPr lang="en-GB" sz="1400" dirty="0">
                  <a:latin typeface="Candara" panose="020E0502030303020204" pitchFamily="34" charset="0"/>
                </a:endParaRPr>
              </a:p>
              <a:p>
                <a:r>
                  <a:rPr lang="en-GB" sz="1400" dirty="0">
                    <a:latin typeface="Candara" panose="020E0502030303020204" pitchFamily="34" charset="0"/>
                  </a:rPr>
                  <a:t>given that </a:t>
                </a:r>
                <a14:m>
                  <m:oMath xmlns:m="http://schemas.openxmlformats.org/officeDocument/2006/math">
                    <m:r>
                      <a:rPr lang="en-GB" sz="1400" i="1">
                        <a:latin typeface="Cambria Math" panose="02040503050406030204" pitchFamily="18" charset="0"/>
                      </a:rPr>
                      <m:t>𝑥</m:t>
                    </m:r>
                    <m:r>
                      <a:rPr lang="en-GB" sz="1400" i="1">
                        <a:latin typeface="Cambria Math" panose="02040503050406030204" pitchFamily="18" charset="0"/>
                      </a:rPr>
                      <m:t>=1</m:t>
                    </m:r>
                  </m:oMath>
                </a14:m>
                <a:r>
                  <a:rPr lang="en-GB" sz="1400" dirty="0">
                    <a:latin typeface="Candara" panose="020E0502030303020204" pitchFamily="34" charset="0"/>
                  </a:rPr>
                  <a:t> and </a:t>
                </a:r>
                <a14:m>
                  <m:oMath xmlns:m="http://schemas.openxmlformats.org/officeDocument/2006/math">
                    <m:r>
                      <a:rPr lang="en-GB" sz="1400" i="1">
                        <a:latin typeface="Cambria Math" panose="02040503050406030204" pitchFamily="18" charset="0"/>
                      </a:rPr>
                      <m:t>𝑦</m:t>
                    </m:r>
                    <m:r>
                      <a:rPr lang="en-GB" sz="1400" i="1">
                        <a:latin typeface="Cambria Math" panose="02040503050406030204" pitchFamily="18" charset="0"/>
                      </a:rPr>
                      <m:t>=2</m:t>
                    </m:r>
                  </m:oMath>
                </a14:m>
                <a:r>
                  <a:rPr lang="en-GB" sz="1400" dirty="0">
                    <a:latin typeface="Candara" panose="020E0502030303020204" pitchFamily="34" charset="0"/>
                  </a:rPr>
                  <a:t> at </a:t>
                </a:r>
                <a14:m>
                  <m:oMath xmlns:m="http://schemas.openxmlformats.org/officeDocument/2006/math">
                    <m:r>
                      <a:rPr lang="en-GB" sz="1400" i="1">
                        <a:latin typeface="Cambria Math" panose="02040503050406030204" pitchFamily="18" charset="0"/>
                      </a:rPr>
                      <m:t>𝑡</m:t>
                    </m:r>
                    <m:r>
                      <a:rPr lang="en-GB" sz="1400" i="1">
                        <a:latin typeface="Cambria Math" panose="02040503050406030204" pitchFamily="18" charset="0"/>
                      </a:rPr>
                      <m:t>=0</m:t>
                    </m:r>
                  </m:oMath>
                </a14:m>
                <a:endParaRPr lang="en-GB" sz="1400" dirty="0">
                  <a:latin typeface="Candara" panose="020E0502030303020204" pitchFamily="34" charset="0"/>
                </a:endParaRPr>
              </a:p>
            </p:txBody>
          </p:sp>
        </mc:Choice>
        <mc:Fallback xmlns="">
          <p:sp>
            <p:nvSpPr>
              <p:cNvPr id="11" name="TextBox 10"/>
              <p:cNvSpPr txBox="1">
                <a:spLocks noRot="1" noChangeAspect="1" noMove="1" noResize="1" noEditPoints="1" noAdjustHandles="1" noChangeArrowheads="1" noChangeShapeType="1" noTextEdit="1"/>
              </p:cNvSpPr>
              <p:nvPr/>
            </p:nvSpPr>
            <p:spPr>
              <a:xfrm>
                <a:off x="4577015" y="461665"/>
                <a:ext cx="4577015" cy="1341265"/>
              </a:xfrm>
              <a:prstGeom prst="rect">
                <a:avLst/>
              </a:prstGeom>
              <a:blipFill>
                <a:blip r:embed="rId3"/>
                <a:stretch>
                  <a:fillRect l="-399" t="-909" b="-363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 name="Rectangle 11">
                <a:extLst>
                  <a:ext uri="{FF2B5EF4-FFF2-40B4-BE49-F238E27FC236}">
                    <a16:creationId xmlns:a16="http://schemas.microsoft.com/office/drawing/2014/main" id="{C24385B1-56CC-4BCF-9B84-8EA2D3337E37}"/>
                  </a:ext>
                </a:extLst>
              </p:cNvPr>
              <p:cNvSpPr/>
              <p:nvPr/>
            </p:nvSpPr>
            <p:spPr>
              <a:xfrm>
                <a:off x="4582029" y="1969625"/>
                <a:ext cx="4572001" cy="584775"/>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panose="02040503050406030204" pitchFamily="18" charset="0"/>
                        </a:rPr>
                        <m:t>𝑥</m:t>
                      </m:r>
                      <m:r>
                        <a:rPr lang="en-GB" sz="1600" b="0" i="1" smtClean="0">
                          <a:solidFill>
                            <a:srgbClr val="FF0000"/>
                          </a:solidFill>
                          <a:latin typeface="Cambria Math" panose="02040503050406030204" pitchFamily="18" charset="0"/>
                        </a:rPr>
                        <m:t>=</m:t>
                      </m:r>
                      <m:sSup>
                        <m:sSupPr>
                          <m:ctrlPr>
                            <a:rPr lang="en-GB" sz="1600" b="0" i="1" smtClean="0">
                              <a:solidFill>
                                <a:srgbClr val="FF0000"/>
                              </a:solidFill>
                              <a:latin typeface="Cambria Math" panose="02040503050406030204" pitchFamily="18" charset="0"/>
                            </a:rPr>
                          </m:ctrlPr>
                        </m:sSupPr>
                        <m:e>
                          <m:r>
                            <a:rPr lang="en-GB" sz="1600" b="0" i="1" smtClean="0">
                              <a:solidFill>
                                <a:srgbClr val="FF0000"/>
                              </a:solidFill>
                              <a:latin typeface="Cambria Math" panose="02040503050406030204" pitchFamily="18" charset="0"/>
                            </a:rPr>
                            <m:t>𝑒</m:t>
                          </m:r>
                        </m:e>
                        <m:sup>
                          <m:r>
                            <a:rPr lang="en-GB" sz="1600" b="0" i="1" smtClean="0">
                              <a:solidFill>
                                <a:srgbClr val="FF0000"/>
                              </a:solidFill>
                              <a:latin typeface="Cambria Math" panose="02040503050406030204" pitchFamily="18" charset="0"/>
                            </a:rPr>
                            <m:t>−</m:t>
                          </m:r>
                          <m:r>
                            <a:rPr lang="en-GB" sz="1600" b="0" i="1" smtClean="0">
                              <a:solidFill>
                                <a:srgbClr val="FF0000"/>
                              </a:solidFill>
                              <a:latin typeface="Cambria Math" panose="02040503050406030204" pitchFamily="18" charset="0"/>
                            </a:rPr>
                            <m:t>𝑡</m:t>
                          </m:r>
                        </m:sup>
                      </m:sSup>
                      <m:r>
                        <a:rPr lang="en-GB" sz="1600" b="0" i="1" smtClean="0">
                          <a:solidFill>
                            <a:srgbClr val="FF0000"/>
                          </a:solidFill>
                          <a:latin typeface="Cambria Math" panose="02040503050406030204" pitchFamily="18" charset="0"/>
                        </a:rPr>
                        <m:t>(</m:t>
                      </m:r>
                      <m:func>
                        <m:funcPr>
                          <m:ctrlPr>
                            <a:rPr lang="en-GB" sz="1600" b="0" i="1" smtClean="0">
                              <a:solidFill>
                                <a:srgbClr val="FF0000"/>
                              </a:solidFill>
                              <a:latin typeface="Cambria Math" panose="02040503050406030204" pitchFamily="18" charset="0"/>
                            </a:rPr>
                          </m:ctrlPr>
                        </m:funcPr>
                        <m:fName>
                          <m:r>
                            <m:rPr>
                              <m:sty m:val="p"/>
                            </m:rPr>
                            <a:rPr lang="en-GB" sz="1600" b="0" i="0" smtClean="0">
                              <a:solidFill>
                                <a:srgbClr val="FF0000"/>
                              </a:solidFill>
                              <a:latin typeface="Cambria Math" panose="02040503050406030204" pitchFamily="18" charset="0"/>
                            </a:rPr>
                            <m:t>cos</m:t>
                          </m:r>
                        </m:fName>
                        <m:e>
                          <m:r>
                            <a:rPr lang="en-GB" sz="1600" b="0" i="1" smtClean="0">
                              <a:solidFill>
                                <a:srgbClr val="FF0000"/>
                              </a:solidFill>
                              <a:latin typeface="Cambria Math" panose="02040503050406030204" pitchFamily="18" charset="0"/>
                            </a:rPr>
                            <m:t>𝑡</m:t>
                          </m:r>
                        </m:e>
                      </m:func>
                      <m:r>
                        <a:rPr lang="en-GB" sz="1600" b="0" i="1" smtClean="0">
                          <a:solidFill>
                            <a:srgbClr val="FF0000"/>
                          </a:solidFill>
                          <a:latin typeface="Cambria Math" panose="02040503050406030204" pitchFamily="18" charset="0"/>
                        </a:rPr>
                        <m:t>+12</m:t>
                      </m:r>
                      <m:func>
                        <m:funcPr>
                          <m:ctrlPr>
                            <a:rPr lang="en-GB" sz="1600" b="0" i="1" smtClean="0">
                              <a:solidFill>
                                <a:srgbClr val="FF0000"/>
                              </a:solidFill>
                              <a:latin typeface="Cambria Math" panose="02040503050406030204" pitchFamily="18" charset="0"/>
                            </a:rPr>
                          </m:ctrlPr>
                        </m:funcPr>
                        <m:fName>
                          <m:r>
                            <m:rPr>
                              <m:sty m:val="p"/>
                            </m:rPr>
                            <a:rPr lang="en-GB" sz="1600" b="0" i="0" smtClean="0">
                              <a:solidFill>
                                <a:srgbClr val="FF0000"/>
                              </a:solidFill>
                              <a:latin typeface="Cambria Math" panose="02040503050406030204" pitchFamily="18" charset="0"/>
                            </a:rPr>
                            <m:t>sin</m:t>
                          </m:r>
                        </m:fName>
                        <m:e>
                          <m:r>
                            <a:rPr lang="en-GB" sz="1600" b="0" i="1" smtClean="0">
                              <a:solidFill>
                                <a:srgbClr val="FF0000"/>
                              </a:solidFill>
                              <a:latin typeface="Cambria Math" panose="02040503050406030204" pitchFamily="18" charset="0"/>
                            </a:rPr>
                            <m:t>𝑡</m:t>
                          </m:r>
                        </m:e>
                      </m:func>
                      <m:r>
                        <a:rPr lang="en-GB" sz="1600" b="0" i="1" smtClean="0">
                          <a:solidFill>
                            <a:srgbClr val="FF0000"/>
                          </a:solidFill>
                          <a:latin typeface="Cambria Math" panose="02040503050406030204" pitchFamily="18" charset="0"/>
                        </a:rPr>
                        <m:t>)</m:t>
                      </m:r>
                    </m:oMath>
                  </m:oMathPara>
                </a14:m>
                <a:endParaRPr lang="en-GB" sz="1600" b="0" dirty="0">
                  <a:solidFill>
                    <a:srgbClr val="FF0000"/>
                  </a:solidFill>
                  <a:latin typeface="Candara" panose="020E0502030303020204" pitchFamily="34" charset="0"/>
                </a:endParaRPr>
              </a:p>
              <a:p>
                <a:pPr/>
                <a14:m>
                  <m:oMathPara xmlns:m="http://schemas.openxmlformats.org/officeDocument/2006/math">
                    <m:oMathParaPr>
                      <m:jc m:val="centerGroup"/>
                    </m:oMathParaPr>
                    <m:oMath xmlns:m="http://schemas.openxmlformats.org/officeDocument/2006/math">
                      <m:r>
                        <a:rPr lang="en-GB" sz="1600" b="0" i="1" smtClean="0">
                          <a:solidFill>
                            <a:srgbClr val="FF0000"/>
                          </a:solidFill>
                          <a:latin typeface="Cambria Math" panose="02040503050406030204" pitchFamily="18" charset="0"/>
                          <a:ea typeface="Cambria Math" panose="02040503050406030204" pitchFamily="18" charset="0"/>
                        </a:rPr>
                        <m:t>𝑦</m:t>
                      </m:r>
                      <m:r>
                        <a:rPr lang="en-GB" sz="1600" b="0" i="1" smtClean="0">
                          <a:solidFill>
                            <a:srgbClr val="FF0000"/>
                          </a:solidFill>
                          <a:latin typeface="Cambria Math" panose="02040503050406030204" pitchFamily="18" charset="0"/>
                          <a:ea typeface="Cambria Math" panose="02040503050406030204" pitchFamily="18" charset="0"/>
                        </a:rPr>
                        <m:t>=</m:t>
                      </m:r>
                      <m:sSup>
                        <m:sSupPr>
                          <m:ctrlPr>
                            <a:rPr lang="en-GB" sz="1600" b="0" i="1" smtClean="0">
                              <a:solidFill>
                                <a:srgbClr val="FF0000"/>
                              </a:solidFill>
                              <a:latin typeface="Cambria Math" panose="02040503050406030204" pitchFamily="18" charset="0"/>
                              <a:ea typeface="Cambria Math" panose="02040503050406030204" pitchFamily="18" charset="0"/>
                            </a:rPr>
                          </m:ctrlPr>
                        </m:sSupPr>
                        <m:e>
                          <m:r>
                            <a:rPr lang="en-GB" sz="1600" b="0" i="1" smtClean="0">
                              <a:solidFill>
                                <a:srgbClr val="FF0000"/>
                              </a:solidFill>
                              <a:latin typeface="Cambria Math" panose="02040503050406030204" pitchFamily="18" charset="0"/>
                              <a:ea typeface="Cambria Math" panose="02040503050406030204" pitchFamily="18" charset="0"/>
                            </a:rPr>
                            <m:t>𝑒</m:t>
                          </m:r>
                        </m:e>
                        <m:sup>
                          <m:r>
                            <a:rPr lang="en-GB" sz="1600" b="0" i="1" smtClean="0">
                              <a:solidFill>
                                <a:srgbClr val="FF0000"/>
                              </a:solidFill>
                              <a:latin typeface="Cambria Math" panose="02040503050406030204" pitchFamily="18" charset="0"/>
                              <a:ea typeface="Cambria Math" panose="02040503050406030204" pitchFamily="18" charset="0"/>
                            </a:rPr>
                            <m:t>−</m:t>
                          </m:r>
                          <m:r>
                            <a:rPr lang="en-GB" sz="1600" b="0" i="1" smtClean="0">
                              <a:solidFill>
                                <a:srgbClr val="FF0000"/>
                              </a:solidFill>
                              <a:latin typeface="Cambria Math" panose="02040503050406030204" pitchFamily="18" charset="0"/>
                              <a:ea typeface="Cambria Math" panose="02040503050406030204" pitchFamily="18" charset="0"/>
                            </a:rPr>
                            <m:t>𝑡</m:t>
                          </m:r>
                        </m:sup>
                      </m:sSup>
                      <m:r>
                        <a:rPr lang="en-GB" sz="1600" b="0" i="1" smtClean="0">
                          <a:solidFill>
                            <a:srgbClr val="FF0000"/>
                          </a:solidFill>
                          <a:latin typeface="Cambria Math" panose="02040503050406030204" pitchFamily="18" charset="0"/>
                          <a:ea typeface="Cambria Math" panose="02040503050406030204" pitchFamily="18" charset="0"/>
                        </a:rPr>
                        <m:t>(2</m:t>
                      </m:r>
                      <m:func>
                        <m:funcPr>
                          <m:ctrlPr>
                            <a:rPr lang="en-GB" sz="1600" b="0" i="1" smtClean="0">
                              <a:solidFill>
                                <a:srgbClr val="FF0000"/>
                              </a:solidFill>
                              <a:latin typeface="Cambria Math" panose="02040503050406030204" pitchFamily="18" charset="0"/>
                              <a:ea typeface="Cambria Math" panose="02040503050406030204" pitchFamily="18" charset="0"/>
                            </a:rPr>
                          </m:ctrlPr>
                        </m:funcPr>
                        <m:fName>
                          <m:r>
                            <m:rPr>
                              <m:sty m:val="p"/>
                            </m:rPr>
                            <a:rPr lang="en-GB" sz="1600" b="0" i="0" smtClean="0">
                              <a:solidFill>
                                <a:srgbClr val="FF0000"/>
                              </a:solidFill>
                              <a:latin typeface="Cambria Math" panose="02040503050406030204" pitchFamily="18" charset="0"/>
                              <a:ea typeface="Cambria Math" panose="02040503050406030204" pitchFamily="18" charset="0"/>
                            </a:rPr>
                            <m:t>cos</m:t>
                          </m:r>
                        </m:fName>
                        <m:e>
                          <m:r>
                            <a:rPr lang="en-GB" sz="1600" b="0" i="1" smtClean="0">
                              <a:solidFill>
                                <a:srgbClr val="FF0000"/>
                              </a:solidFill>
                              <a:latin typeface="Cambria Math" panose="02040503050406030204" pitchFamily="18" charset="0"/>
                              <a:ea typeface="Cambria Math" panose="02040503050406030204" pitchFamily="18" charset="0"/>
                            </a:rPr>
                            <m:t>𝑡</m:t>
                          </m:r>
                        </m:e>
                      </m:func>
                      <m:r>
                        <a:rPr lang="en-GB" sz="1600" b="0" i="1" smtClean="0">
                          <a:solidFill>
                            <a:srgbClr val="FF0000"/>
                          </a:solidFill>
                          <a:latin typeface="Cambria Math" panose="02040503050406030204" pitchFamily="18" charset="0"/>
                          <a:ea typeface="Cambria Math" panose="02040503050406030204" pitchFamily="18" charset="0"/>
                        </a:rPr>
                        <m:t>−5</m:t>
                      </m:r>
                      <m:func>
                        <m:funcPr>
                          <m:ctrlPr>
                            <a:rPr lang="en-GB" sz="1600" b="0" i="1" smtClean="0">
                              <a:solidFill>
                                <a:srgbClr val="FF0000"/>
                              </a:solidFill>
                              <a:latin typeface="Cambria Math" panose="02040503050406030204" pitchFamily="18" charset="0"/>
                              <a:ea typeface="Cambria Math" panose="02040503050406030204" pitchFamily="18" charset="0"/>
                            </a:rPr>
                          </m:ctrlPr>
                        </m:funcPr>
                        <m:fName>
                          <m:r>
                            <m:rPr>
                              <m:sty m:val="p"/>
                            </m:rPr>
                            <a:rPr lang="en-GB" sz="1600" b="0" i="0" smtClean="0">
                              <a:solidFill>
                                <a:srgbClr val="FF0000"/>
                              </a:solidFill>
                              <a:latin typeface="Cambria Math" panose="02040503050406030204" pitchFamily="18" charset="0"/>
                              <a:ea typeface="Cambria Math" panose="02040503050406030204" pitchFamily="18" charset="0"/>
                            </a:rPr>
                            <m:t>sin</m:t>
                          </m:r>
                        </m:fName>
                        <m:e>
                          <m:r>
                            <a:rPr lang="en-GB" sz="1600" b="0" i="1" smtClean="0">
                              <a:solidFill>
                                <a:srgbClr val="FF0000"/>
                              </a:solidFill>
                              <a:latin typeface="Cambria Math" panose="02040503050406030204" pitchFamily="18" charset="0"/>
                              <a:ea typeface="Cambria Math" panose="02040503050406030204" pitchFamily="18" charset="0"/>
                            </a:rPr>
                            <m:t>𝑡</m:t>
                          </m:r>
                        </m:e>
                      </m:func>
                      <m:r>
                        <a:rPr lang="en-GB" sz="1600" b="0" i="1" smtClean="0">
                          <a:solidFill>
                            <a:srgbClr val="FF0000"/>
                          </a:solidFill>
                          <a:latin typeface="Cambria Math" panose="02040503050406030204" pitchFamily="18" charset="0"/>
                          <a:ea typeface="Cambria Math" panose="02040503050406030204" pitchFamily="18" charset="0"/>
                        </a:rPr>
                        <m:t>)</m:t>
                      </m:r>
                    </m:oMath>
                  </m:oMathPara>
                </a14:m>
                <a:endParaRPr lang="en-GB" sz="1600" dirty="0">
                  <a:solidFill>
                    <a:srgbClr val="FF0000"/>
                  </a:solidFill>
                  <a:latin typeface="Candara" panose="020E0502030303020204" pitchFamily="34" charset="0"/>
                  <a:ea typeface="Cambria Math" panose="02040503050406030204" pitchFamily="18" charset="0"/>
                </a:endParaRPr>
              </a:p>
            </p:txBody>
          </p:sp>
        </mc:Choice>
        <mc:Fallback xmlns="">
          <p:sp>
            <p:nvSpPr>
              <p:cNvPr id="12" name="Rectangle 11">
                <a:extLst>
                  <a:ext uri="{FF2B5EF4-FFF2-40B4-BE49-F238E27FC236}">
                    <a16:creationId xmlns:a16="http://schemas.microsoft.com/office/drawing/2014/main" id="{C24385B1-56CC-4BCF-9B84-8EA2D3337E37}"/>
                  </a:ext>
                </a:extLst>
              </p:cNvPr>
              <p:cNvSpPr>
                <a:spLocks noRot="1" noChangeAspect="1" noMove="1" noResize="1" noEditPoints="1" noAdjustHandles="1" noChangeArrowheads="1" noChangeShapeType="1" noTextEdit="1"/>
              </p:cNvSpPr>
              <p:nvPr/>
            </p:nvSpPr>
            <p:spPr>
              <a:xfrm>
                <a:off x="4582029" y="1969625"/>
                <a:ext cx="4572001" cy="584775"/>
              </a:xfrm>
              <a:prstGeom prst="rect">
                <a:avLst/>
              </a:prstGeom>
              <a:blipFill>
                <a:blip r:embed="rId4"/>
                <a:stretch>
                  <a:fillRect b="-5208"/>
                </a:stretch>
              </a:blipFill>
            </p:spPr>
            <p:txBody>
              <a:bodyPr/>
              <a:lstStyle/>
              <a:p>
                <a:r>
                  <a:rPr lang="en-GB">
                    <a:noFill/>
                  </a:rPr>
                  <a:t> </a:t>
                </a:r>
              </a:p>
            </p:txBody>
          </p:sp>
        </mc:Fallback>
      </mc:AlternateContent>
    </p:spTree>
    <p:extLst>
      <p:ext uri="{BB962C8B-B14F-4D97-AF65-F5344CB8AC3E}">
        <p14:creationId xmlns:p14="http://schemas.microsoft.com/office/powerpoint/2010/main" val="576889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mc:AlternateContent xmlns:mc="http://schemas.openxmlformats.org/markup-compatibility/2006" xmlns:a14="http://schemas.microsoft.com/office/drawing/2010/main">
        <mc:Choice Requires="a14">
          <p:sp>
            <p:nvSpPr>
              <p:cNvPr id="10" name="TextBox 9"/>
              <p:cNvSpPr txBox="1"/>
              <p:nvPr/>
            </p:nvSpPr>
            <p:spPr>
              <a:xfrm>
                <a:off x="-5018" y="466378"/>
                <a:ext cx="4582033" cy="3482172"/>
              </a:xfrm>
              <a:prstGeom prst="rect">
                <a:avLst/>
              </a:prstGeom>
              <a:noFill/>
            </p:spPr>
            <p:txBody>
              <a:bodyPr wrap="square" rtlCol="0">
                <a:spAutoFit/>
              </a:bodyPr>
              <a:lstStyle/>
              <a:p>
                <a:r>
                  <a:rPr lang="en-GB" sz="1200" dirty="0">
                    <a:latin typeface="Candara" panose="020E0502030303020204" pitchFamily="34" charset="0"/>
                  </a:rPr>
                  <a:t>At the start of the year 2010, a survey began on the numbers of bears and fish on a remote island in Northern Canada. After </a:t>
                </a:r>
                <a14:m>
                  <m:oMath xmlns:m="http://schemas.openxmlformats.org/officeDocument/2006/math">
                    <m:r>
                      <a:rPr lang="en-GB" sz="1200" b="0" i="1" smtClean="0">
                        <a:latin typeface="Cambria Math" panose="02040503050406030204" pitchFamily="18" charset="0"/>
                      </a:rPr>
                      <m:t>𝑡</m:t>
                    </m:r>
                  </m:oMath>
                </a14:m>
                <a:r>
                  <a:rPr lang="en-GB" sz="1200" dirty="0">
                    <a:latin typeface="Candara" panose="020E0502030303020204" pitchFamily="34" charset="0"/>
                  </a:rPr>
                  <a:t> years the number of bears, </a:t>
                </a:r>
                <a14:m>
                  <m:oMath xmlns:m="http://schemas.openxmlformats.org/officeDocument/2006/math">
                    <m:r>
                      <a:rPr lang="en-GB" sz="1200" b="0" i="1" smtClean="0">
                        <a:latin typeface="Cambria Math" panose="02040503050406030204" pitchFamily="18" charset="0"/>
                      </a:rPr>
                      <m:t>𝑥</m:t>
                    </m:r>
                  </m:oMath>
                </a14:m>
                <a:r>
                  <a:rPr lang="en-GB" sz="1200" dirty="0">
                    <a:latin typeface="Candara" panose="020E0502030303020204" pitchFamily="34" charset="0"/>
                  </a:rPr>
                  <a:t>, and the number of fish, </a:t>
                </a:r>
                <a14:m>
                  <m:oMath xmlns:m="http://schemas.openxmlformats.org/officeDocument/2006/math">
                    <m:r>
                      <a:rPr lang="en-GB" sz="1200" b="0" i="1" smtClean="0">
                        <a:latin typeface="Cambria Math" panose="02040503050406030204" pitchFamily="18" charset="0"/>
                      </a:rPr>
                      <m:t>𝑦</m:t>
                    </m:r>
                  </m:oMath>
                </a14:m>
                <a:r>
                  <a:rPr lang="en-GB" sz="1200" dirty="0">
                    <a:latin typeface="Candara" panose="020E0502030303020204" pitchFamily="34" charset="0"/>
                  </a:rPr>
                  <a:t>, on the island are modelled by the differential equations</a:t>
                </a:r>
              </a:p>
              <a:p>
                <a:pPr/>
                <a14:m>
                  <m:oMathPara xmlns:m="http://schemas.openxmlformats.org/officeDocument/2006/math">
                    <m:oMathParaPr>
                      <m:jc m:val="centerGroup"/>
                    </m:oMathParaPr>
                    <m:oMath xmlns:m="http://schemas.openxmlformats.org/officeDocument/2006/math">
                      <m:f>
                        <m:fPr>
                          <m:ctrlPr>
                            <a:rPr lang="en-GB" sz="1200" b="0" i="1" smtClean="0">
                              <a:latin typeface="Cambria Math" panose="02040503050406030204" pitchFamily="18" charset="0"/>
                            </a:rPr>
                          </m:ctrlPr>
                        </m:fPr>
                        <m:num>
                          <m:r>
                            <a:rPr lang="en-GB" sz="1200" b="0" i="1" smtClean="0">
                              <a:latin typeface="Cambria Math" panose="02040503050406030204" pitchFamily="18" charset="0"/>
                            </a:rPr>
                            <m:t>𝑑𝑥</m:t>
                          </m:r>
                        </m:num>
                        <m:den>
                          <m:r>
                            <a:rPr lang="en-GB" sz="1200" b="0" i="1" smtClean="0">
                              <a:latin typeface="Cambria Math" panose="02040503050406030204" pitchFamily="18" charset="0"/>
                            </a:rPr>
                            <m:t>𝑑𝑡</m:t>
                          </m:r>
                        </m:den>
                      </m:f>
                      <m:r>
                        <a:rPr lang="en-GB" sz="1200" b="0" i="1" smtClean="0">
                          <a:latin typeface="Cambria Math" panose="02040503050406030204" pitchFamily="18" charset="0"/>
                        </a:rPr>
                        <m:t>=0.5</m:t>
                      </m:r>
                      <m:r>
                        <a:rPr lang="en-GB" sz="1200" b="0" i="1" smtClean="0">
                          <a:latin typeface="Cambria Math" panose="02040503050406030204" pitchFamily="18" charset="0"/>
                        </a:rPr>
                        <m:t>𝑥</m:t>
                      </m:r>
                      <m:r>
                        <a:rPr lang="en-GB" sz="1200" b="0" i="1" smtClean="0">
                          <a:latin typeface="Cambria Math" panose="02040503050406030204" pitchFamily="18" charset="0"/>
                        </a:rPr>
                        <m:t>+0.1</m:t>
                      </m:r>
                      <m:r>
                        <a:rPr lang="en-GB" sz="1200" b="0" i="1" smtClean="0">
                          <a:latin typeface="Cambria Math" panose="02040503050406030204" pitchFamily="18" charset="0"/>
                        </a:rPr>
                        <m:t>𝑦</m:t>
                      </m:r>
                      <m:r>
                        <a:rPr lang="en-GB" sz="1200" b="0" i="1" smtClean="0">
                          <a:latin typeface="Cambria Math" panose="02040503050406030204" pitchFamily="18" charset="0"/>
                        </a:rPr>
                        <m:t>       (1)</m:t>
                      </m:r>
                    </m:oMath>
                    <m:oMath xmlns:m="http://schemas.openxmlformats.org/officeDocument/2006/math">
                      <m:f>
                        <m:fPr>
                          <m:ctrlPr>
                            <a:rPr lang="en-GB" sz="1200" b="0" i="1" smtClean="0">
                              <a:latin typeface="Cambria Math" panose="02040503050406030204" pitchFamily="18" charset="0"/>
                            </a:rPr>
                          </m:ctrlPr>
                        </m:fPr>
                        <m:num>
                          <m:r>
                            <a:rPr lang="en-GB" sz="1200" b="0" i="1" smtClean="0">
                              <a:latin typeface="Cambria Math" panose="02040503050406030204" pitchFamily="18" charset="0"/>
                            </a:rPr>
                            <m:t>𝑑𝑦</m:t>
                          </m:r>
                        </m:num>
                        <m:den>
                          <m:r>
                            <a:rPr lang="en-GB" sz="1200" b="0" i="1" smtClean="0">
                              <a:latin typeface="Cambria Math" panose="02040503050406030204" pitchFamily="18" charset="0"/>
                            </a:rPr>
                            <m:t>𝑑𝑡</m:t>
                          </m:r>
                        </m:den>
                      </m:f>
                      <m:r>
                        <a:rPr lang="en-GB" sz="1200" b="0" i="1" smtClean="0">
                          <a:latin typeface="Cambria Math" panose="02040503050406030204" pitchFamily="18" charset="0"/>
                        </a:rPr>
                        <m:t>=−0.1</m:t>
                      </m:r>
                      <m:r>
                        <a:rPr lang="en-GB" sz="1200" b="0" i="1" smtClean="0">
                          <a:latin typeface="Cambria Math" panose="02040503050406030204" pitchFamily="18" charset="0"/>
                        </a:rPr>
                        <m:t>𝑥</m:t>
                      </m:r>
                      <m:r>
                        <a:rPr lang="en-GB" sz="1200" b="0" i="1" smtClean="0">
                          <a:latin typeface="Cambria Math" panose="02040503050406030204" pitchFamily="18" charset="0"/>
                        </a:rPr>
                        <m:t>+0.3</m:t>
                      </m:r>
                      <m:r>
                        <a:rPr lang="en-GB" sz="1200" b="0" i="1" smtClean="0">
                          <a:latin typeface="Cambria Math" panose="02040503050406030204" pitchFamily="18" charset="0"/>
                        </a:rPr>
                        <m:t>𝑦</m:t>
                      </m:r>
                      <m:r>
                        <a:rPr lang="en-GB" sz="1200" b="0" i="1" smtClean="0">
                          <a:latin typeface="Cambria Math" panose="02040503050406030204" pitchFamily="18" charset="0"/>
                        </a:rPr>
                        <m:t>    (2)</m:t>
                      </m:r>
                    </m:oMath>
                  </m:oMathPara>
                </a14:m>
                <a:endParaRPr lang="en-GB" sz="1200" dirty="0">
                  <a:latin typeface="Candara" panose="020E0502030303020204" pitchFamily="34" charset="0"/>
                </a:endParaRPr>
              </a:p>
              <a:p>
                <a:pPr marL="342900" indent="-342900">
                  <a:buAutoNum type="alphaLcParenBoth"/>
                </a:pPr>
                <a:r>
                  <a:rPr lang="en-GB" sz="1200" dirty="0">
                    <a:latin typeface="Candara" panose="020E0502030303020204" pitchFamily="34" charset="0"/>
                  </a:rPr>
                  <a:t>Show that </a:t>
                </a:r>
                <a14:m>
                  <m:oMath xmlns:m="http://schemas.openxmlformats.org/officeDocument/2006/math">
                    <m:f>
                      <m:fPr>
                        <m:ctrlPr>
                          <a:rPr lang="en-GB" sz="1200" b="0" i="1" smtClean="0">
                            <a:latin typeface="Cambria Math" panose="02040503050406030204" pitchFamily="18" charset="0"/>
                          </a:rPr>
                        </m:ctrlPr>
                      </m:fPr>
                      <m:num>
                        <m:sSup>
                          <m:sSupPr>
                            <m:ctrlPr>
                              <a:rPr lang="en-GB" sz="1200" b="0" i="1" smtClean="0">
                                <a:latin typeface="Cambria Math" panose="02040503050406030204" pitchFamily="18" charset="0"/>
                              </a:rPr>
                            </m:ctrlPr>
                          </m:sSupPr>
                          <m:e>
                            <m:r>
                              <a:rPr lang="en-GB" sz="1200" b="0" i="1" smtClean="0">
                                <a:latin typeface="Cambria Math" panose="02040503050406030204" pitchFamily="18" charset="0"/>
                              </a:rPr>
                              <m:t>𝑑</m:t>
                            </m:r>
                          </m:e>
                          <m:sup>
                            <m:r>
                              <a:rPr lang="en-GB" sz="1200" b="0" i="1" smtClean="0">
                                <a:latin typeface="Cambria Math" panose="02040503050406030204" pitchFamily="18" charset="0"/>
                              </a:rPr>
                              <m:t>2</m:t>
                            </m:r>
                          </m:sup>
                        </m:sSup>
                        <m:r>
                          <a:rPr lang="en-GB" sz="1200" b="0" i="1" smtClean="0">
                            <a:latin typeface="Cambria Math" panose="02040503050406030204" pitchFamily="18" charset="0"/>
                          </a:rPr>
                          <m:t>𝑥</m:t>
                        </m:r>
                      </m:num>
                      <m:den>
                        <m:r>
                          <a:rPr lang="en-GB" sz="1200" b="0" i="1" smtClean="0">
                            <a:latin typeface="Cambria Math" panose="02040503050406030204" pitchFamily="18" charset="0"/>
                          </a:rPr>
                          <m:t>𝑑</m:t>
                        </m:r>
                        <m:sSup>
                          <m:sSupPr>
                            <m:ctrlPr>
                              <a:rPr lang="en-GB" sz="1200" b="0" i="1" smtClean="0">
                                <a:latin typeface="Cambria Math" panose="02040503050406030204" pitchFamily="18" charset="0"/>
                              </a:rPr>
                            </m:ctrlPr>
                          </m:sSupPr>
                          <m:e>
                            <m:r>
                              <a:rPr lang="en-GB" sz="1200" b="0" i="1" smtClean="0">
                                <a:latin typeface="Cambria Math" panose="02040503050406030204" pitchFamily="18" charset="0"/>
                              </a:rPr>
                              <m:t>𝑡</m:t>
                            </m:r>
                          </m:e>
                          <m:sup>
                            <m:r>
                              <a:rPr lang="en-GB" sz="1200" b="0" i="1" smtClean="0">
                                <a:latin typeface="Cambria Math" panose="02040503050406030204" pitchFamily="18" charset="0"/>
                              </a:rPr>
                              <m:t>2</m:t>
                            </m:r>
                          </m:sup>
                        </m:sSup>
                      </m:den>
                    </m:f>
                    <m:r>
                      <a:rPr lang="en-GB" sz="1200" b="0" i="1" smtClean="0">
                        <a:latin typeface="Cambria Math" panose="02040503050406030204" pitchFamily="18" charset="0"/>
                      </a:rPr>
                      <m:t>−0.8</m:t>
                    </m:r>
                    <m:f>
                      <m:fPr>
                        <m:ctrlPr>
                          <a:rPr lang="en-GB" sz="1200" b="0" i="1" smtClean="0">
                            <a:latin typeface="Cambria Math" panose="02040503050406030204" pitchFamily="18" charset="0"/>
                          </a:rPr>
                        </m:ctrlPr>
                      </m:fPr>
                      <m:num>
                        <m:r>
                          <a:rPr lang="en-GB" sz="1200" b="0" i="1" smtClean="0">
                            <a:latin typeface="Cambria Math" panose="02040503050406030204" pitchFamily="18" charset="0"/>
                          </a:rPr>
                          <m:t>𝑑𝑥</m:t>
                        </m:r>
                      </m:num>
                      <m:den>
                        <m:r>
                          <a:rPr lang="en-GB" sz="1200" b="0" i="1" smtClean="0">
                            <a:latin typeface="Cambria Math" panose="02040503050406030204" pitchFamily="18" charset="0"/>
                          </a:rPr>
                          <m:t>𝑑𝑡</m:t>
                        </m:r>
                      </m:den>
                    </m:f>
                    <m:r>
                      <a:rPr lang="en-GB" sz="1200" b="0" i="1" smtClean="0">
                        <a:latin typeface="Cambria Math" panose="02040503050406030204" pitchFamily="18" charset="0"/>
                      </a:rPr>
                      <m:t>+0.16</m:t>
                    </m:r>
                    <m:r>
                      <a:rPr lang="en-GB" sz="1200" b="0" i="1" smtClean="0">
                        <a:latin typeface="Cambria Math" panose="02040503050406030204" pitchFamily="18" charset="0"/>
                      </a:rPr>
                      <m:t>𝑥</m:t>
                    </m:r>
                    <m:r>
                      <a:rPr lang="en-GB" sz="1200" b="0" i="1" smtClean="0">
                        <a:latin typeface="Cambria Math" panose="02040503050406030204" pitchFamily="18" charset="0"/>
                      </a:rPr>
                      <m:t>=0</m:t>
                    </m:r>
                  </m:oMath>
                </a14:m>
                <a:endParaRPr lang="en-GB" sz="1200" dirty="0">
                  <a:latin typeface="Candara" panose="020E0502030303020204" pitchFamily="34" charset="0"/>
                </a:endParaRPr>
              </a:p>
              <a:p>
                <a:pPr marL="342900" indent="-342900">
                  <a:buAutoNum type="alphaLcParenBoth"/>
                </a:pPr>
                <a:r>
                  <a:rPr lang="en-GB" sz="1200" dirty="0">
                    <a:latin typeface="Candara" panose="020E0502030303020204" pitchFamily="34" charset="0"/>
                  </a:rPr>
                  <a:t>Find the general solution for the number of bears on the island at time </a:t>
                </a:r>
                <a14:m>
                  <m:oMath xmlns:m="http://schemas.openxmlformats.org/officeDocument/2006/math">
                    <m:r>
                      <a:rPr lang="en-GB" sz="1200" b="0" i="1" smtClean="0">
                        <a:latin typeface="Cambria Math" panose="02040503050406030204" pitchFamily="18" charset="0"/>
                      </a:rPr>
                      <m:t>𝑡</m:t>
                    </m:r>
                  </m:oMath>
                </a14:m>
                <a:r>
                  <a:rPr lang="en-GB" sz="1200" dirty="0">
                    <a:latin typeface="Candara" panose="020E0502030303020204" pitchFamily="34" charset="0"/>
                  </a:rPr>
                  <a:t>.</a:t>
                </a:r>
              </a:p>
              <a:p>
                <a:pPr marL="342900" indent="-342900">
                  <a:buAutoNum type="alphaLcParenBoth"/>
                </a:pPr>
                <a:r>
                  <a:rPr lang="en-GB" sz="1200" dirty="0">
                    <a:latin typeface="Candara" panose="020E0502030303020204" pitchFamily="34" charset="0"/>
                  </a:rPr>
                  <a:t>Find the general solution for the number of fish on the island at time </a:t>
                </a:r>
                <a14:m>
                  <m:oMath xmlns:m="http://schemas.openxmlformats.org/officeDocument/2006/math">
                    <m:r>
                      <a:rPr lang="en-GB" sz="1200" b="0" i="1" smtClean="0">
                        <a:latin typeface="Cambria Math" panose="02040503050406030204" pitchFamily="18" charset="0"/>
                      </a:rPr>
                      <m:t>𝑡</m:t>
                    </m:r>
                  </m:oMath>
                </a14:m>
                <a:r>
                  <a:rPr lang="en-GB" sz="1200" dirty="0">
                    <a:latin typeface="Candara" panose="020E0502030303020204" pitchFamily="34" charset="0"/>
                  </a:rPr>
                  <a:t>.</a:t>
                </a:r>
              </a:p>
              <a:p>
                <a:pPr marL="342900" indent="-342900">
                  <a:buAutoNum type="alphaLcParenBoth"/>
                </a:pPr>
                <a:r>
                  <a:rPr lang="en-GB" sz="1200" dirty="0">
                    <a:latin typeface="Candara" panose="020E0502030303020204" pitchFamily="34" charset="0"/>
                  </a:rPr>
                  <a:t>At the start of 2010 there were 20 bears and 5 fish on the island.</a:t>
                </a:r>
                <a:br>
                  <a:rPr lang="en-GB" sz="1200" dirty="0">
                    <a:latin typeface="Candara" panose="020E0502030303020204" pitchFamily="34" charset="0"/>
                  </a:rPr>
                </a:br>
                <a:r>
                  <a:rPr lang="en-GB" sz="1200" dirty="0">
                    <a:latin typeface="Candara" panose="020E0502030303020204" pitchFamily="34" charset="0"/>
                  </a:rPr>
                  <a:t>Use this information to find the number of fish predicted to be on the island in 2020.</a:t>
                </a:r>
              </a:p>
              <a:p>
                <a:pPr marL="342900" indent="-342900">
                  <a:buAutoNum type="alphaLcParenBoth"/>
                </a:pPr>
                <a:r>
                  <a:rPr lang="en-GB" sz="1200" dirty="0">
                    <a:latin typeface="Candara" panose="020E0502030303020204" pitchFamily="34" charset="0"/>
                  </a:rPr>
                  <a:t>Comment on the suitability of the model.</a:t>
                </a:r>
              </a:p>
            </p:txBody>
          </p:sp>
        </mc:Choice>
        <mc:Fallback xmlns="">
          <p:sp>
            <p:nvSpPr>
              <p:cNvPr id="10" name="TextBox 9"/>
              <p:cNvSpPr txBox="1">
                <a:spLocks noRot="1" noChangeAspect="1" noMove="1" noResize="1" noEditPoints="1" noAdjustHandles="1" noChangeArrowheads="1" noChangeShapeType="1" noTextEdit="1"/>
              </p:cNvSpPr>
              <p:nvPr/>
            </p:nvSpPr>
            <p:spPr>
              <a:xfrm>
                <a:off x="-5018" y="466378"/>
                <a:ext cx="4582033" cy="3482172"/>
              </a:xfrm>
              <a:prstGeom prst="rect">
                <a:avLst/>
              </a:prstGeom>
              <a:blipFill>
                <a:blip r:embed="rId2"/>
                <a:stretch>
                  <a:fillRect l="-133" t="-175" b="-52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4577015" y="461665"/>
                <a:ext cx="4577015" cy="3482172"/>
              </a:xfrm>
              <a:prstGeom prst="rect">
                <a:avLst/>
              </a:prstGeom>
              <a:noFill/>
            </p:spPr>
            <p:txBody>
              <a:bodyPr wrap="square" rtlCol="0">
                <a:spAutoFit/>
              </a:bodyPr>
              <a:lstStyle/>
              <a:p>
                <a:r>
                  <a:rPr lang="en-GB" sz="1200" dirty="0">
                    <a:latin typeface="Candara" panose="020E0502030303020204" pitchFamily="34" charset="0"/>
                  </a:rPr>
                  <a:t>At the start of the year 2010, a survey began on the numbers of bears and fish on a remote island in Northern Canada. After </a:t>
                </a:r>
                <a14:m>
                  <m:oMath xmlns:m="http://schemas.openxmlformats.org/officeDocument/2006/math">
                    <m:r>
                      <a:rPr lang="en-GB" sz="1200" i="1">
                        <a:latin typeface="Cambria Math" panose="02040503050406030204" pitchFamily="18" charset="0"/>
                      </a:rPr>
                      <m:t>𝑡</m:t>
                    </m:r>
                  </m:oMath>
                </a14:m>
                <a:r>
                  <a:rPr lang="en-GB" sz="1200" dirty="0">
                    <a:latin typeface="Candara" panose="020E0502030303020204" pitchFamily="34" charset="0"/>
                  </a:rPr>
                  <a:t> years the number of bears, </a:t>
                </a:r>
                <a14:m>
                  <m:oMath xmlns:m="http://schemas.openxmlformats.org/officeDocument/2006/math">
                    <m:r>
                      <a:rPr lang="en-GB" sz="1200" i="1">
                        <a:latin typeface="Cambria Math" panose="02040503050406030204" pitchFamily="18" charset="0"/>
                      </a:rPr>
                      <m:t>𝑥</m:t>
                    </m:r>
                  </m:oMath>
                </a14:m>
                <a:r>
                  <a:rPr lang="en-GB" sz="1200" dirty="0">
                    <a:latin typeface="Candara" panose="020E0502030303020204" pitchFamily="34" charset="0"/>
                  </a:rPr>
                  <a:t>, and the number of fish, </a:t>
                </a:r>
                <a14:m>
                  <m:oMath xmlns:m="http://schemas.openxmlformats.org/officeDocument/2006/math">
                    <m:r>
                      <a:rPr lang="en-GB" sz="1200" i="1">
                        <a:latin typeface="Cambria Math" panose="02040503050406030204" pitchFamily="18" charset="0"/>
                      </a:rPr>
                      <m:t>𝑦</m:t>
                    </m:r>
                  </m:oMath>
                </a14:m>
                <a:r>
                  <a:rPr lang="en-GB" sz="1200" dirty="0">
                    <a:latin typeface="Candara" panose="020E0502030303020204" pitchFamily="34" charset="0"/>
                  </a:rPr>
                  <a:t>, on the island are modelled by the differential equations</a:t>
                </a:r>
              </a:p>
              <a:p>
                <a:pPr/>
                <a14:m>
                  <m:oMathPara xmlns:m="http://schemas.openxmlformats.org/officeDocument/2006/math">
                    <m:oMathParaPr>
                      <m:jc m:val="centerGroup"/>
                    </m:oMathParaPr>
                    <m:oMath xmlns:m="http://schemas.openxmlformats.org/officeDocument/2006/math">
                      <m:f>
                        <m:fPr>
                          <m:ctrlPr>
                            <a:rPr lang="en-GB" sz="1200" i="1">
                              <a:latin typeface="Cambria Math" panose="02040503050406030204" pitchFamily="18" charset="0"/>
                            </a:rPr>
                          </m:ctrlPr>
                        </m:fPr>
                        <m:num>
                          <m:r>
                            <a:rPr lang="en-GB" sz="1200" i="1">
                              <a:latin typeface="Cambria Math" panose="02040503050406030204" pitchFamily="18" charset="0"/>
                            </a:rPr>
                            <m:t>𝑑𝑥</m:t>
                          </m:r>
                        </m:num>
                        <m:den>
                          <m:r>
                            <a:rPr lang="en-GB" sz="1200" i="1">
                              <a:latin typeface="Cambria Math" panose="02040503050406030204" pitchFamily="18" charset="0"/>
                            </a:rPr>
                            <m:t>𝑑𝑡</m:t>
                          </m:r>
                        </m:den>
                      </m:f>
                      <m:r>
                        <a:rPr lang="en-GB" sz="1200" i="1">
                          <a:latin typeface="Cambria Math" panose="02040503050406030204" pitchFamily="18" charset="0"/>
                        </a:rPr>
                        <m:t>=0.3</m:t>
                      </m:r>
                      <m:r>
                        <a:rPr lang="en-GB" sz="1200" i="1">
                          <a:latin typeface="Cambria Math" panose="02040503050406030204" pitchFamily="18" charset="0"/>
                        </a:rPr>
                        <m:t>𝑥</m:t>
                      </m:r>
                      <m:r>
                        <a:rPr lang="en-GB" sz="1200" i="1">
                          <a:latin typeface="Cambria Math" panose="02040503050406030204" pitchFamily="18" charset="0"/>
                        </a:rPr>
                        <m:t>+0.1</m:t>
                      </m:r>
                      <m:r>
                        <a:rPr lang="en-GB" sz="1200" i="1">
                          <a:latin typeface="Cambria Math" panose="02040503050406030204" pitchFamily="18" charset="0"/>
                        </a:rPr>
                        <m:t>𝑦</m:t>
                      </m:r>
                      <m:r>
                        <a:rPr lang="en-GB" sz="1200" i="1">
                          <a:latin typeface="Cambria Math" panose="02040503050406030204" pitchFamily="18" charset="0"/>
                        </a:rPr>
                        <m:t>       (1)</m:t>
                      </m:r>
                    </m:oMath>
                    <m:oMath xmlns:m="http://schemas.openxmlformats.org/officeDocument/2006/math">
                      <m:f>
                        <m:fPr>
                          <m:ctrlPr>
                            <a:rPr lang="en-GB" sz="1200" i="1">
                              <a:latin typeface="Cambria Math" panose="02040503050406030204" pitchFamily="18" charset="0"/>
                            </a:rPr>
                          </m:ctrlPr>
                        </m:fPr>
                        <m:num>
                          <m:r>
                            <a:rPr lang="en-GB" sz="1200" i="1">
                              <a:latin typeface="Cambria Math" panose="02040503050406030204" pitchFamily="18" charset="0"/>
                            </a:rPr>
                            <m:t>𝑑𝑦</m:t>
                          </m:r>
                        </m:num>
                        <m:den>
                          <m:r>
                            <a:rPr lang="en-GB" sz="1200" i="1">
                              <a:latin typeface="Cambria Math" panose="02040503050406030204" pitchFamily="18" charset="0"/>
                            </a:rPr>
                            <m:t>𝑑𝑡</m:t>
                          </m:r>
                        </m:den>
                      </m:f>
                      <m:r>
                        <a:rPr lang="en-GB" sz="1200" i="1">
                          <a:latin typeface="Cambria Math" panose="02040503050406030204" pitchFamily="18" charset="0"/>
                        </a:rPr>
                        <m:t>=−0.1</m:t>
                      </m:r>
                      <m:r>
                        <a:rPr lang="en-GB" sz="1200" i="1">
                          <a:latin typeface="Cambria Math" panose="02040503050406030204" pitchFamily="18" charset="0"/>
                        </a:rPr>
                        <m:t>𝑥</m:t>
                      </m:r>
                      <m:r>
                        <a:rPr lang="en-GB" sz="1200" i="1">
                          <a:latin typeface="Cambria Math" panose="02040503050406030204" pitchFamily="18" charset="0"/>
                        </a:rPr>
                        <m:t>+0.5</m:t>
                      </m:r>
                      <m:r>
                        <a:rPr lang="en-GB" sz="1200" i="1">
                          <a:latin typeface="Cambria Math" panose="02040503050406030204" pitchFamily="18" charset="0"/>
                        </a:rPr>
                        <m:t>𝑦</m:t>
                      </m:r>
                      <m:r>
                        <a:rPr lang="en-GB" sz="1200" i="1">
                          <a:latin typeface="Cambria Math" panose="02040503050406030204" pitchFamily="18" charset="0"/>
                        </a:rPr>
                        <m:t>    (2)</m:t>
                      </m:r>
                    </m:oMath>
                  </m:oMathPara>
                </a14:m>
                <a:endParaRPr lang="en-GB" sz="1200" dirty="0">
                  <a:latin typeface="Candara" panose="020E0502030303020204" pitchFamily="34" charset="0"/>
                </a:endParaRPr>
              </a:p>
              <a:p>
                <a:pPr marL="342900" indent="-342900">
                  <a:buAutoNum type="alphaLcParenBoth"/>
                </a:pPr>
                <a:r>
                  <a:rPr lang="en-GB" sz="1200" dirty="0">
                    <a:latin typeface="Candara" panose="020E0502030303020204" pitchFamily="34" charset="0"/>
                  </a:rPr>
                  <a:t>Show that </a:t>
                </a:r>
                <a14:m>
                  <m:oMath xmlns:m="http://schemas.openxmlformats.org/officeDocument/2006/math">
                    <m:f>
                      <m:fPr>
                        <m:ctrlPr>
                          <a:rPr lang="en-GB" sz="1200" i="1">
                            <a:latin typeface="Cambria Math" panose="02040503050406030204" pitchFamily="18" charset="0"/>
                          </a:rPr>
                        </m:ctrlPr>
                      </m:fPr>
                      <m:num>
                        <m:sSup>
                          <m:sSupPr>
                            <m:ctrlPr>
                              <a:rPr lang="en-GB" sz="1200" i="1">
                                <a:latin typeface="Cambria Math" panose="02040503050406030204" pitchFamily="18" charset="0"/>
                              </a:rPr>
                            </m:ctrlPr>
                          </m:sSupPr>
                          <m:e>
                            <m:r>
                              <a:rPr lang="en-GB" sz="1200" i="1">
                                <a:latin typeface="Cambria Math" panose="02040503050406030204" pitchFamily="18" charset="0"/>
                              </a:rPr>
                              <m:t>𝑑</m:t>
                            </m:r>
                          </m:e>
                          <m:sup>
                            <m:r>
                              <a:rPr lang="en-GB" sz="1200" i="1">
                                <a:latin typeface="Cambria Math" panose="02040503050406030204" pitchFamily="18" charset="0"/>
                              </a:rPr>
                              <m:t>2</m:t>
                            </m:r>
                          </m:sup>
                        </m:sSup>
                        <m:r>
                          <a:rPr lang="en-GB" sz="1200" i="1">
                            <a:latin typeface="Cambria Math" panose="02040503050406030204" pitchFamily="18" charset="0"/>
                          </a:rPr>
                          <m:t>𝑥</m:t>
                        </m:r>
                      </m:num>
                      <m:den>
                        <m:r>
                          <a:rPr lang="en-GB" sz="1200" i="1">
                            <a:latin typeface="Cambria Math" panose="02040503050406030204" pitchFamily="18" charset="0"/>
                          </a:rPr>
                          <m:t>𝑑</m:t>
                        </m:r>
                        <m:sSup>
                          <m:sSupPr>
                            <m:ctrlPr>
                              <a:rPr lang="en-GB" sz="1200" i="1">
                                <a:latin typeface="Cambria Math" panose="02040503050406030204" pitchFamily="18" charset="0"/>
                              </a:rPr>
                            </m:ctrlPr>
                          </m:sSupPr>
                          <m:e>
                            <m:r>
                              <a:rPr lang="en-GB" sz="1200" i="1">
                                <a:latin typeface="Cambria Math" panose="02040503050406030204" pitchFamily="18" charset="0"/>
                              </a:rPr>
                              <m:t>𝑡</m:t>
                            </m:r>
                          </m:e>
                          <m:sup>
                            <m:r>
                              <a:rPr lang="en-GB" sz="1200" i="1">
                                <a:latin typeface="Cambria Math" panose="02040503050406030204" pitchFamily="18" charset="0"/>
                              </a:rPr>
                              <m:t>2</m:t>
                            </m:r>
                          </m:sup>
                        </m:sSup>
                      </m:den>
                    </m:f>
                    <m:r>
                      <a:rPr lang="en-GB" sz="1200" i="1">
                        <a:latin typeface="Cambria Math" panose="02040503050406030204" pitchFamily="18" charset="0"/>
                      </a:rPr>
                      <m:t>−0.8</m:t>
                    </m:r>
                    <m:f>
                      <m:fPr>
                        <m:ctrlPr>
                          <a:rPr lang="en-GB" sz="1200" i="1">
                            <a:latin typeface="Cambria Math" panose="02040503050406030204" pitchFamily="18" charset="0"/>
                          </a:rPr>
                        </m:ctrlPr>
                      </m:fPr>
                      <m:num>
                        <m:r>
                          <a:rPr lang="en-GB" sz="1200" i="1">
                            <a:latin typeface="Cambria Math" panose="02040503050406030204" pitchFamily="18" charset="0"/>
                          </a:rPr>
                          <m:t>𝑑𝑥</m:t>
                        </m:r>
                      </m:num>
                      <m:den>
                        <m:r>
                          <a:rPr lang="en-GB" sz="1200" i="1">
                            <a:latin typeface="Cambria Math" panose="02040503050406030204" pitchFamily="18" charset="0"/>
                          </a:rPr>
                          <m:t>𝑑𝑡</m:t>
                        </m:r>
                      </m:den>
                    </m:f>
                    <m:r>
                      <a:rPr lang="en-GB" sz="1200" i="1">
                        <a:latin typeface="Cambria Math" panose="02040503050406030204" pitchFamily="18" charset="0"/>
                      </a:rPr>
                      <m:t>+0.16</m:t>
                    </m:r>
                    <m:r>
                      <a:rPr lang="en-GB" sz="1200" i="1">
                        <a:latin typeface="Cambria Math" panose="02040503050406030204" pitchFamily="18" charset="0"/>
                      </a:rPr>
                      <m:t>𝑥</m:t>
                    </m:r>
                    <m:r>
                      <a:rPr lang="en-GB" sz="1200" i="1">
                        <a:latin typeface="Cambria Math" panose="02040503050406030204" pitchFamily="18" charset="0"/>
                      </a:rPr>
                      <m:t>=0</m:t>
                    </m:r>
                  </m:oMath>
                </a14:m>
                <a:endParaRPr lang="en-GB" sz="1200" dirty="0">
                  <a:latin typeface="Candara" panose="020E0502030303020204" pitchFamily="34" charset="0"/>
                </a:endParaRPr>
              </a:p>
              <a:p>
                <a:pPr marL="342900" indent="-342900">
                  <a:buAutoNum type="alphaLcParenBoth"/>
                </a:pPr>
                <a:r>
                  <a:rPr lang="en-GB" sz="1200" dirty="0">
                    <a:latin typeface="Candara" panose="020E0502030303020204" pitchFamily="34" charset="0"/>
                  </a:rPr>
                  <a:t>Find the general solution for the number of bears on the island at time </a:t>
                </a:r>
                <a14:m>
                  <m:oMath xmlns:m="http://schemas.openxmlformats.org/officeDocument/2006/math">
                    <m:r>
                      <a:rPr lang="en-GB" sz="1200" i="1">
                        <a:latin typeface="Cambria Math" panose="02040503050406030204" pitchFamily="18" charset="0"/>
                      </a:rPr>
                      <m:t>𝑡</m:t>
                    </m:r>
                  </m:oMath>
                </a14:m>
                <a:r>
                  <a:rPr lang="en-GB" sz="1200" dirty="0">
                    <a:latin typeface="Candara" panose="020E0502030303020204" pitchFamily="34" charset="0"/>
                  </a:rPr>
                  <a:t>.</a:t>
                </a:r>
              </a:p>
              <a:p>
                <a:pPr marL="342900" indent="-342900">
                  <a:buAutoNum type="alphaLcParenBoth"/>
                </a:pPr>
                <a:r>
                  <a:rPr lang="en-GB" sz="1200" dirty="0">
                    <a:latin typeface="Candara" panose="020E0502030303020204" pitchFamily="34" charset="0"/>
                  </a:rPr>
                  <a:t>Find the general solution for the number of fish on the island at time </a:t>
                </a:r>
                <a14:m>
                  <m:oMath xmlns:m="http://schemas.openxmlformats.org/officeDocument/2006/math">
                    <m:r>
                      <a:rPr lang="en-GB" sz="1200" i="1">
                        <a:latin typeface="Cambria Math" panose="02040503050406030204" pitchFamily="18" charset="0"/>
                      </a:rPr>
                      <m:t>𝑡</m:t>
                    </m:r>
                  </m:oMath>
                </a14:m>
                <a:r>
                  <a:rPr lang="en-GB" sz="1200" dirty="0">
                    <a:latin typeface="Candara" panose="020E0502030303020204" pitchFamily="34" charset="0"/>
                  </a:rPr>
                  <a:t>.</a:t>
                </a:r>
              </a:p>
              <a:p>
                <a:pPr marL="342900" indent="-342900">
                  <a:buAutoNum type="alphaLcParenBoth"/>
                </a:pPr>
                <a:r>
                  <a:rPr lang="en-GB" sz="1200" dirty="0">
                    <a:latin typeface="Candara" panose="020E0502030303020204" pitchFamily="34" charset="0"/>
                  </a:rPr>
                  <a:t>At the start of 2010 there were 5 bears and 20 fish on the island.</a:t>
                </a:r>
                <a:br>
                  <a:rPr lang="en-GB" sz="1200" dirty="0">
                    <a:latin typeface="Candara" panose="020E0502030303020204" pitchFamily="34" charset="0"/>
                  </a:rPr>
                </a:br>
                <a:r>
                  <a:rPr lang="en-GB" sz="1200" dirty="0">
                    <a:latin typeface="Candara" panose="020E0502030303020204" pitchFamily="34" charset="0"/>
                  </a:rPr>
                  <a:t>Use this information to find the number of bears predicted to be on the island in 2020.</a:t>
                </a:r>
              </a:p>
              <a:p>
                <a:pPr marL="342900" indent="-342900">
                  <a:buAutoNum type="alphaLcParenBoth"/>
                </a:pPr>
                <a:r>
                  <a:rPr lang="en-GB" sz="1200" dirty="0">
                    <a:latin typeface="Candara" panose="020E0502030303020204" pitchFamily="34" charset="0"/>
                  </a:rPr>
                  <a:t>Comment on the suitability of the model.</a:t>
                </a:r>
              </a:p>
            </p:txBody>
          </p:sp>
        </mc:Choice>
        <mc:Fallback xmlns="">
          <p:sp>
            <p:nvSpPr>
              <p:cNvPr id="11" name="TextBox 10"/>
              <p:cNvSpPr txBox="1">
                <a:spLocks noRot="1" noChangeAspect="1" noMove="1" noResize="1" noEditPoints="1" noAdjustHandles="1" noChangeArrowheads="1" noChangeShapeType="1" noTextEdit="1"/>
              </p:cNvSpPr>
              <p:nvPr/>
            </p:nvSpPr>
            <p:spPr>
              <a:xfrm>
                <a:off x="4577015" y="461665"/>
                <a:ext cx="4577015" cy="3482172"/>
              </a:xfrm>
              <a:prstGeom prst="rect">
                <a:avLst/>
              </a:prstGeom>
              <a:blipFill>
                <a:blip r:embed="rId3"/>
                <a:stretch>
                  <a:fillRect l="-133" t="-175" b="-52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 name="Rectangle 11">
                <a:extLst>
                  <a:ext uri="{FF2B5EF4-FFF2-40B4-BE49-F238E27FC236}">
                    <a16:creationId xmlns:a16="http://schemas.microsoft.com/office/drawing/2014/main" id="{C24385B1-56CC-4BCF-9B84-8EA2D3337E37}"/>
                  </a:ext>
                </a:extLst>
              </p:cNvPr>
              <p:cNvSpPr/>
              <p:nvPr/>
            </p:nvSpPr>
            <p:spPr>
              <a:xfrm>
                <a:off x="4566986" y="3943837"/>
                <a:ext cx="4572001" cy="1815882"/>
              </a:xfrm>
              <a:prstGeom prst="rect">
                <a:avLst/>
              </a:prstGeom>
            </p:spPr>
            <p:txBody>
              <a:bodyPr wrap="square">
                <a:spAutoFit/>
              </a:bodyPr>
              <a:lstStyle/>
              <a:p>
                <a:r>
                  <a:rPr lang="en-GB" sz="1600" dirty="0">
                    <a:solidFill>
                      <a:srgbClr val="FF0000"/>
                    </a:solidFill>
                    <a:latin typeface="Candara" panose="020E0502030303020204" pitchFamily="34" charset="0"/>
                    <a:ea typeface="Cambria Math" panose="02040503050406030204" pitchFamily="18" charset="0"/>
                  </a:rPr>
                  <a:t>(a) Shown</a:t>
                </a:r>
              </a:p>
              <a:p>
                <a:r>
                  <a:rPr lang="en-GB" sz="1600" dirty="0">
                    <a:solidFill>
                      <a:srgbClr val="FF0000"/>
                    </a:solidFill>
                    <a:latin typeface="Candara" panose="020E0502030303020204" pitchFamily="34" charset="0"/>
                    <a:ea typeface="Cambria Math" panose="02040503050406030204" pitchFamily="18" charset="0"/>
                  </a:rPr>
                  <a:t>(b) </a:t>
                </a:r>
                <a14:m>
                  <m:oMath xmlns:m="http://schemas.openxmlformats.org/officeDocument/2006/math">
                    <m:r>
                      <a:rPr lang="en-GB" sz="1600" i="1">
                        <a:solidFill>
                          <a:srgbClr val="FF0000"/>
                        </a:solidFill>
                        <a:latin typeface="Cambria Math" panose="02040503050406030204" pitchFamily="18" charset="0"/>
                      </a:rPr>
                      <m:t>𝑥</m:t>
                    </m:r>
                    <m:r>
                      <a:rPr lang="en-GB" sz="1600" i="1">
                        <a:solidFill>
                          <a:srgbClr val="FF0000"/>
                        </a:solidFill>
                        <a:latin typeface="Cambria Math" panose="02040503050406030204" pitchFamily="18" charset="0"/>
                      </a:rPr>
                      <m:t>=</m:t>
                    </m:r>
                    <m:r>
                      <a:rPr lang="en-GB" sz="1600" i="1">
                        <a:solidFill>
                          <a:srgbClr val="FF0000"/>
                        </a:solidFill>
                        <a:latin typeface="Cambria Math" panose="02040503050406030204" pitchFamily="18" charset="0"/>
                      </a:rPr>
                      <m:t>𝐴</m:t>
                    </m:r>
                    <m:sSup>
                      <m:sSupPr>
                        <m:ctrlPr>
                          <a:rPr lang="en-GB" sz="1600" i="1">
                            <a:solidFill>
                              <a:srgbClr val="FF0000"/>
                            </a:solidFill>
                            <a:latin typeface="Cambria Math" panose="02040503050406030204" pitchFamily="18" charset="0"/>
                          </a:rPr>
                        </m:ctrlPr>
                      </m:sSupPr>
                      <m:e>
                        <m:r>
                          <a:rPr lang="en-GB" sz="1600" i="1">
                            <a:solidFill>
                              <a:srgbClr val="FF0000"/>
                            </a:solidFill>
                            <a:latin typeface="Cambria Math" panose="02040503050406030204" pitchFamily="18" charset="0"/>
                          </a:rPr>
                          <m:t>𝑒</m:t>
                        </m:r>
                      </m:e>
                      <m:sup>
                        <m:r>
                          <a:rPr lang="en-GB" sz="1600" i="1">
                            <a:solidFill>
                              <a:srgbClr val="FF0000"/>
                            </a:solidFill>
                            <a:latin typeface="Cambria Math" panose="02040503050406030204" pitchFamily="18" charset="0"/>
                          </a:rPr>
                          <m:t>0.4</m:t>
                        </m:r>
                        <m:r>
                          <a:rPr lang="en-GB" sz="1600" i="1">
                            <a:solidFill>
                              <a:srgbClr val="FF0000"/>
                            </a:solidFill>
                            <a:latin typeface="Cambria Math" panose="02040503050406030204" pitchFamily="18" charset="0"/>
                          </a:rPr>
                          <m:t>𝑡</m:t>
                        </m:r>
                      </m:sup>
                    </m:sSup>
                    <m:r>
                      <a:rPr lang="en-GB" sz="1600" i="1">
                        <a:solidFill>
                          <a:srgbClr val="FF0000"/>
                        </a:solidFill>
                        <a:latin typeface="Cambria Math" panose="02040503050406030204" pitchFamily="18" charset="0"/>
                      </a:rPr>
                      <m:t>+</m:t>
                    </m:r>
                    <m:r>
                      <a:rPr lang="en-GB" sz="1600" i="1">
                        <a:solidFill>
                          <a:srgbClr val="FF0000"/>
                        </a:solidFill>
                        <a:latin typeface="Cambria Math" panose="02040503050406030204" pitchFamily="18" charset="0"/>
                      </a:rPr>
                      <m:t>𝐵𝑡</m:t>
                    </m:r>
                    <m:sSup>
                      <m:sSupPr>
                        <m:ctrlPr>
                          <a:rPr lang="en-GB" sz="1600" i="1">
                            <a:solidFill>
                              <a:srgbClr val="FF0000"/>
                            </a:solidFill>
                            <a:latin typeface="Cambria Math" panose="02040503050406030204" pitchFamily="18" charset="0"/>
                          </a:rPr>
                        </m:ctrlPr>
                      </m:sSupPr>
                      <m:e>
                        <m:r>
                          <a:rPr lang="en-GB" sz="1600" i="1">
                            <a:solidFill>
                              <a:srgbClr val="FF0000"/>
                            </a:solidFill>
                            <a:latin typeface="Cambria Math" panose="02040503050406030204" pitchFamily="18" charset="0"/>
                          </a:rPr>
                          <m:t>𝑒</m:t>
                        </m:r>
                      </m:e>
                      <m:sup>
                        <m:r>
                          <a:rPr lang="en-GB" sz="1600" i="1">
                            <a:solidFill>
                              <a:srgbClr val="FF0000"/>
                            </a:solidFill>
                            <a:latin typeface="Cambria Math" panose="02040503050406030204" pitchFamily="18" charset="0"/>
                          </a:rPr>
                          <m:t>0.4</m:t>
                        </m:r>
                        <m:r>
                          <a:rPr lang="en-GB" sz="1600" i="1">
                            <a:solidFill>
                              <a:srgbClr val="FF0000"/>
                            </a:solidFill>
                            <a:latin typeface="Cambria Math" panose="02040503050406030204" pitchFamily="18" charset="0"/>
                          </a:rPr>
                          <m:t>𝑡</m:t>
                        </m:r>
                      </m:sup>
                    </m:sSup>
                  </m:oMath>
                </a14:m>
                <a:endParaRPr lang="en-GB" sz="1600" dirty="0">
                  <a:solidFill>
                    <a:srgbClr val="FF0000"/>
                  </a:solidFill>
                  <a:latin typeface="Candara" panose="020E0502030303020204" pitchFamily="34" charset="0"/>
                  <a:ea typeface="Cambria Math" panose="02040503050406030204" pitchFamily="18" charset="0"/>
                </a:endParaRPr>
              </a:p>
              <a:p>
                <a:r>
                  <a:rPr lang="en-GB" sz="1600" dirty="0">
                    <a:solidFill>
                      <a:srgbClr val="FF0000"/>
                    </a:solidFill>
                    <a:latin typeface="Candara" panose="020E0502030303020204" pitchFamily="34" charset="0"/>
                    <a:ea typeface="Cambria Math" panose="02040503050406030204" pitchFamily="18" charset="0"/>
                  </a:rPr>
                  <a:t>(c) </a:t>
                </a:r>
                <a14:m>
                  <m:oMath xmlns:m="http://schemas.openxmlformats.org/officeDocument/2006/math">
                    <m:r>
                      <a:rPr lang="en-GB" sz="1600" i="1">
                        <a:solidFill>
                          <a:srgbClr val="FF0000"/>
                        </a:solidFill>
                        <a:latin typeface="Cambria Math" panose="02040503050406030204" pitchFamily="18" charset="0"/>
                      </a:rPr>
                      <m:t>𝑦</m:t>
                    </m:r>
                    <m:r>
                      <a:rPr lang="en-GB" sz="1600" i="1">
                        <a:solidFill>
                          <a:srgbClr val="FF0000"/>
                        </a:solidFill>
                        <a:latin typeface="Cambria Math" panose="02040503050406030204" pitchFamily="18" charset="0"/>
                      </a:rPr>
                      <m:t>=</m:t>
                    </m:r>
                    <m:r>
                      <a:rPr lang="en-GB" sz="1600" i="1">
                        <a:solidFill>
                          <a:srgbClr val="FF0000"/>
                        </a:solidFill>
                        <a:latin typeface="Cambria Math" panose="02040503050406030204" pitchFamily="18" charset="0"/>
                      </a:rPr>
                      <m:t>𝐴</m:t>
                    </m:r>
                    <m:sSup>
                      <m:sSupPr>
                        <m:ctrlPr>
                          <a:rPr lang="en-GB" sz="1600" i="1">
                            <a:solidFill>
                              <a:srgbClr val="FF0000"/>
                            </a:solidFill>
                            <a:latin typeface="Cambria Math" panose="02040503050406030204" pitchFamily="18" charset="0"/>
                          </a:rPr>
                        </m:ctrlPr>
                      </m:sSupPr>
                      <m:e>
                        <m:r>
                          <a:rPr lang="en-GB" sz="1600" i="1">
                            <a:solidFill>
                              <a:srgbClr val="FF0000"/>
                            </a:solidFill>
                            <a:latin typeface="Cambria Math" panose="02040503050406030204" pitchFamily="18" charset="0"/>
                          </a:rPr>
                          <m:t>𝑒</m:t>
                        </m:r>
                      </m:e>
                      <m:sup>
                        <m:r>
                          <a:rPr lang="en-GB" sz="1600" i="1">
                            <a:solidFill>
                              <a:srgbClr val="FF0000"/>
                            </a:solidFill>
                            <a:latin typeface="Cambria Math" panose="02040503050406030204" pitchFamily="18" charset="0"/>
                          </a:rPr>
                          <m:t>0.4</m:t>
                        </m:r>
                        <m:r>
                          <a:rPr lang="en-GB" sz="1600" i="1">
                            <a:solidFill>
                              <a:srgbClr val="FF0000"/>
                            </a:solidFill>
                            <a:latin typeface="Cambria Math" panose="02040503050406030204" pitchFamily="18" charset="0"/>
                          </a:rPr>
                          <m:t>𝑡</m:t>
                        </m:r>
                      </m:sup>
                    </m:sSup>
                    <m:r>
                      <a:rPr lang="en-GB" sz="1600" i="1">
                        <a:solidFill>
                          <a:srgbClr val="FF0000"/>
                        </a:solidFill>
                        <a:latin typeface="Cambria Math" panose="02040503050406030204" pitchFamily="18" charset="0"/>
                      </a:rPr>
                      <m:t>+10</m:t>
                    </m:r>
                    <m:r>
                      <a:rPr lang="en-GB" sz="1600" i="1">
                        <a:solidFill>
                          <a:srgbClr val="FF0000"/>
                        </a:solidFill>
                        <a:latin typeface="Cambria Math" panose="02040503050406030204" pitchFamily="18" charset="0"/>
                      </a:rPr>
                      <m:t>𝐵</m:t>
                    </m:r>
                    <m:sSup>
                      <m:sSupPr>
                        <m:ctrlPr>
                          <a:rPr lang="en-GB" sz="1600" i="1">
                            <a:solidFill>
                              <a:srgbClr val="FF0000"/>
                            </a:solidFill>
                            <a:latin typeface="Cambria Math" panose="02040503050406030204" pitchFamily="18" charset="0"/>
                          </a:rPr>
                        </m:ctrlPr>
                      </m:sSupPr>
                      <m:e>
                        <m:r>
                          <a:rPr lang="en-GB" sz="1600" i="1">
                            <a:solidFill>
                              <a:srgbClr val="FF0000"/>
                            </a:solidFill>
                            <a:latin typeface="Cambria Math" panose="02040503050406030204" pitchFamily="18" charset="0"/>
                          </a:rPr>
                          <m:t>𝑒</m:t>
                        </m:r>
                      </m:e>
                      <m:sup>
                        <m:r>
                          <a:rPr lang="en-GB" sz="1600" i="1">
                            <a:solidFill>
                              <a:srgbClr val="FF0000"/>
                            </a:solidFill>
                            <a:latin typeface="Cambria Math" panose="02040503050406030204" pitchFamily="18" charset="0"/>
                          </a:rPr>
                          <m:t>0.4</m:t>
                        </m:r>
                        <m:r>
                          <a:rPr lang="en-GB" sz="1600" i="1">
                            <a:solidFill>
                              <a:srgbClr val="FF0000"/>
                            </a:solidFill>
                            <a:latin typeface="Cambria Math" panose="02040503050406030204" pitchFamily="18" charset="0"/>
                          </a:rPr>
                          <m:t>𝑡</m:t>
                        </m:r>
                      </m:sup>
                    </m:sSup>
                    <m:r>
                      <a:rPr lang="en-GB" sz="1600" i="1">
                        <a:solidFill>
                          <a:srgbClr val="FF0000"/>
                        </a:solidFill>
                        <a:latin typeface="Cambria Math" panose="02040503050406030204" pitchFamily="18" charset="0"/>
                      </a:rPr>
                      <m:t>+</m:t>
                    </m:r>
                    <m:r>
                      <a:rPr lang="en-GB" sz="1600" i="1">
                        <a:solidFill>
                          <a:srgbClr val="FF0000"/>
                        </a:solidFill>
                        <a:latin typeface="Cambria Math" panose="02040503050406030204" pitchFamily="18" charset="0"/>
                      </a:rPr>
                      <m:t>𝐵𝑡</m:t>
                    </m:r>
                    <m:sSup>
                      <m:sSupPr>
                        <m:ctrlPr>
                          <a:rPr lang="en-GB" sz="1600" i="1">
                            <a:solidFill>
                              <a:srgbClr val="FF0000"/>
                            </a:solidFill>
                            <a:latin typeface="Cambria Math" panose="02040503050406030204" pitchFamily="18" charset="0"/>
                          </a:rPr>
                        </m:ctrlPr>
                      </m:sSupPr>
                      <m:e>
                        <m:r>
                          <a:rPr lang="en-GB" sz="1600" i="1">
                            <a:solidFill>
                              <a:srgbClr val="FF0000"/>
                            </a:solidFill>
                            <a:latin typeface="Cambria Math" panose="02040503050406030204" pitchFamily="18" charset="0"/>
                          </a:rPr>
                          <m:t>𝑒</m:t>
                        </m:r>
                      </m:e>
                      <m:sup>
                        <m:r>
                          <a:rPr lang="en-GB" sz="1600" i="1">
                            <a:solidFill>
                              <a:srgbClr val="FF0000"/>
                            </a:solidFill>
                            <a:latin typeface="Cambria Math" panose="02040503050406030204" pitchFamily="18" charset="0"/>
                          </a:rPr>
                          <m:t>0.4</m:t>
                        </m:r>
                        <m:r>
                          <a:rPr lang="en-GB" sz="1600" i="1">
                            <a:solidFill>
                              <a:srgbClr val="FF0000"/>
                            </a:solidFill>
                            <a:latin typeface="Cambria Math" panose="02040503050406030204" pitchFamily="18" charset="0"/>
                          </a:rPr>
                          <m:t>𝑡</m:t>
                        </m:r>
                      </m:sup>
                    </m:sSup>
                  </m:oMath>
                </a14:m>
                <a:endParaRPr lang="en-GB" sz="1600" dirty="0">
                  <a:solidFill>
                    <a:srgbClr val="FF0000"/>
                  </a:solidFill>
                  <a:latin typeface="Candara" panose="020E0502030303020204" pitchFamily="34" charset="0"/>
                  <a:ea typeface="Cambria Math" panose="02040503050406030204" pitchFamily="18" charset="0"/>
                </a:endParaRPr>
              </a:p>
              <a:p>
                <a:r>
                  <a:rPr lang="en-GB" sz="1600" dirty="0">
                    <a:solidFill>
                      <a:srgbClr val="FF0000"/>
                    </a:solidFill>
                    <a:latin typeface="Candara" panose="020E0502030303020204" pitchFamily="34" charset="0"/>
                    <a:ea typeface="Cambria Math" panose="02040503050406030204" pitchFamily="18" charset="0"/>
                  </a:rPr>
                  <a:t>(d) </a:t>
                </a:r>
                <a14:m>
                  <m:oMath xmlns:m="http://schemas.openxmlformats.org/officeDocument/2006/math">
                    <m:r>
                      <a:rPr lang="en-GB" sz="1600" b="0" i="1" smtClean="0">
                        <a:solidFill>
                          <a:srgbClr val="FF0000"/>
                        </a:solidFill>
                        <a:latin typeface="Cambria Math" panose="02040503050406030204" pitchFamily="18" charset="0"/>
                        <a:ea typeface="Cambria Math" panose="02040503050406030204" pitchFamily="18" charset="0"/>
                      </a:rPr>
                      <m:t>1092</m:t>
                    </m:r>
                  </m:oMath>
                </a14:m>
                <a:endParaRPr lang="en-GB" sz="1600" dirty="0">
                  <a:solidFill>
                    <a:srgbClr val="FF0000"/>
                  </a:solidFill>
                  <a:latin typeface="Candara" panose="020E0502030303020204" pitchFamily="34" charset="0"/>
                  <a:ea typeface="Cambria Math" panose="02040503050406030204" pitchFamily="18" charset="0"/>
                </a:endParaRPr>
              </a:p>
              <a:p>
                <a:r>
                  <a:rPr lang="en-GB" sz="1600" dirty="0">
                    <a:solidFill>
                      <a:srgbClr val="FF0000"/>
                    </a:solidFill>
                    <a:latin typeface="Candara" panose="020E0502030303020204" pitchFamily="34" charset="0"/>
                    <a:ea typeface="Cambria Math" panose="02040503050406030204" pitchFamily="18" charset="0"/>
                  </a:rPr>
                  <a:t>(e) </a:t>
                </a:r>
                <a:r>
                  <a:rPr lang="en-GB" sz="1600" dirty="0">
                    <a:solidFill>
                      <a:srgbClr val="FF0000"/>
                    </a:solidFill>
                    <a:latin typeface="Candara" panose="020E0502030303020204" pitchFamily="34" charset="0"/>
                  </a:rPr>
                  <a:t>The model predicts the number of bears (and the number of fish) will grow without limit so it is unlikely to be realistic.</a:t>
                </a:r>
              </a:p>
            </p:txBody>
          </p:sp>
        </mc:Choice>
        <mc:Fallback xmlns="">
          <p:sp>
            <p:nvSpPr>
              <p:cNvPr id="12" name="Rectangle 11">
                <a:extLst>
                  <a:ext uri="{FF2B5EF4-FFF2-40B4-BE49-F238E27FC236}">
                    <a16:creationId xmlns:a16="http://schemas.microsoft.com/office/drawing/2014/main" id="{C24385B1-56CC-4BCF-9B84-8EA2D3337E37}"/>
                  </a:ext>
                </a:extLst>
              </p:cNvPr>
              <p:cNvSpPr>
                <a:spLocks noRot="1" noChangeAspect="1" noMove="1" noResize="1" noEditPoints="1" noAdjustHandles="1" noChangeArrowheads="1" noChangeShapeType="1" noTextEdit="1"/>
              </p:cNvSpPr>
              <p:nvPr/>
            </p:nvSpPr>
            <p:spPr>
              <a:xfrm>
                <a:off x="4566986" y="3943837"/>
                <a:ext cx="4572001" cy="1815882"/>
              </a:xfrm>
              <a:prstGeom prst="rect">
                <a:avLst/>
              </a:prstGeom>
              <a:blipFill>
                <a:blip r:embed="rId4"/>
                <a:stretch>
                  <a:fillRect l="-667" t="-1007" b="-3356"/>
                </a:stretch>
              </a:blipFill>
            </p:spPr>
            <p:txBody>
              <a:bodyPr/>
              <a:lstStyle/>
              <a:p>
                <a:r>
                  <a:rPr lang="en-GB">
                    <a:noFill/>
                  </a:rPr>
                  <a:t> </a:t>
                </a:r>
              </a:p>
            </p:txBody>
          </p:sp>
        </mc:Fallback>
      </mc:AlternateContent>
    </p:spTree>
    <p:extLst>
      <p:ext uri="{BB962C8B-B14F-4D97-AF65-F5344CB8AC3E}">
        <p14:creationId xmlns:p14="http://schemas.microsoft.com/office/powerpoint/2010/main" val="3703731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mc:AlternateContent xmlns:mc="http://schemas.openxmlformats.org/markup-compatibility/2006" xmlns:a14="http://schemas.microsoft.com/office/drawing/2010/main">
        <mc:Choice Requires="a14">
          <p:sp>
            <p:nvSpPr>
              <p:cNvPr id="10" name="TextBox 9"/>
              <p:cNvSpPr txBox="1"/>
              <p:nvPr/>
            </p:nvSpPr>
            <p:spPr>
              <a:xfrm>
                <a:off x="-5018" y="466378"/>
                <a:ext cx="4582033" cy="3297506"/>
              </a:xfrm>
              <a:prstGeom prst="rect">
                <a:avLst/>
              </a:prstGeom>
              <a:noFill/>
            </p:spPr>
            <p:txBody>
              <a:bodyPr wrap="square" rtlCol="0">
                <a:spAutoFit/>
              </a:bodyPr>
              <a:lstStyle/>
              <a:p>
                <a:r>
                  <a:rPr lang="en-GB" sz="1200" dirty="0">
                    <a:latin typeface="Candara" panose="020E0502030303020204" pitchFamily="34" charset="0"/>
                  </a:rPr>
                  <a:t>An industrial chemist is examining the rates of change of gases in two connected tanks, A and B. Gas passes between the two tanks. Gas also enters the system into both tanks and escapes from the system in the same way. The chemist believes that the amount of gas in tank A, </a:t>
                </a:r>
                <a14:m>
                  <m:oMath xmlns:m="http://schemas.openxmlformats.org/officeDocument/2006/math">
                    <m:r>
                      <a:rPr lang="en-GB" sz="1200" b="0" i="1" smtClean="0">
                        <a:latin typeface="Cambria Math" panose="02040503050406030204" pitchFamily="18" charset="0"/>
                      </a:rPr>
                      <m:t>𝑥</m:t>
                    </m:r>
                  </m:oMath>
                </a14:m>
                <a:r>
                  <a:rPr lang="en-GB" sz="1200" dirty="0">
                    <a:latin typeface="Candara" panose="020E0502030303020204" pitchFamily="34" charset="0"/>
                  </a:rPr>
                  <a:t> litres, and the amount of gas in tank B, </a:t>
                </a:r>
                <a14:m>
                  <m:oMath xmlns:m="http://schemas.openxmlformats.org/officeDocument/2006/math">
                    <m:r>
                      <a:rPr lang="en-GB" sz="1200" b="0" i="1" smtClean="0">
                        <a:latin typeface="Cambria Math" panose="02040503050406030204" pitchFamily="18" charset="0"/>
                      </a:rPr>
                      <m:t>𝑦</m:t>
                    </m:r>
                  </m:oMath>
                </a14:m>
                <a:r>
                  <a:rPr lang="en-GB" sz="1200" dirty="0">
                    <a:latin typeface="Candara" panose="020E0502030303020204" pitchFamily="34" charset="0"/>
                  </a:rPr>
                  <a:t> litres, at time </a:t>
                </a:r>
                <a14:m>
                  <m:oMath xmlns:m="http://schemas.openxmlformats.org/officeDocument/2006/math">
                    <m:r>
                      <a:rPr lang="en-GB" sz="1200" b="0" i="1" smtClean="0">
                        <a:latin typeface="Cambria Math" panose="02040503050406030204" pitchFamily="18" charset="0"/>
                      </a:rPr>
                      <m:t>𝑡</m:t>
                    </m:r>
                  </m:oMath>
                </a14:m>
                <a:r>
                  <a:rPr lang="en-GB" sz="1200" dirty="0">
                    <a:latin typeface="Candara" panose="020E0502030303020204" pitchFamily="34" charset="0"/>
                  </a:rPr>
                  <a:t> hours, can be modelled using the differential equations</a:t>
                </a:r>
              </a:p>
              <a:p>
                <a:pPr/>
                <a14:m>
                  <m:oMathPara xmlns:m="http://schemas.openxmlformats.org/officeDocument/2006/math">
                    <m:oMathParaPr>
                      <m:jc m:val="centerGroup"/>
                    </m:oMathParaPr>
                    <m:oMath xmlns:m="http://schemas.openxmlformats.org/officeDocument/2006/math">
                      <m:f>
                        <m:fPr>
                          <m:ctrlPr>
                            <a:rPr lang="en-GB" sz="1200" b="0" i="1" smtClean="0">
                              <a:latin typeface="Cambria Math" panose="02040503050406030204" pitchFamily="18" charset="0"/>
                            </a:rPr>
                          </m:ctrlPr>
                        </m:fPr>
                        <m:num>
                          <m:r>
                            <a:rPr lang="en-GB" sz="1200" b="0" i="1" smtClean="0">
                              <a:latin typeface="Cambria Math" panose="02040503050406030204" pitchFamily="18" charset="0"/>
                            </a:rPr>
                            <m:t>𝑑𝑥</m:t>
                          </m:r>
                        </m:num>
                        <m:den>
                          <m:r>
                            <a:rPr lang="en-GB" sz="1200" b="0" i="1" smtClean="0">
                              <a:latin typeface="Cambria Math" panose="02040503050406030204" pitchFamily="18" charset="0"/>
                            </a:rPr>
                            <m:t>𝑑𝑡</m:t>
                          </m:r>
                        </m:den>
                      </m:f>
                      <m:r>
                        <a:rPr lang="en-GB" sz="1200" b="0" i="1" smtClean="0">
                          <a:latin typeface="Cambria Math" panose="02040503050406030204" pitchFamily="18" charset="0"/>
                        </a:rPr>
                        <m:t>=2</m:t>
                      </m:r>
                      <m:r>
                        <a:rPr lang="en-GB" sz="1200" b="0" i="1" smtClean="0">
                          <a:latin typeface="Cambria Math" panose="02040503050406030204" pitchFamily="18" charset="0"/>
                        </a:rPr>
                        <m:t>𝑥</m:t>
                      </m:r>
                      <m:r>
                        <a:rPr lang="en-GB" sz="1200" b="0" i="1" smtClean="0">
                          <a:latin typeface="Cambria Math" panose="02040503050406030204" pitchFamily="18" charset="0"/>
                        </a:rPr>
                        <m:t>+</m:t>
                      </m:r>
                      <m:r>
                        <a:rPr lang="en-GB" sz="1200" b="0" i="1" smtClean="0">
                          <a:latin typeface="Cambria Math" panose="02040503050406030204" pitchFamily="18" charset="0"/>
                        </a:rPr>
                        <m:t>𝑦</m:t>
                      </m:r>
                      <m:r>
                        <a:rPr lang="en-GB" sz="1200" b="0" i="1" smtClean="0">
                          <a:latin typeface="Cambria Math" panose="02040503050406030204" pitchFamily="18" charset="0"/>
                        </a:rPr>
                        <m:t>+1</m:t>
                      </m:r>
                    </m:oMath>
                  </m:oMathPara>
                </a14:m>
                <a:endParaRPr lang="en-GB" sz="1200" b="0" dirty="0">
                  <a:latin typeface="Candara" panose="020E0502030303020204" pitchFamily="34" charset="0"/>
                </a:endParaRPr>
              </a:p>
              <a:p>
                <a:pPr/>
                <a14:m>
                  <m:oMathPara xmlns:m="http://schemas.openxmlformats.org/officeDocument/2006/math">
                    <m:oMathParaPr>
                      <m:jc m:val="centerGroup"/>
                    </m:oMathParaPr>
                    <m:oMath xmlns:m="http://schemas.openxmlformats.org/officeDocument/2006/math">
                      <m:f>
                        <m:fPr>
                          <m:ctrlPr>
                            <a:rPr lang="en-GB" sz="1200" b="0" i="1" smtClean="0">
                              <a:latin typeface="Cambria Math" panose="02040503050406030204" pitchFamily="18" charset="0"/>
                            </a:rPr>
                          </m:ctrlPr>
                        </m:fPr>
                        <m:num>
                          <m:r>
                            <a:rPr lang="en-GB" sz="1200" b="0" i="1" smtClean="0">
                              <a:latin typeface="Cambria Math" panose="02040503050406030204" pitchFamily="18" charset="0"/>
                            </a:rPr>
                            <m:t>𝑑𝑦</m:t>
                          </m:r>
                        </m:num>
                        <m:den>
                          <m:r>
                            <a:rPr lang="en-GB" sz="1200" b="0" i="1" smtClean="0">
                              <a:latin typeface="Cambria Math" panose="02040503050406030204" pitchFamily="18" charset="0"/>
                            </a:rPr>
                            <m:t>𝑑𝑡</m:t>
                          </m:r>
                        </m:den>
                      </m:f>
                      <m:r>
                        <a:rPr lang="en-GB" sz="1200" b="0" i="1" smtClean="0">
                          <a:latin typeface="Cambria Math" panose="02040503050406030204" pitchFamily="18" charset="0"/>
                        </a:rPr>
                        <m:t>=4</m:t>
                      </m:r>
                      <m:r>
                        <a:rPr lang="en-GB" sz="1200" b="0" i="1" smtClean="0">
                          <a:latin typeface="Cambria Math" panose="02040503050406030204" pitchFamily="18" charset="0"/>
                        </a:rPr>
                        <m:t>𝑥</m:t>
                      </m:r>
                      <m:r>
                        <a:rPr lang="en-GB" sz="1200" b="0" i="1" smtClean="0">
                          <a:latin typeface="Cambria Math" panose="02040503050406030204" pitchFamily="18" charset="0"/>
                        </a:rPr>
                        <m:t>−</m:t>
                      </m:r>
                      <m:r>
                        <a:rPr lang="en-GB" sz="1200" b="0" i="1" smtClean="0">
                          <a:latin typeface="Cambria Math" panose="02040503050406030204" pitchFamily="18" charset="0"/>
                        </a:rPr>
                        <m:t>𝑦</m:t>
                      </m:r>
                      <m:r>
                        <a:rPr lang="en-GB" sz="1200" b="0" i="1" smtClean="0">
                          <a:latin typeface="Cambria Math" panose="02040503050406030204" pitchFamily="18" charset="0"/>
                        </a:rPr>
                        <m:t>+1</m:t>
                      </m:r>
                    </m:oMath>
                  </m:oMathPara>
                </a14:m>
                <a:endParaRPr lang="en-GB" sz="1200" dirty="0">
                  <a:latin typeface="Candara" panose="020E0502030303020204" pitchFamily="34" charset="0"/>
                </a:endParaRPr>
              </a:p>
              <a:p>
                <a:pPr marL="228600" indent="-228600">
                  <a:buAutoNum type="alphaLcParenBoth"/>
                </a:pPr>
                <a:r>
                  <a:rPr lang="en-GB" sz="1200" dirty="0">
                    <a:latin typeface="Candara" panose="020E0502030303020204" pitchFamily="34" charset="0"/>
                  </a:rPr>
                  <a:t>Show that </a:t>
                </a:r>
                <a14:m>
                  <m:oMath xmlns:m="http://schemas.openxmlformats.org/officeDocument/2006/math">
                    <m:f>
                      <m:fPr>
                        <m:ctrlPr>
                          <a:rPr lang="en-GB" sz="1200" b="0" i="1" smtClean="0">
                            <a:latin typeface="Cambria Math" panose="02040503050406030204" pitchFamily="18" charset="0"/>
                          </a:rPr>
                        </m:ctrlPr>
                      </m:fPr>
                      <m:num>
                        <m:sSup>
                          <m:sSupPr>
                            <m:ctrlPr>
                              <a:rPr lang="en-GB" sz="1200" b="0" i="1" smtClean="0">
                                <a:latin typeface="Cambria Math" panose="02040503050406030204" pitchFamily="18" charset="0"/>
                              </a:rPr>
                            </m:ctrlPr>
                          </m:sSupPr>
                          <m:e>
                            <m:r>
                              <a:rPr lang="en-GB" sz="1200" b="0" i="1" smtClean="0">
                                <a:latin typeface="Cambria Math" panose="02040503050406030204" pitchFamily="18" charset="0"/>
                              </a:rPr>
                              <m:t>𝑑</m:t>
                            </m:r>
                          </m:e>
                          <m:sup>
                            <m:r>
                              <a:rPr lang="en-GB" sz="1200" b="0" i="1" smtClean="0">
                                <a:latin typeface="Cambria Math" panose="02040503050406030204" pitchFamily="18" charset="0"/>
                              </a:rPr>
                              <m:t>2</m:t>
                            </m:r>
                          </m:sup>
                        </m:sSup>
                        <m:r>
                          <a:rPr lang="en-GB" sz="1200" b="0" i="1" smtClean="0">
                            <a:latin typeface="Cambria Math" panose="02040503050406030204" pitchFamily="18" charset="0"/>
                          </a:rPr>
                          <m:t>𝑥</m:t>
                        </m:r>
                      </m:num>
                      <m:den>
                        <m:r>
                          <a:rPr lang="en-GB" sz="1200" b="0" i="1" smtClean="0">
                            <a:latin typeface="Cambria Math" panose="02040503050406030204" pitchFamily="18" charset="0"/>
                          </a:rPr>
                          <m:t>𝑑</m:t>
                        </m:r>
                        <m:sSup>
                          <m:sSupPr>
                            <m:ctrlPr>
                              <a:rPr lang="en-GB" sz="1200" b="0" i="1" smtClean="0">
                                <a:latin typeface="Cambria Math" panose="02040503050406030204" pitchFamily="18" charset="0"/>
                              </a:rPr>
                            </m:ctrlPr>
                          </m:sSupPr>
                          <m:e>
                            <m:r>
                              <a:rPr lang="en-GB" sz="1200" b="0" i="1" smtClean="0">
                                <a:latin typeface="Cambria Math" panose="02040503050406030204" pitchFamily="18" charset="0"/>
                              </a:rPr>
                              <m:t>𝑡</m:t>
                            </m:r>
                          </m:e>
                          <m:sup>
                            <m:r>
                              <a:rPr lang="en-GB" sz="1200" b="0" i="1" smtClean="0">
                                <a:latin typeface="Cambria Math" panose="02040503050406030204" pitchFamily="18" charset="0"/>
                              </a:rPr>
                              <m:t>2</m:t>
                            </m:r>
                          </m:sup>
                        </m:sSup>
                      </m:den>
                    </m:f>
                    <m:r>
                      <a:rPr lang="en-GB" sz="1200" b="0" i="1" smtClean="0">
                        <a:latin typeface="Cambria Math" panose="02040503050406030204" pitchFamily="18" charset="0"/>
                      </a:rPr>
                      <m:t>−</m:t>
                    </m:r>
                    <m:f>
                      <m:fPr>
                        <m:ctrlPr>
                          <a:rPr lang="en-GB" sz="1200" b="0" i="1" smtClean="0">
                            <a:latin typeface="Cambria Math" panose="02040503050406030204" pitchFamily="18" charset="0"/>
                          </a:rPr>
                        </m:ctrlPr>
                      </m:fPr>
                      <m:num>
                        <m:r>
                          <a:rPr lang="en-GB" sz="1200" b="0" i="1" smtClean="0">
                            <a:latin typeface="Cambria Math" panose="02040503050406030204" pitchFamily="18" charset="0"/>
                          </a:rPr>
                          <m:t>𝑑𝑥</m:t>
                        </m:r>
                      </m:num>
                      <m:den>
                        <m:r>
                          <a:rPr lang="en-GB" sz="1200" b="0" i="1" smtClean="0">
                            <a:latin typeface="Cambria Math" panose="02040503050406030204" pitchFamily="18" charset="0"/>
                          </a:rPr>
                          <m:t>𝑑𝑡</m:t>
                        </m:r>
                      </m:den>
                    </m:f>
                    <m:r>
                      <a:rPr lang="en-GB" sz="1200" b="0" i="1" smtClean="0">
                        <a:latin typeface="Cambria Math" panose="02040503050406030204" pitchFamily="18" charset="0"/>
                      </a:rPr>
                      <m:t>−6</m:t>
                    </m:r>
                    <m:r>
                      <a:rPr lang="en-GB" sz="1200" b="0" i="1" smtClean="0">
                        <a:latin typeface="Cambria Math" panose="02040503050406030204" pitchFamily="18" charset="0"/>
                      </a:rPr>
                      <m:t>𝑥</m:t>
                    </m:r>
                    <m:r>
                      <a:rPr lang="en-GB" sz="1200" b="0" i="1" smtClean="0">
                        <a:latin typeface="Cambria Math" panose="02040503050406030204" pitchFamily="18" charset="0"/>
                      </a:rPr>
                      <m:t>=2</m:t>
                    </m:r>
                  </m:oMath>
                </a14:m>
                <a:endParaRPr lang="en-GB" sz="1200" dirty="0">
                  <a:latin typeface="Candara" panose="020E0502030303020204" pitchFamily="34" charset="0"/>
                </a:endParaRPr>
              </a:p>
              <a:p>
                <a:pPr marL="228600" indent="-228600">
                  <a:buAutoNum type="alphaLcParenBoth"/>
                </a:pPr>
                <a:r>
                  <a:rPr lang="en-GB" sz="1200" dirty="0">
                    <a:latin typeface="Candara" panose="020E0502030303020204" pitchFamily="34" charset="0"/>
                  </a:rPr>
                  <a:t>Given that tank A initially contains 20 litres of gas and tank B initially contains 60 litres of gas, find expressions for the amount of gas in each tank at time </a:t>
                </a:r>
                <a14:m>
                  <m:oMath xmlns:m="http://schemas.openxmlformats.org/officeDocument/2006/math">
                    <m:r>
                      <a:rPr lang="en-GB" sz="1200" b="0" i="1" smtClean="0">
                        <a:latin typeface="Cambria Math" panose="02040503050406030204" pitchFamily="18" charset="0"/>
                      </a:rPr>
                      <m:t>𝑡</m:t>
                    </m:r>
                  </m:oMath>
                </a14:m>
                <a:r>
                  <a:rPr lang="en-GB" sz="1200" dirty="0">
                    <a:latin typeface="Candara" panose="020E0502030303020204" pitchFamily="34" charset="0"/>
                  </a:rPr>
                  <a:t> hours.</a:t>
                </a:r>
              </a:p>
              <a:p>
                <a:pPr marL="228600" indent="-228600">
                  <a:buAutoNum type="alphaLcParenBoth"/>
                </a:pPr>
                <a:r>
                  <a:rPr lang="en-GB" sz="1200" dirty="0">
                    <a:latin typeface="Candara" panose="020E0502030303020204" pitchFamily="34" charset="0"/>
                  </a:rPr>
                  <a:t>State, with a reason, the amount of gas in each tank after the system has been running for a long time and hence comment on the suitability of the models.</a:t>
                </a:r>
              </a:p>
            </p:txBody>
          </p:sp>
        </mc:Choice>
        <mc:Fallback xmlns="">
          <p:sp>
            <p:nvSpPr>
              <p:cNvPr id="10" name="TextBox 9"/>
              <p:cNvSpPr txBox="1">
                <a:spLocks noRot="1" noChangeAspect="1" noMove="1" noResize="1" noEditPoints="1" noAdjustHandles="1" noChangeArrowheads="1" noChangeShapeType="1" noTextEdit="1"/>
              </p:cNvSpPr>
              <p:nvPr/>
            </p:nvSpPr>
            <p:spPr>
              <a:xfrm>
                <a:off x="-5018" y="466378"/>
                <a:ext cx="4582033" cy="3297506"/>
              </a:xfrm>
              <a:prstGeom prst="rect">
                <a:avLst/>
              </a:prstGeom>
              <a:blipFill>
                <a:blip r:embed="rId2"/>
                <a:stretch>
                  <a:fillRect l="-133" t="-185" r="-133" b="-74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4577015" y="461665"/>
                <a:ext cx="4577015" cy="3112840"/>
              </a:xfrm>
              <a:prstGeom prst="rect">
                <a:avLst/>
              </a:prstGeom>
              <a:noFill/>
            </p:spPr>
            <p:txBody>
              <a:bodyPr wrap="square" rtlCol="0">
                <a:spAutoFit/>
              </a:bodyPr>
              <a:lstStyle/>
              <a:p>
                <a:r>
                  <a:rPr lang="en-GB" sz="1200" dirty="0">
                    <a:latin typeface="Candara" panose="020E0502030303020204" pitchFamily="34" charset="0"/>
                  </a:rPr>
                  <a:t>An industrial process consists of two linked tanks, A and B, containing a chemical solution The solution is free to pass between the tanks. The solution also enters both tanks, and flows directly out of tank B. The modeller believes that  the amount of solution in tank A, </a:t>
                </a:r>
                <a14:m>
                  <m:oMath xmlns:m="http://schemas.openxmlformats.org/officeDocument/2006/math">
                    <m:r>
                      <a:rPr lang="en-GB" sz="1200" b="0" i="1" smtClean="0">
                        <a:latin typeface="Cambria Math" panose="02040503050406030204" pitchFamily="18" charset="0"/>
                      </a:rPr>
                      <m:t>𝑥</m:t>
                    </m:r>
                  </m:oMath>
                </a14:m>
                <a:r>
                  <a:rPr lang="en-GB" sz="1200" dirty="0">
                    <a:latin typeface="Candara" panose="020E0502030303020204" pitchFamily="34" charset="0"/>
                  </a:rPr>
                  <a:t> litres, and the amount of solution in tank B, </a:t>
                </a:r>
                <a14:m>
                  <m:oMath xmlns:m="http://schemas.openxmlformats.org/officeDocument/2006/math">
                    <m:r>
                      <a:rPr lang="en-GB" sz="1200" b="0" i="1" smtClean="0">
                        <a:latin typeface="Cambria Math" panose="02040503050406030204" pitchFamily="18" charset="0"/>
                      </a:rPr>
                      <m:t>𝑦</m:t>
                    </m:r>
                  </m:oMath>
                </a14:m>
                <a:r>
                  <a:rPr lang="en-GB" sz="1200" dirty="0">
                    <a:latin typeface="Candara" panose="020E0502030303020204" pitchFamily="34" charset="0"/>
                  </a:rPr>
                  <a:t> litres, at time </a:t>
                </a:r>
                <a14:m>
                  <m:oMath xmlns:m="http://schemas.openxmlformats.org/officeDocument/2006/math">
                    <m:r>
                      <a:rPr lang="en-GB" sz="1200" b="0" i="1" smtClean="0">
                        <a:latin typeface="Cambria Math" panose="02040503050406030204" pitchFamily="18" charset="0"/>
                      </a:rPr>
                      <m:t>𝑡</m:t>
                    </m:r>
                  </m:oMath>
                </a14:m>
                <a:r>
                  <a:rPr lang="en-GB" sz="1200" dirty="0">
                    <a:latin typeface="Candara" panose="020E0502030303020204" pitchFamily="34" charset="0"/>
                  </a:rPr>
                  <a:t> minutes, can be modelled using the differential equations</a:t>
                </a:r>
              </a:p>
              <a:p>
                <a:pPr/>
                <a14:m>
                  <m:oMathPara xmlns:m="http://schemas.openxmlformats.org/officeDocument/2006/math">
                    <m:oMathParaPr>
                      <m:jc m:val="centerGroup"/>
                    </m:oMathParaPr>
                    <m:oMath xmlns:m="http://schemas.openxmlformats.org/officeDocument/2006/math">
                      <m:f>
                        <m:fPr>
                          <m:ctrlPr>
                            <a:rPr lang="en-GB" sz="1200" b="0" i="1" smtClean="0">
                              <a:latin typeface="Cambria Math" panose="02040503050406030204" pitchFamily="18" charset="0"/>
                            </a:rPr>
                          </m:ctrlPr>
                        </m:fPr>
                        <m:num>
                          <m:r>
                            <a:rPr lang="en-GB" sz="1200" b="0" i="1" smtClean="0">
                              <a:latin typeface="Cambria Math" panose="02040503050406030204" pitchFamily="18" charset="0"/>
                            </a:rPr>
                            <m:t>𝑑𝑥</m:t>
                          </m:r>
                        </m:num>
                        <m:den>
                          <m:r>
                            <a:rPr lang="en-GB" sz="1200" b="0" i="1" smtClean="0">
                              <a:latin typeface="Cambria Math" panose="02040503050406030204" pitchFamily="18" charset="0"/>
                            </a:rPr>
                            <m:t>𝑑𝑡</m:t>
                          </m:r>
                        </m:den>
                      </m:f>
                      <m:r>
                        <a:rPr lang="en-GB" sz="1200" b="0" i="1" smtClean="0">
                          <a:latin typeface="Cambria Math" panose="02040503050406030204" pitchFamily="18" charset="0"/>
                        </a:rPr>
                        <m:t>=2+</m:t>
                      </m:r>
                      <m:f>
                        <m:fPr>
                          <m:ctrlPr>
                            <a:rPr lang="en-GB" sz="1200" b="0" i="1" smtClean="0">
                              <a:latin typeface="Cambria Math" panose="02040503050406030204" pitchFamily="18" charset="0"/>
                            </a:rPr>
                          </m:ctrlPr>
                        </m:fPr>
                        <m:num>
                          <m:r>
                            <a:rPr lang="en-GB" sz="1200" b="0" i="1" smtClean="0">
                              <a:latin typeface="Cambria Math" panose="02040503050406030204" pitchFamily="18" charset="0"/>
                            </a:rPr>
                            <m:t>1</m:t>
                          </m:r>
                        </m:num>
                        <m:den>
                          <m:r>
                            <a:rPr lang="en-GB" sz="1200" b="0" i="1" smtClean="0">
                              <a:latin typeface="Cambria Math" panose="02040503050406030204" pitchFamily="18" charset="0"/>
                            </a:rPr>
                            <m:t>3</m:t>
                          </m:r>
                        </m:den>
                      </m:f>
                      <m:r>
                        <a:rPr lang="en-GB" sz="1200" b="0" i="1" smtClean="0">
                          <a:latin typeface="Cambria Math" panose="02040503050406030204" pitchFamily="18" charset="0"/>
                        </a:rPr>
                        <m:t>𝑦</m:t>
                      </m:r>
                      <m:r>
                        <a:rPr lang="en-GB" sz="1200" b="0" i="1" smtClean="0">
                          <a:latin typeface="Cambria Math" panose="02040503050406030204" pitchFamily="18" charset="0"/>
                        </a:rPr>
                        <m:t>−</m:t>
                      </m:r>
                      <m:f>
                        <m:fPr>
                          <m:ctrlPr>
                            <a:rPr lang="en-GB" sz="1200" b="0" i="1" smtClean="0">
                              <a:latin typeface="Cambria Math" panose="02040503050406030204" pitchFamily="18" charset="0"/>
                            </a:rPr>
                          </m:ctrlPr>
                        </m:fPr>
                        <m:num>
                          <m:r>
                            <a:rPr lang="en-GB" sz="1200" b="0" i="1" smtClean="0">
                              <a:latin typeface="Cambria Math" panose="02040503050406030204" pitchFamily="18" charset="0"/>
                            </a:rPr>
                            <m:t>1</m:t>
                          </m:r>
                        </m:num>
                        <m:den>
                          <m:r>
                            <a:rPr lang="en-GB" sz="1200" b="0" i="1" smtClean="0">
                              <a:latin typeface="Cambria Math" panose="02040503050406030204" pitchFamily="18" charset="0"/>
                            </a:rPr>
                            <m:t>2</m:t>
                          </m:r>
                        </m:den>
                      </m:f>
                      <m:r>
                        <a:rPr lang="en-GB" sz="1200" b="0" i="1" smtClean="0">
                          <a:latin typeface="Cambria Math" panose="02040503050406030204" pitchFamily="18" charset="0"/>
                        </a:rPr>
                        <m:t>𝑥</m:t>
                      </m:r>
                    </m:oMath>
                  </m:oMathPara>
                </a14:m>
                <a:endParaRPr lang="en-GB" sz="1200" dirty="0">
                  <a:latin typeface="Candara" panose="020E0502030303020204" pitchFamily="34" charset="0"/>
                </a:endParaRPr>
              </a:p>
              <a:p>
                <a:pPr/>
                <a14:m>
                  <m:oMathPara xmlns:m="http://schemas.openxmlformats.org/officeDocument/2006/math">
                    <m:oMathParaPr>
                      <m:jc m:val="centerGroup"/>
                    </m:oMathParaPr>
                    <m:oMath xmlns:m="http://schemas.openxmlformats.org/officeDocument/2006/math">
                      <m:f>
                        <m:fPr>
                          <m:ctrlPr>
                            <a:rPr lang="en-GB" sz="1200" b="0" i="1" smtClean="0">
                              <a:latin typeface="Cambria Math" panose="02040503050406030204" pitchFamily="18" charset="0"/>
                            </a:rPr>
                          </m:ctrlPr>
                        </m:fPr>
                        <m:num>
                          <m:r>
                            <a:rPr lang="en-GB" sz="1200" b="0" i="1" smtClean="0">
                              <a:latin typeface="Cambria Math" panose="02040503050406030204" pitchFamily="18" charset="0"/>
                            </a:rPr>
                            <m:t>𝑑𝑦</m:t>
                          </m:r>
                        </m:num>
                        <m:den>
                          <m:r>
                            <a:rPr lang="en-GB" sz="1200" b="0" i="1" smtClean="0">
                              <a:latin typeface="Cambria Math" panose="02040503050406030204" pitchFamily="18" charset="0"/>
                            </a:rPr>
                            <m:t>𝑑𝑡</m:t>
                          </m:r>
                        </m:den>
                      </m:f>
                      <m:r>
                        <a:rPr lang="en-GB" sz="1200" b="0" i="1" smtClean="0">
                          <a:latin typeface="Cambria Math" panose="02040503050406030204" pitchFamily="18" charset="0"/>
                        </a:rPr>
                        <m:t>=1+</m:t>
                      </m:r>
                      <m:f>
                        <m:fPr>
                          <m:ctrlPr>
                            <a:rPr lang="en-GB" sz="1200" b="0" i="1" smtClean="0">
                              <a:latin typeface="Cambria Math" panose="02040503050406030204" pitchFamily="18" charset="0"/>
                            </a:rPr>
                          </m:ctrlPr>
                        </m:fPr>
                        <m:num>
                          <m:r>
                            <a:rPr lang="en-GB" sz="1200" b="0" i="1" smtClean="0">
                              <a:latin typeface="Cambria Math" panose="02040503050406030204" pitchFamily="18" charset="0"/>
                            </a:rPr>
                            <m:t>1</m:t>
                          </m:r>
                        </m:num>
                        <m:den>
                          <m:r>
                            <a:rPr lang="en-GB" sz="1200" b="0" i="1" smtClean="0">
                              <a:latin typeface="Cambria Math" panose="02040503050406030204" pitchFamily="18" charset="0"/>
                            </a:rPr>
                            <m:t>2</m:t>
                          </m:r>
                        </m:den>
                      </m:f>
                      <m:r>
                        <a:rPr lang="en-GB" sz="1200" b="0" i="1" smtClean="0">
                          <a:latin typeface="Cambria Math" panose="02040503050406030204" pitchFamily="18" charset="0"/>
                        </a:rPr>
                        <m:t>𝑥</m:t>
                      </m:r>
                      <m:r>
                        <a:rPr lang="en-GB" sz="1200" b="0" i="1" smtClean="0">
                          <a:latin typeface="Cambria Math" panose="02040503050406030204" pitchFamily="18" charset="0"/>
                        </a:rPr>
                        <m:t>−</m:t>
                      </m:r>
                      <m:f>
                        <m:fPr>
                          <m:ctrlPr>
                            <a:rPr lang="en-GB" sz="1200" b="0" i="1" smtClean="0">
                              <a:latin typeface="Cambria Math" panose="02040503050406030204" pitchFamily="18" charset="0"/>
                            </a:rPr>
                          </m:ctrlPr>
                        </m:fPr>
                        <m:num>
                          <m:r>
                            <a:rPr lang="en-GB" sz="1200" b="0" i="1" smtClean="0">
                              <a:latin typeface="Cambria Math" panose="02040503050406030204" pitchFamily="18" charset="0"/>
                            </a:rPr>
                            <m:t>2</m:t>
                          </m:r>
                        </m:num>
                        <m:den>
                          <m:r>
                            <a:rPr lang="en-GB" sz="1200" b="0" i="1" smtClean="0">
                              <a:latin typeface="Cambria Math" panose="02040503050406030204" pitchFamily="18" charset="0"/>
                            </a:rPr>
                            <m:t>3</m:t>
                          </m:r>
                        </m:den>
                      </m:f>
                      <m:r>
                        <a:rPr lang="en-GB" sz="1200" b="0" i="1" smtClean="0">
                          <a:latin typeface="Cambria Math" panose="02040503050406030204" pitchFamily="18" charset="0"/>
                        </a:rPr>
                        <m:t>𝑦</m:t>
                      </m:r>
                    </m:oMath>
                  </m:oMathPara>
                </a14:m>
                <a:endParaRPr lang="en-GB" sz="1200" dirty="0">
                  <a:latin typeface="Candara" panose="020E0502030303020204" pitchFamily="34" charset="0"/>
                </a:endParaRPr>
              </a:p>
              <a:p>
                <a:pPr marL="228600" indent="-228600">
                  <a:buAutoNum type="alphaLcParenBoth"/>
                </a:pPr>
                <a:r>
                  <a:rPr lang="en-GB" sz="1200" dirty="0">
                    <a:latin typeface="Candara" panose="020E0502030303020204" pitchFamily="34" charset="0"/>
                  </a:rPr>
                  <a:t>Show that </a:t>
                </a:r>
                <a14:m>
                  <m:oMath xmlns:m="http://schemas.openxmlformats.org/officeDocument/2006/math">
                    <m:r>
                      <a:rPr lang="en-GB" sz="1200" b="0" i="0" smtClean="0">
                        <a:latin typeface="Cambria Math" panose="02040503050406030204" pitchFamily="18" charset="0"/>
                      </a:rPr>
                      <m:t>6</m:t>
                    </m:r>
                    <m:f>
                      <m:fPr>
                        <m:ctrlPr>
                          <a:rPr lang="en-GB" sz="1200" b="0" i="1" smtClean="0">
                            <a:latin typeface="Cambria Math" panose="02040503050406030204" pitchFamily="18" charset="0"/>
                          </a:rPr>
                        </m:ctrlPr>
                      </m:fPr>
                      <m:num>
                        <m:sSup>
                          <m:sSupPr>
                            <m:ctrlPr>
                              <a:rPr lang="en-GB" sz="1200" b="0" i="1" smtClean="0">
                                <a:latin typeface="Cambria Math" panose="02040503050406030204" pitchFamily="18" charset="0"/>
                              </a:rPr>
                            </m:ctrlPr>
                          </m:sSupPr>
                          <m:e>
                            <m:r>
                              <a:rPr lang="en-GB" sz="1200" b="0" i="1" smtClean="0">
                                <a:latin typeface="Cambria Math" panose="02040503050406030204" pitchFamily="18" charset="0"/>
                              </a:rPr>
                              <m:t>𝑑</m:t>
                            </m:r>
                          </m:e>
                          <m:sup>
                            <m:r>
                              <a:rPr lang="en-GB" sz="1200" b="0" i="1" smtClean="0">
                                <a:latin typeface="Cambria Math" panose="02040503050406030204" pitchFamily="18" charset="0"/>
                              </a:rPr>
                              <m:t>2</m:t>
                            </m:r>
                          </m:sup>
                        </m:sSup>
                        <m:r>
                          <a:rPr lang="en-GB" sz="1200" b="0" i="1" smtClean="0">
                            <a:latin typeface="Cambria Math" panose="02040503050406030204" pitchFamily="18" charset="0"/>
                          </a:rPr>
                          <m:t>𝑦</m:t>
                        </m:r>
                      </m:num>
                      <m:den>
                        <m:r>
                          <a:rPr lang="en-GB" sz="1200" b="0" i="1" smtClean="0">
                            <a:latin typeface="Cambria Math" panose="02040503050406030204" pitchFamily="18" charset="0"/>
                          </a:rPr>
                          <m:t>𝑑</m:t>
                        </m:r>
                        <m:sSup>
                          <m:sSupPr>
                            <m:ctrlPr>
                              <a:rPr lang="en-GB" sz="1200" b="0" i="1" smtClean="0">
                                <a:latin typeface="Cambria Math" panose="02040503050406030204" pitchFamily="18" charset="0"/>
                              </a:rPr>
                            </m:ctrlPr>
                          </m:sSupPr>
                          <m:e>
                            <m:r>
                              <a:rPr lang="en-GB" sz="1200" b="0" i="1" smtClean="0">
                                <a:latin typeface="Cambria Math" panose="02040503050406030204" pitchFamily="18" charset="0"/>
                              </a:rPr>
                              <m:t>𝑡</m:t>
                            </m:r>
                          </m:e>
                          <m:sup>
                            <m:r>
                              <a:rPr lang="en-GB" sz="1200" b="0" i="1" smtClean="0">
                                <a:latin typeface="Cambria Math" panose="02040503050406030204" pitchFamily="18" charset="0"/>
                              </a:rPr>
                              <m:t>2</m:t>
                            </m:r>
                          </m:sup>
                        </m:sSup>
                      </m:den>
                    </m:f>
                    <m:r>
                      <a:rPr lang="en-GB" sz="1200" b="0" i="1" smtClean="0">
                        <a:latin typeface="Cambria Math" panose="02040503050406030204" pitchFamily="18" charset="0"/>
                      </a:rPr>
                      <m:t>+7</m:t>
                    </m:r>
                    <m:f>
                      <m:fPr>
                        <m:ctrlPr>
                          <a:rPr lang="en-GB" sz="1200" b="0" i="1" smtClean="0">
                            <a:latin typeface="Cambria Math" panose="02040503050406030204" pitchFamily="18" charset="0"/>
                          </a:rPr>
                        </m:ctrlPr>
                      </m:fPr>
                      <m:num>
                        <m:r>
                          <a:rPr lang="en-GB" sz="1200" b="0" i="1" smtClean="0">
                            <a:latin typeface="Cambria Math" panose="02040503050406030204" pitchFamily="18" charset="0"/>
                          </a:rPr>
                          <m:t>𝑑𝑦</m:t>
                        </m:r>
                      </m:num>
                      <m:den>
                        <m:r>
                          <a:rPr lang="en-GB" sz="1200" b="0" i="1" smtClean="0">
                            <a:latin typeface="Cambria Math" panose="02040503050406030204" pitchFamily="18" charset="0"/>
                          </a:rPr>
                          <m:t>𝑑𝑡</m:t>
                        </m:r>
                      </m:den>
                    </m:f>
                    <m:r>
                      <a:rPr lang="en-GB" sz="1200" b="0" i="1" smtClean="0">
                        <a:latin typeface="Cambria Math" panose="02040503050406030204" pitchFamily="18" charset="0"/>
                      </a:rPr>
                      <m:t>+</m:t>
                    </m:r>
                    <m:r>
                      <a:rPr lang="en-GB" sz="1200" b="0" i="1" smtClean="0">
                        <a:latin typeface="Cambria Math" panose="02040503050406030204" pitchFamily="18" charset="0"/>
                      </a:rPr>
                      <m:t>𝑦</m:t>
                    </m:r>
                    <m:r>
                      <a:rPr lang="en-GB" sz="1200" b="0" i="1" smtClean="0">
                        <a:latin typeface="Cambria Math" panose="02040503050406030204" pitchFamily="18" charset="0"/>
                      </a:rPr>
                      <m:t>=9</m:t>
                    </m:r>
                  </m:oMath>
                </a14:m>
                <a:endParaRPr lang="en-GB" sz="1200" dirty="0">
                  <a:latin typeface="Candara" panose="020E0502030303020204" pitchFamily="34" charset="0"/>
                </a:endParaRPr>
              </a:p>
              <a:p>
                <a:pPr marL="228600" indent="-228600">
                  <a:buAutoNum type="alphaLcParenBoth"/>
                </a:pPr>
                <a:r>
                  <a:rPr lang="en-GB" sz="1200" dirty="0">
                    <a:latin typeface="Candara" panose="020E0502030303020204" pitchFamily="34" charset="0"/>
                  </a:rPr>
                  <a:t>Given that both tanks initially contain 8 litres of solution, find expressions for the amount of solution in each tank at time </a:t>
                </a:r>
                <a14:m>
                  <m:oMath xmlns:m="http://schemas.openxmlformats.org/officeDocument/2006/math">
                    <m:r>
                      <a:rPr lang="en-GB" sz="1200" b="0" i="1" smtClean="0">
                        <a:latin typeface="Cambria Math" panose="02040503050406030204" pitchFamily="18" charset="0"/>
                      </a:rPr>
                      <m:t>𝑡</m:t>
                    </m:r>
                  </m:oMath>
                </a14:m>
                <a:r>
                  <a:rPr lang="en-GB" sz="1200" dirty="0">
                    <a:latin typeface="Candara" panose="020E0502030303020204" pitchFamily="34" charset="0"/>
                  </a:rPr>
                  <a:t> minutes</a:t>
                </a:r>
              </a:p>
              <a:p>
                <a:pPr marL="228600" indent="-228600">
                  <a:buAutoNum type="alphaLcParenBoth"/>
                </a:pPr>
                <a:r>
                  <a:rPr lang="en-GB" sz="1200" dirty="0">
                    <a:latin typeface="Candara" panose="020E0502030303020204" pitchFamily="34" charset="0"/>
                  </a:rPr>
                  <a:t>State, with a reason, the approximate amount of solution in each tank after the system has been running for a long time.</a:t>
                </a:r>
              </a:p>
            </p:txBody>
          </p:sp>
        </mc:Choice>
        <mc:Fallback xmlns="">
          <p:sp>
            <p:nvSpPr>
              <p:cNvPr id="11" name="TextBox 10"/>
              <p:cNvSpPr txBox="1">
                <a:spLocks noRot="1" noChangeAspect="1" noMove="1" noResize="1" noEditPoints="1" noAdjustHandles="1" noChangeArrowheads="1" noChangeShapeType="1" noTextEdit="1"/>
              </p:cNvSpPr>
              <p:nvPr/>
            </p:nvSpPr>
            <p:spPr>
              <a:xfrm>
                <a:off x="4577015" y="461665"/>
                <a:ext cx="4577015" cy="3112840"/>
              </a:xfrm>
              <a:prstGeom prst="rect">
                <a:avLst/>
              </a:prstGeom>
              <a:blipFill>
                <a:blip r:embed="rId3"/>
                <a:stretch>
                  <a:fillRect l="-133" t="-196" r="-399" b="-78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 name="Rectangle 11">
                <a:extLst>
                  <a:ext uri="{FF2B5EF4-FFF2-40B4-BE49-F238E27FC236}">
                    <a16:creationId xmlns:a16="http://schemas.microsoft.com/office/drawing/2014/main" id="{C24385B1-56CC-4BCF-9B84-8EA2D3337E37}"/>
                  </a:ext>
                </a:extLst>
              </p:cNvPr>
              <p:cNvSpPr/>
              <p:nvPr/>
            </p:nvSpPr>
            <p:spPr>
              <a:xfrm>
                <a:off x="4566986" y="3943837"/>
                <a:ext cx="4572001" cy="1624163"/>
              </a:xfrm>
              <a:prstGeom prst="rect">
                <a:avLst/>
              </a:prstGeom>
            </p:spPr>
            <p:txBody>
              <a:bodyPr wrap="square">
                <a:spAutoFit/>
              </a:bodyPr>
              <a:lstStyle/>
              <a:p>
                <a:r>
                  <a:rPr lang="en-GB" sz="1600" dirty="0">
                    <a:solidFill>
                      <a:srgbClr val="FF0000"/>
                    </a:solidFill>
                    <a:latin typeface="Candara" panose="020E0502030303020204" pitchFamily="34" charset="0"/>
                  </a:rPr>
                  <a:t>(a) Shown</a:t>
                </a:r>
              </a:p>
              <a:p>
                <a:r>
                  <a:rPr lang="en-GB" sz="1600" dirty="0">
                    <a:solidFill>
                      <a:srgbClr val="FF0000"/>
                    </a:solidFill>
                    <a:latin typeface="Candara" panose="020E0502030303020204" pitchFamily="34" charset="0"/>
                  </a:rPr>
                  <a:t>(b) </a:t>
                </a:r>
                <a14:m>
                  <m:oMath xmlns:m="http://schemas.openxmlformats.org/officeDocument/2006/math">
                    <m:r>
                      <a:rPr lang="en-GB" sz="1600" b="0" i="1" smtClean="0">
                        <a:solidFill>
                          <a:srgbClr val="FF0000"/>
                        </a:solidFill>
                        <a:latin typeface="Cambria Math" panose="02040503050406030204" pitchFamily="18" charset="0"/>
                      </a:rPr>
                      <m:t>𝑥</m:t>
                    </m:r>
                    <m:r>
                      <a:rPr lang="en-GB" sz="1600" b="0" i="1" smtClean="0">
                        <a:solidFill>
                          <a:srgbClr val="FF0000"/>
                        </a:solidFill>
                        <a:latin typeface="Cambria Math" panose="02040503050406030204" pitchFamily="18" charset="0"/>
                      </a:rPr>
                      <m:t>=−</m:t>
                    </m:r>
                    <m:f>
                      <m:fPr>
                        <m:ctrlPr>
                          <a:rPr lang="en-GB" sz="1600" b="0" i="1" smtClean="0">
                            <a:solidFill>
                              <a:srgbClr val="FF0000"/>
                            </a:solidFill>
                            <a:latin typeface="Cambria Math" panose="02040503050406030204" pitchFamily="18" charset="0"/>
                          </a:rPr>
                        </m:ctrlPr>
                      </m:fPr>
                      <m:num>
                        <m:r>
                          <a:rPr lang="en-GB" sz="1600" b="0" i="1" smtClean="0">
                            <a:solidFill>
                              <a:srgbClr val="FF0000"/>
                            </a:solidFill>
                            <a:latin typeface="Cambria Math" panose="02040503050406030204" pitchFamily="18" charset="0"/>
                          </a:rPr>
                          <m:t>2</m:t>
                        </m:r>
                      </m:num>
                      <m:den>
                        <m:r>
                          <a:rPr lang="en-GB" sz="1600" b="0" i="1" smtClean="0">
                            <a:solidFill>
                              <a:srgbClr val="FF0000"/>
                            </a:solidFill>
                            <a:latin typeface="Cambria Math" panose="02040503050406030204" pitchFamily="18" charset="0"/>
                          </a:rPr>
                          <m:t>5</m:t>
                        </m:r>
                      </m:den>
                    </m:f>
                    <m:sSup>
                      <m:sSupPr>
                        <m:ctrlPr>
                          <a:rPr lang="en-GB" sz="1600" b="0" i="1" smtClean="0">
                            <a:solidFill>
                              <a:srgbClr val="FF0000"/>
                            </a:solidFill>
                            <a:latin typeface="Cambria Math" panose="02040503050406030204" pitchFamily="18" charset="0"/>
                          </a:rPr>
                        </m:ctrlPr>
                      </m:sSupPr>
                      <m:e>
                        <m:r>
                          <a:rPr lang="en-GB" sz="1600" b="0" i="1" smtClean="0">
                            <a:solidFill>
                              <a:srgbClr val="FF0000"/>
                            </a:solidFill>
                            <a:latin typeface="Cambria Math" panose="02040503050406030204" pitchFamily="18" charset="0"/>
                          </a:rPr>
                          <m:t>𝑒</m:t>
                        </m:r>
                      </m:e>
                      <m:sup>
                        <m:r>
                          <a:rPr lang="en-GB" sz="1600" b="0" i="1" smtClean="0">
                            <a:solidFill>
                              <a:srgbClr val="FF0000"/>
                            </a:solidFill>
                            <a:latin typeface="Cambria Math" panose="02040503050406030204" pitchFamily="18" charset="0"/>
                          </a:rPr>
                          <m:t>−</m:t>
                        </m:r>
                        <m:r>
                          <a:rPr lang="en-GB" sz="1600" b="0" i="1" smtClean="0">
                            <a:solidFill>
                              <a:srgbClr val="FF0000"/>
                            </a:solidFill>
                            <a:latin typeface="Cambria Math" panose="02040503050406030204" pitchFamily="18" charset="0"/>
                          </a:rPr>
                          <m:t>𝑡</m:t>
                        </m:r>
                      </m:sup>
                    </m:sSup>
                    <m:r>
                      <a:rPr lang="en-GB" sz="1600" b="0" i="1" smtClean="0">
                        <a:solidFill>
                          <a:srgbClr val="FF0000"/>
                        </a:solidFill>
                        <a:latin typeface="Cambria Math" panose="02040503050406030204" pitchFamily="18" charset="0"/>
                      </a:rPr>
                      <m:t>−</m:t>
                    </m:r>
                    <m:f>
                      <m:fPr>
                        <m:ctrlPr>
                          <a:rPr lang="en-GB" sz="1600" b="0" i="1" smtClean="0">
                            <a:solidFill>
                              <a:srgbClr val="FF0000"/>
                            </a:solidFill>
                            <a:latin typeface="Cambria Math" panose="02040503050406030204" pitchFamily="18" charset="0"/>
                          </a:rPr>
                        </m:ctrlPr>
                      </m:fPr>
                      <m:num>
                        <m:r>
                          <a:rPr lang="en-GB" sz="1600" b="0" i="1" smtClean="0">
                            <a:solidFill>
                              <a:srgbClr val="FF0000"/>
                            </a:solidFill>
                            <a:latin typeface="Cambria Math" panose="02040503050406030204" pitchFamily="18" charset="0"/>
                          </a:rPr>
                          <m:t>8</m:t>
                        </m:r>
                      </m:num>
                      <m:den>
                        <m:r>
                          <a:rPr lang="en-GB" sz="1600" b="0" i="1" smtClean="0">
                            <a:solidFill>
                              <a:srgbClr val="FF0000"/>
                            </a:solidFill>
                            <a:latin typeface="Cambria Math" panose="02040503050406030204" pitchFamily="18" charset="0"/>
                          </a:rPr>
                          <m:t>5</m:t>
                        </m:r>
                      </m:den>
                    </m:f>
                    <m:sSup>
                      <m:sSupPr>
                        <m:ctrlPr>
                          <a:rPr lang="en-GB" sz="1600" b="0" i="1" smtClean="0">
                            <a:solidFill>
                              <a:srgbClr val="FF0000"/>
                            </a:solidFill>
                            <a:latin typeface="Cambria Math" panose="02040503050406030204" pitchFamily="18" charset="0"/>
                          </a:rPr>
                        </m:ctrlPr>
                      </m:sSupPr>
                      <m:e>
                        <m:r>
                          <a:rPr lang="en-GB" sz="1600" b="0" i="1" smtClean="0">
                            <a:solidFill>
                              <a:srgbClr val="FF0000"/>
                            </a:solidFill>
                            <a:latin typeface="Cambria Math" panose="02040503050406030204" pitchFamily="18" charset="0"/>
                          </a:rPr>
                          <m:t>𝑒</m:t>
                        </m:r>
                      </m:e>
                      <m:sup>
                        <m:r>
                          <a:rPr lang="en-GB" sz="1600" b="0" i="1" smtClean="0">
                            <a:solidFill>
                              <a:srgbClr val="FF0000"/>
                            </a:solidFill>
                            <a:latin typeface="Cambria Math" panose="02040503050406030204" pitchFamily="18" charset="0"/>
                          </a:rPr>
                          <m:t>−</m:t>
                        </m:r>
                        <m:f>
                          <m:fPr>
                            <m:ctrlPr>
                              <a:rPr lang="en-GB" sz="1600" b="0" i="1" smtClean="0">
                                <a:solidFill>
                                  <a:srgbClr val="FF0000"/>
                                </a:solidFill>
                                <a:latin typeface="Cambria Math" panose="02040503050406030204" pitchFamily="18" charset="0"/>
                              </a:rPr>
                            </m:ctrlPr>
                          </m:fPr>
                          <m:num>
                            <m:r>
                              <a:rPr lang="en-GB" sz="1600" b="0" i="1" smtClean="0">
                                <a:solidFill>
                                  <a:srgbClr val="FF0000"/>
                                </a:solidFill>
                                <a:latin typeface="Cambria Math" panose="02040503050406030204" pitchFamily="18" charset="0"/>
                              </a:rPr>
                              <m:t>1</m:t>
                            </m:r>
                          </m:num>
                          <m:den>
                            <m:r>
                              <a:rPr lang="en-GB" sz="1600" b="0" i="1" smtClean="0">
                                <a:solidFill>
                                  <a:srgbClr val="FF0000"/>
                                </a:solidFill>
                                <a:latin typeface="Cambria Math" panose="02040503050406030204" pitchFamily="18" charset="0"/>
                              </a:rPr>
                              <m:t>6</m:t>
                            </m:r>
                          </m:den>
                        </m:f>
                        <m:r>
                          <a:rPr lang="en-GB" sz="1600" b="0" i="1" smtClean="0">
                            <a:solidFill>
                              <a:srgbClr val="FF0000"/>
                            </a:solidFill>
                            <a:latin typeface="Cambria Math" panose="02040503050406030204" pitchFamily="18" charset="0"/>
                          </a:rPr>
                          <m:t>𝑡</m:t>
                        </m:r>
                      </m:sup>
                    </m:sSup>
                    <m:r>
                      <a:rPr lang="en-GB" sz="1600" b="0" i="1" smtClean="0">
                        <a:solidFill>
                          <a:srgbClr val="FF0000"/>
                        </a:solidFill>
                        <a:latin typeface="Cambria Math" panose="02040503050406030204" pitchFamily="18" charset="0"/>
                      </a:rPr>
                      <m:t>+10</m:t>
                    </m:r>
                  </m:oMath>
                </a14:m>
                <a:endParaRPr lang="en-GB" sz="1600" dirty="0">
                  <a:solidFill>
                    <a:srgbClr val="FF0000"/>
                  </a:solidFill>
                  <a:latin typeface="Candara" panose="020E0502030303020204" pitchFamily="34" charset="0"/>
                </a:endParaRPr>
              </a:p>
              <a:p>
                <a:r>
                  <a:rPr lang="en-GB" sz="1600" dirty="0">
                    <a:solidFill>
                      <a:srgbClr val="FF0000"/>
                    </a:solidFill>
                    <a:latin typeface="Candara" panose="020E0502030303020204" pitchFamily="34" charset="0"/>
                  </a:rPr>
                  <a:t>       </a:t>
                </a:r>
                <a14:m>
                  <m:oMath xmlns:m="http://schemas.openxmlformats.org/officeDocument/2006/math">
                    <m:r>
                      <a:rPr lang="en-GB" sz="1600" b="0" i="1" smtClean="0">
                        <a:solidFill>
                          <a:srgbClr val="FF0000"/>
                        </a:solidFill>
                        <a:latin typeface="Cambria Math" panose="02040503050406030204" pitchFamily="18" charset="0"/>
                      </a:rPr>
                      <m:t>𝑦</m:t>
                    </m:r>
                    <m:r>
                      <a:rPr lang="en-GB" sz="1600" b="0" i="1" smtClean="0">
                        <a:solidFill>
                          <a:srgbClr val="FF0000"/>
                        </a:solidFill>
                        <a:latin typeface="Cambria Math" panose="02040503050406030204" pitchFamily="18" charset="0"/>
                      </a:rPr>
                      <m:t>=</m:t>
                    </m:r>
                    <m:f>
                      <m:fPr>
                        <m:ctrlPr>
                          <a:rPr lang="en-GB" sz="1600" b="0" i="1" smtClean="0">
                            <a:solidFill>
                              <a:srgbClr val="FF0000"/>
                            </a:solidFill>
                            <a:latin typeface="Cambria Math" panose="02040503050406030204" pitchFamily="18" charset="0"/>
                          </a:rPr>
                        </m:ctrlPr>
                      </m:fPr>
                      <m:num>
                        <m:r>
                          <a:rPr lang="en-GB" sz="1600" b="0" i="1" smtClean="0">
                            <a:solidFill>
                              <a:srgbClr val="FF0000"/>
                            </a:solidFill>
                            <a:latin typeface="Cambria Math" panose="02040503050406030204" pitchFamily="18" charset="0"/>
                          </a:rPr>
                          <m:t>3</m:t>
                        </m:r>
                      </m:num>
                      <m:den>
                        <m:r>
                          <a:rPr lang="en-GB" sz="1600" b="0" i="1" smtClean="0">
                            <a:solidFill>
                              <a:srgbClr val="FF0000"/>
                            </a:solidFill>
                            <a:latin typeface="Cambria Math" panose="02040503050406030204" pitchFamily="18" charset="0"/>
                          </a:rPr>
                          <m:t>5</m:t>
                        </m:r>
                      </m:den>
                    </m:f>
                    <m:sSup>
                      <m:sSupPr>
                        <m:ctrlPr>
                          <a:rPr lang="en-GB" sz="1600" b="0" i="1" smtClean="0">
                            <a:solidFill>
                              <a:srgbClr val="FF0000"/>
                            </a:solidFill>
                            <a:latin typeface="Cambria Math" panose="02040503050406030204" pitchFamily="18" charset="0"/>
                          </a:rPr>
                        </m:ctrlPr>
                      </m:sSupPr>
                      <m:e>
                        <m:r>
                          <a:rPr lang="en-GB" sz="1600" b="0" i="1" smtClean="0">
                            <a:solidFill>
                              <a:srgbClr val="FF0000"/>
                            </a:solidFill>
                            <a:latin typeface="Cambria Math" panose="02040503050406030204" pitchFamily="18" charset="0"/>
                          </a:rPr>
                          <m:t>𝑒</m:t>
                        </m:r>
                      </m:e>
                      <m:sup>
                        <m:r>
                          <a:rPr lang="en-GB" sz="1600" b="0" i="1" smtClean="0">
                            <a:solidFill>
                              <a:srgbClr val="FF0000"/>
                            </a:solidFill>
                            <a:latin typeface="Cambria Math" panose="02040503050406030204" pitchFamily="18" charset="0"/>
                          </a:rPr>
                          <m:t>−</m:t>
                        </m:r>
                        <m:r>
                          <a:rPr lang="en-GB" sz="1600" b="0" i="1" smtClean="0">
                            <a:solidFill>
                              <a:srgbClr val="FF0000"/>
                            </a:solidFill>
                            <a:latin typeface="Cambria Math" panose="02040503050406030204" pitchFamily="18" charset="0"/>
                          </a:rPr>
                          <m:t>𝑡</m:t>
                        </m:r>
                      </m:sup>
                    </m:sSup>
                    <m:r>
                      <a:rPr lang="en-GB" sz="1600" b="0" i="1" smtClean="0">
                        <a:solidFill>
                          <a:srgbClr val="FF0000"/>
                        </a:solidFill>
                        <a:latin typeface="Cambria Math" panose="02040503050406030204" pitchFamily="18" charset="0"/>
                      </a:rPr>
                      <m:t>−</m:t>
                    </m:r>
                    <m:f>
                      <m:fPr>
                        <m:ctrlPr>
                          <a:rPr lang="en-GB" sz="1600" b="0" i="1" smtClean="0">
                            <a:solidFill>
                              <a:srgbClr val="FF0000"/>
                            </a:solidFill>
                            <a:latin typeface="Cambria Math" panose="02040503050406030204" pitchFamily="18" charset="0"/>
                          </a:rPr>
                        </m:ctrlPr>
                      </m:fPr>
                      <m:num>
                        <m:r>
                          <a:rPr lang="en-GB" sz="1600" b="0" i="1" smtClean="0">
                            <a:solidFill>
                              <a:srgbClr val="FF0000"/>
                            </a:solidFill>
                            <a:latin typeface="Cambria Math" panose="02040503050406030204" pitchFamily="18" charset="0"/>
                          </a:rPr>
                          <m:t>8</m:t>
                        </m:r>
                      </m:num>
                      <m:den>
                        <m:r>
                          <a:rPr lang="en-GB" sz="1600" b="0" i="1" smtClean="0">
                            <a:solidFill>
                              <a:srgbClr val="FF0000"/>
                            </a:solidFill>
                            <a:latin typeface="Cambria Math" panose="02040503050406030204" pitchFamily="18" charset="0"/>
                          </a:rPr>
                          <m:t>5</m:t>
                        </m:r>
                      </m:den>
                    </m:f>
                    <m:sSup>
                      <m:sSupPr>
                        <m:ctrlPr>
                          <a:rPr lang="en-GB" sz="1600" b="0" i="1" smtClean="0">
                            <a:solidFill>
                              <a:srgbClr val="FF0000"/>
                            </a:solidFill>
                            <a:latin typeface="Cambria Math" panose="02040503050406030204" pitchFamily="18" charset="0"/>
                          </a:rPr>
                        </m:ctrlPr>
                      </m:sSupPr>
                      <m:e>
                        <m:r>
                          <a:rPr lang="en-GB" sz="1600" b="0" i="1" smtClean="0">
                            <a:solidFill>
                              <a:srgbClr val="FF0000"/>
                            </a:solidFill>
                            <a:latin typeface="Cambria Math" panose="02040503050406030204" pitchFamily="18" charset="0"/>
                          </a:rPr>
                          <m:t>𝑒</m:t>
                        </m:r>
                      </m:e>
                      <m:sup>
                        <m:r>
                          <a:rPr lang="en-GB" sz="1600" b="0" i="1" smtClean="0">
                            <a:solidFill>
                              <a:srgbClr val="FF0000"/>
                            </a:solidFill>
                            <a:latin typeface="Cambria Math" panose="02040503050406030204" pitchFamily="18" charset="0"/>
                          </a:rPr>
                          <m:t>−</m:t>
                        </m:r>
                        <m:f>
                          <m:fPr>
                            <m:ctrlPr>
                              <a:rPr lang="en-GB" sz="1600" b="0" i="1" smtClean="0">
                                <a:solidFill>
                                  <a:srgbClr val="FF0000"/>
                                </a:solidFill>
                                <a:latin typeface="Cambria Math" panose="02040503050406030204" pitchFamily="18" charset="0"/>
                              </a:rPr>
                            </m:ctrlPr>
                          </m:fPr>
                          <m:num>
                            <m:r>
                              <a:rPr lang="en-GB" sz="1600" b="0" i="1" smtClean="0">
                                <a:solidFill>
                                  <a:srgbClr val="FF0000"/>
                                </a:solidFill>
                                <a:latin typeface="Cambria Math" panose="02040503050406030204" pitchFamily="18" charset="0"/>
                              </a:rPr>
                              <m:t>1</m:t>
                            </m:r>
                          </m:num>
                          <m:den>
                            <m:r>
                              <a:rPr lang="en-GB" sz="1600" b="0" i="1" smtClean="0">
                                <a:solidFill>
                                  <a:srgbClr val="FF0000"/>
                                </a:solidFill>
                                <a:latin typeface="Cambria Math" panose="02040503050406030204" pitchFamily="18" charset="0"/>
                              </a:rPr>
                              <m:t>6</m:t>
                            </m:r>
                          </m:den>
                        </m:f>
                        <m:r>
                          <a:rPr lang="en-GB" sz="1600" b="0" i="1" smtClean="0">
                            <a:solidFill>
                              <a:srgbClr val="FF0000"/>
                            </a:solidFill>
                            <a:latin typeface="Cambria Math" panose="02040503050406030204" pitchFamily="18" charset="0"/>
                          </a:rPr>
                          <m:t>𝑡</m:t>
                        </m:r>
                      </m:sup>
                    </m:sSup>
                    <m:r>
                      <a:rPr lang="en-GB" sz="1600" b="0" i="1" smtClean="0">
                        <a:solidFill>
                          <a:srgbClr val="FF0000"/>
                        </a:solidFill>
                        <a:latin typeface="Cambria Math" panose="02040503050406030204" pitchFamily="18" charset="0"/>
                      </a:rPr>
                      <m:t>+9</m:t>
                    </m:r>
                  </m:oMath>
                </a14:m>
                <a:endParaRPr lang="en-GB" sz="1600" dirty="0">
                  <a:solidFill>
                    <a:srgbClr val="FF0000"/>
                  </a:solidFill>
                  <a:latin typeface="Candara" panose="020E0502030303020204" pitchFamily="34" charset="0"/>
                </a:endParaRPr>
              </a:p>
              <a:p>
                <a:r>
                  <a:rPr lang="en-GB" sz="1600" dirty="0">
                    <a:solidFill>
                      <a:srgbClr val="FF0000"/>
                    </a:solidFill>
                    <a:latin typeface="Candara" panose="020E0502030303020204" pitchFamily="34" charset="0"/>
                  </a:rPr>
                  <a:t>(c) 10 litres in tank A.</a:t>
                </a:r>
              </a:p>
              <a:p>
                <a:r>
                  <a:rPr lang="en-GB" sz="1600" dirty="0">
                    <a:solidFill>
                      <a:srgbClr val="FF0000"/>
                    </a:solidFill>
                    <a:latin typeface="Candara" panose="020E0502030303020204" pitchFamily="34" charset="0"/>
                  </a:rPr>
                  <a:t>        9 litres in tank B</a:t>
                </a:r>
              </a:p>
            </p:txBody>
          </p:sp>
        </mc:Choice>
        <mc:Fallback xmlns="">
          <p:sp>
            <p:nvSpPr>
              <p:cNvPr id="12" name="Rectangle 11">
                <a:extLst>
                  <a:ext uri="{FF2B5EF4-FFF2-40B4-BE49-F238E27FC236}">
                    <a16:creationId xmlns:a16="http://schemas.microsoft.com/office/drawing/2014/main" id="{C24385B1-56CC-4BCF-9B84-8EA2D3337E37}"/>
                  </a:ext>
                </a:extLst>
              </p:cNvPr>
              <p:cNvSpPr>
                <a:spLocks noRot="1" noChangeAspect="1" noMove="1" noResize="1" noEditPoints="1" noAdjustHandles="1" noChangeArrowheads="1" noChangeShapeType="1" noTextEdit="1"/>
              </p:cNvSpPr>
              <p:nvPr/>
            </p:nvSpPr>
            <p:spPr>
              <a:xfrm>
                <a:off x="4566986" y="3943837"/>
                <a:ext cx="4572001" cy="1624163"/>
              </a:xfrm>
              <a:prstGeom prst="rect">
                <a:avLst/>
              </a:prstGeom>
              <a:blipFill>
                <a:blip r:embed="rId4"/>
                <a:stretch>
                  <a:fillRect l="-667" t="-1128" b="-4135"/>
                </a:stretch>
              </a:blipFill>
            </p:spPr>
            <p:txBody>
              <a:bodyPr/>
              <a:lstStyle/>
              <a:p>
                <a:r>
                  <a:rPr lang="en-GB">
                    <a:noFill/>
                  </a:rPr>
                  <a:t> </a:t>
                </a:r>
              </a:p>
            </p:txBody>
          </p:sp>
        </mc:Fallback>
      </mc:AlternateContent>
    </p:spTree>
    <p:extLst>
      <p:ext uri="{BB962C8B-B14F-4D97-AF65-F5344CB8AC3E}">
        <p14:creationId xmlns:p14="http://schemas.microsoft.com/office/powerpoint/2010/main" val="2808214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mc:AlternateContent xmlns:mc="http://schemas.openxmlformats.org/markup-compatibility/2006" xmlns:a14="http://schemas.microsoft.com/office/drawing/2010/main">
        <mc:Choice Requires="a14">
          <p:sp>
            <p:nvSpPr>
              <p:cNvPr id="10" name="TextBox 9"/>
              <p:cNvSpPr txBox="1"/>
              <p:nvPr/>
            </p:nvSpPr>
            <p:spPr>
              <a:xfrm>
                <a:off x="-5018" y="466378"/>
                <a:ext cx="4582033" cy="1622175"/>
              </a:xfrm>
              <a:prstGeom prst="rect">
                <a:avLst/>
              </a:prstGeom>
              <a:noFill/>
            </p:spPr>
            <p:txBody>
              <a:bodyPr wrap="square" rtlCol="0">
                <a:spAutoFit/>
              </a:bodyPr>
              <a:lstStyle/>
              <a:p>
                <a:r>
                  <a:rPr lang="en-GB" sz="1400" dirty="0">
                    <a:latin typeface="Candara" panose="020E0502030303020204" pitchFamily="34" charset="0"/>
                  </a:rPr>
                  <a:t>A particle </a:t>
                </a:r>
                <a14:m>
                  <m:oMath xmlns:m="http://schemas.openxmlformats.org/officeDocument/2006/math">
                    <m:r>
                      <a:rPr lang="en-GB" sz="1400" b="0" i="1" smtClean="0">
                        <a:latin typeface="Cambria Math" panose="02040503050406030204" pitchFamily="18" charset="0"/>
                      </a:rPr>
                      <m:t>𝑃</m:t>
                    </m:r>
                  </m:oMath>
                </a14:m>
                <a:r>
                  <a:rPr lang="en-GB" sz="1400" dirty="0">
                    <a:latin typeface="Candara" panose="020E0502030303020204" pitchFamily="34" charset="0"/>
                  </a:rPr>
                  <a:t> starts from rest at a point </a:t>
                </a:r>
                <a14:m>
                  <m:oMath xmlns:m="http://schemas.openxmlformats.org/officeDocument/2006/math">
                    <m:r>
                      <a:rPr lang="en-GB" sz="1400" b="0" i="1" smtClean="0">
                        <a:latin typeface="Cambria Math" panose="02040503050406030204" pitchFamily="18" charset="0"/>
                      </a:rPr>
                      <m:t>𝑂</m:t>
                    </m:r>
                  </m:oMath>
                </a14:m>
                <a:r>
                  <a:rPr lang="en-GB" sz="1400" dirty="0">
                    <a:latin typeface="Candara" panose="020E0502030303020204" pitchFamily="34" charset="0"/>
                  </a:rPr>
                  <a:t> and moves along a straight line. </a:t>
                </a:r>
              </a:p>
              <a:p>
                <a:r>
                  <a:rPr lang="en-GB" sz="1400" dirty="0">
                    <a:latin typeface="Candara" panose="020E0502030303020204" pitchFamily="34" charset="0"/>
                  </a:rPr>
                  <a:t>At time </a:t>
                </a:r>
                <a14:m>
                  <m:oMath xmlns:m="http://schemas.openxmlformats.org/officeDocument/2006/math">
                    <m:r>
                      <a:rPr lang="en-GB" sz="1400" b="0" i="1" smtClean="0">
                        <a:latin typeface="Cambria Math" panose="02040503050406030204" pitchFamily="18" charset="0"/>
                      </a:rPr>
                      <m:t>𝑡</m:t>
                    </m:r>
                  </m:oMath>
                </a14:m>
                <a:r>
                  <a:rPr lang="en-GB" sz="1400" dirty="0">
                    <a:latin typeface="Candara" panose="020E0502030303020204" pitchFamily="34" charset="0"/>
                  </a:rPr>
                  <a:t> seconds the acceleration, </a:t>
                </a:r>
                <a14:m>
                  <m:oMath xmlns:m="http://schemas.openxmlformats.org/officeDocument/2006/math">
                    <m:r>
                      <a:rPr lang="en-GB" sz="1400" b="0" i="1" smtClean="0">
                        <a:latin typeface="Cambria Math" panose="02040503050406030204" pitchFamily="18" charset="0"/>
                      </a:rPr>
                      <m:t>𝑎</m:t>
                    </m:r>
                  </m:oMath>
                </a14:m>
                <a:r>
                  <a:rPr lang="en-GB" sz="1400" dirty="0">
                    <a:latin typeface="Candara" panose="020E0502030303020204" pitchFamily="34" charset="0"/>
                  </a:rPr>
                  <a:t> ms</a:t>
                </a:r>
                <a:r>
                  <a:rPr lang="en-GB" sz="1400" baseline="30000" dirty="0">
                    <a:latin typeface="Candara" panose="020E0502030303020204" pitchFamily="34" charset="0"/>
                  </a:rPr>
                  <a:t>-2</a:t>
                </a:r>
                <a:r>
                  <a:rPr lang="en-GB" sz="1400" dirty="0">
                    <a:latin typeface="Candara" panose="020E0502030303020204" pitchFamily="34" charset="0"/>
                  </a:rPr>
                  <a:t>, of </a:t>
                </a:r>
                <a14:m>
                  <m:oMath xmlns:m="http://schemas.openxmlformats.org/officeDocument/2006/math">
                    <m:r>
                      <a:rPr lang="en-GB" sz="1400" b="0" i="1" smtClean="0">
                        <a:latin typeface="Cambria Math" panose="02040503050406030204" pitchFamily="18" charset="0"/>
                      </a:rPr>
                      <m:t>𝑃</m:t>
                    </m:r>
                  </m:oMath>
                </a14:m>
                <a:r>
                  <a:rPr lang="en-GB" sz="1400" dirty="0">
                    <a:latin typeface="Candara" panose="020E0502030303020204" pitchFamily="34" charset="0"/>
                  </a:rPr>
                  <a:t> is given by</a:t>
                </a:r>
              </a:p>
              <a:p>
                <a:pPr/>
                <a14:m>
                  <m:oMathPara xmlns:m="http://schemas.openxmlformats.org/officeDocument/2006/math">
                    <m:oMathParaPr>
                      <m:jc m:val="centerGroup"/>
                    </m:oMathParaPr>
                    <m:oMath xmlns:m="http://schemas.openxmlformats.org/officeDocument/2006/math">
                      <m:r>
                        <a:rPr lang="en-GB" sz="1400" b="0" i="1" smtClean="0">
                          <a:latin typeface="Cambria Math" panose="02040503050406030204" pitchFamily="18" charset="0"/>
                        </a:rPr>
                        <m:t>𝑎</m:t>
                      </m:r>
                      <m:r>
                        <a:rPr lang="en-GB" sz="1400" b="0" i="1" smtClean="0">
                          <a:latin typeface="Cambria Math" panose="02040503050406030204" pitchFamily="18" charset="0"/>
                        </a:rPr>
                        <m:t>=</m:t>
                      </m:r>
                      <m:f>
                        <m:fPr>
                          <m:ctrlPr>
                            <a:rPr lang="en-GB" sz="1400" b="0" i="1" smtClean="0">
                              <a:latin typeface="Cambria Math" panose="02040503050406030204" pitchFamily="18" charset="0"/>
                            </a:rPr>
                          </m:ctrlPr>
                        </m:fPr>
                        <m:num>
                          <m:r>
                            <a:rPr lang="en-GB" sz="1400" b="0" i="1" smtClean="0">
                              <a:latin typeface="Cambria Math" panose="02040503050406030204" pitchFamily="18" charset="0"/>
                            </a:rPr>
                            <m:t>8</m:t>
                          </m:r>
                        </m:num>
                        <m:den>
                          <m:sSup>
                            <m:sSupPr>
                              <m:ctrlPr>
                                <a:rPr lang="en-GB" sz="1400" b="0" i="1" smtClean="0">
                                  <a:latin typeface="Cambria Math" panose="02040503050406030204" pitchFamily="18" charset="0"/>
                                </a:rPr>
                              </m:ctrlPr>
                            </m:sSupPr>
                            <m:e>
                              <m:d>
                                <m:dPr>
                                  <m:ctrlPr>
                                    <a:rPr lang="en-GB" sz="1400" b="0" i="1" smtClean="0">
                                      <a:latin typeface="Cambria Math" panose="02040503050406030204" pitchFamily="18" charset="0"/>
                                    </a:rPr>
                                  </m:ctrlPr>
                                </m:dPr>
                                <m:e>
                                  <m:r>
                                    <a:rPr lang="en-GB" sz="1400" b="0" i="1" smtClean="0">
                                      <a:latin typeface="Cambria Math" panose="02040503050406030204" pitchFamily="18" charset="0"/>
                                    </a:rPr>
                                    <m:t>𝑡</m:t>
                                  </m:r>
                                  <m:r>
                                    <a:rPr lang="en-GB" sz="1400" b="0" i="1" smtClean="0">
                                      <a:latin typeface="Cambria Math" panose="02040503050406030204" pitchFamily="18" charset="0"/>
                                    </a:rPr>
                                    <m:t>+4</m:t>
                                  </m:r>
                                </m:e>
                              </m:d>
                            </m:e>
                            <m:sup>
                              <m:r>
                                <a:rPr lang="en-GB" sz="1400" b="0" i="1" smtClean="0">
                                  <a:latin typeface="Cambria Math" panose="02040503050406030204" pitchFamily="18" charset="0"/>
                                </a:rPr>
                                <m:t>2</m:t>
                              </m:r>
                            </m:sup>
                          </m:sSup>
                        </m:den>
                      </m:f>
                      <m:r>
                        <a:rPr lang="en-GB" sz="1400" b="0" i="1" smtClean="0">
                          <a:latin typeface="Cambria Math" panose="02040503050406030204" pitchFamily="18" charset="0"/>
                        </a:rPr>
                        <m:t>,  </m:t>
                      </m:r>
                      <m:r>
                        <a:rPr lang="en-GB" sz="1400" b="0" i="1" smtClean="0">
                          <a:latin typeface="Cambria Math" panose="02040503050406030204" pitchFamily="18" charset="0"/>
                        </a:rPr>
                        <m:t>𝑡</m:t>
                      </m:r>
                      <m:r>
                        <a:rPr lang="en-GB" sz="1400" b="0" i="1" smtClean="0">
                          <a:latin typeface="Cambria Math" panose="02040503050406030204" pitchFamily="18" charset="0"/>
                        </a:rPr>
                        <m:t>≥0</m:t>
                      </m:r>
                    </m:oMath>
                  </m:oMathPara>
                </a14:m>
                <a:endParaRPr lang="en-GB" sz="1400" dirty="0">
                  <a:latin typeface="Candara" panose="020E0502030303020204" pitchFamily="34" charset="0"/>
                </a:endParaRPr>
              </a:p>
              <a:p>
                <a:pPr marL="342900" indent="-342900">
                  <a:buAutoNum type="alphaLcParenBoth"/>
                </a:pPr>
                <a:r>
                  <a:rPr lang="en-GB" sz="1400" dirty="0">
                    <a:latin typeface="Candara" panose="020E0502030303020204" pitchFamily="34" charset="0"/>
                  </a:rPr>
                  <a:t>Find the velocity of </a:t>
                </a:r>
                <a14:m>
                  <m:oMath xmlns:m="http://schemas.openxmlformats.org/officeDocument/2006/math">
                    <m:r>
                      <a:rPr lang="en-GB" sz="1400" b="0" i="1" smtClean="0">
                        <a:latin typeface="Cambria Math" panose="02040503050406030204" pitchFamily="18" charset="0"/>
                      </a:rPr>
                      <m:t>𝑃</m:t>
                    </m:r>
                  </m:oMath>
                </a14:m>
                <a:r>
                  <a:rPr lang="en-GB" sz="1400" dirty="0">
                    <a:latin typeface="Candara" panose="020E0502030303020204" pitchFamily="34" charset="0"/>
                  </a:rPr>
                  <a:t> at time </a:t>
                </a:r>
                <a14:m>
                  <m:oMath xmlns:m="http://schemas.openxmlformats.org/officeDocument/2006/math">
                    <m:r>
                      <a:rPr lang="en-GB" sz="1400" b="0" i="1" smtClean="0">
                        <a:latin typeface="Cambria Math" panose="02040503050406030204" pitchFamily="18" charset="0"/>
                      </a:rPr>
                      <m:t>𝑡</m:t>
                    </m:r>
                  </m:oMath>
                </a14:m>
                <a:r>
                  <a:rPr lang="en-GB" sz="1400" dirty="0">
                    <a:latin typeface="Candara" panose="020E0502030303020204" pitchFamily="34" charset="0"/>
                  </a:rPr>
                  <a:t> seconds.</a:t>
                </a:r>
              </a:p>
              <a:p>
                <a:pPr marL="342900" indent="-342900">
                  <a:buAutoNum type="alphaLcParenBoth"/>
                </a:pPr>
                <a:r>
                  <a:rPr lang="en-GB" sz="1400" dirty="0">
                    <a:latin typeface="Candara" panose="020E0502030303020204" pitchFamily="34" charset="0"/>
                  </a:rPr>
                  <a:t>Find the displacement of </a:t>
                </a:r>
                <a14:m>
                  <m:oMath xmlns:m="http://schemas.openxmlformats.org/officeDocument/2006/math">
                    <m:r>
                      <a:rPr lang="en-GB" sz="1400" b="0" i="1" smtClean="0">
                        <a:latin typeface="Cambria Math" panose="02040503050406030204" pitchFamily="18" charset="0"/>
                      </a:rPr>
                      <m:t>𝑃</m:t>
                    </m:r>
                  </m:oMath>
                </a14:m>
                <a:r>
                  <a:rPr lang="en-GB" sz="1400" dirty="0">
                    <a:latin typeface="Candara" panose="020E0502030303020204" pitchFamily="34" charset="0"/>
                  </a:rPr>
                  <a:t> from </a:t>
                </a:r>
                <a14:m>
                  <m:oMath xmlns:m="http://schemas.openxmlformats.org/officeDocument/2006/math">
                    <m:r>
                      <a:rPr lang="en-GB" sz="1400" b="0" i="1" smtClean="0">
                        <a:latin typeface="Cambria Math" panose="02040503050406030204" pitchFamily="18" charset="0"/>
                      </a:rPr>
                      <m:t>𝑂</m:t>
                    </m:r>
                  </m:oMath>
                </a14:m>
                <a:r>
                  <a:rPr lang="en-GB" sz="1400" dirty="0">
                    <a:latin typeface="Candara" panose="020E0502030303020204" pitchFamily="34" charset="0"/>
                  </a:rPr>
                  <a:t> when </a:t>
                </a:r>
                <a14:m>
                  <m:oMath xmlns:m="http://schemas.openxmlformats.org/officeDocument/2006/math">
                    <m:r>
                      <a:rPr lang="en-GB" sz="1400" b="0" i="1" smtClean="0">
                        <a:latin typeface="Cambria Math" panose="02040503050406030204" pitchFamily="18" charset="0"/>
                      </a:rPr>
                      <m:t>𝑡</m:t>
                    </m:r>
                    <m:r>
                      <a:rPr lang="en-GB" sz="1400" b="0" i="1" smtClean="0">
                        <a:latin typeface="Cambria Math" panose="02040503050406030204" pitchFamily="18" charset="0"/>
                      </a:rPr>
                      <m:t>=8</m:t>
                    </m:r>
                  </m:oMath>
                </a14:m>
                <a:endParaRPr lang="en-GB" sz="1400" dirty="0">
                  <a:latin typeface="Candara" panose="020E0502030303020204" pitchFamily="34" charset="0"/>
                </a:endParaRPr>
              </a:p>
            </p:txBody>
          </p:sp>
        </mc:Choice>
        <mc:Fallback xmlns="">
          <p:sp>
            <p:nvSpPr>
              <p:cNvPr id="10" name="TextBox 9"/>
              <p:cNvSpPr txBox="1">
                <a:spLocks noRot="1" noChangeAspect="1" noMove="1" noResize="1" noEditPoints="1" noAdjustHandles="1" noChangeArrowheads="1" noChangeShapeType="1" noTextEdit="1"/>
              </p:cNvSpPr>
              <p:nvPr/>
            </p:nvSpPr>
            <p:spPr>
              <a:xfrm>
                <a:off x="-5018" y="466378"/>
                <a:ext cx="4582033" cy="1622175"/>
              </a:xfrm>
              <a:prstGeom prst="rect">
                <a:avLst/>
              </a:prstGeom>
              <a:blipFill>
                <a:blip r:embed="rId2"/>
                <a:stretch>
                  <a:fillRect l="-399" t="-752" b="-225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4577016" y="461665"/>
                <a:ext cx="4572000" cy="1604735"/>
              </a:xfrm>
              <a:prstGeom prst="rect">
                <a:avLst/>
              </a:prstGeom>
              <a:noFill/>
            </p:spPr>
            <p:txBody>
              <a:bodyPr wrap="square" rtlCol="0">
                <a:spAutoFit/>
              </a:bodyPr>
              <a:lstStyle/>
              <a:p>
                <a:r>
                  <a:rPr lang="en-GB" sz="1400" dirty="0">
                    <a:latin typeface="Candara" panose="020E0502030303020204" pitchFamily="34" charset="0"/>
                  </a:rPr>
                  <a:t>A particle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 starts from rest at a point </a:t>
                </a:r>
                <a14:m>
                  <m:oMath xmlns:m="http://schemas.openxmlformats.org/officeDocument/2006/math">
                    <m:r>
                      <a:rPr lang="en-GB" sz="1400" i="1">
                        <a:latin typeface="Cambria Math" panose="02040503050406030204" pitchFamily="18" charset="0"/>
                      </a:rPr>
                      <m:t>𝑂</m:t>
                    </m:r>
                  </m:oMath>
                </a14:m>
                <a:r>
                  <a:rPr lang="en-GB" sz="1400" dirty="0">
                    <a:latin typeface="Candara" panose="020E0502030303020204" pitchFamily="34" charset="0"/>
                  </a:rPr>
                  <a:t> and moves along a straight line. </a:t>
                </a:r>
              </a:p>
              <a:p>
                <a:r>
                  <a:rPr lang="en-GB" sz="1400" dirty="0">
                    <a:latin typeface="Candara" panose="020E0502030303020204" pitchFamily="34" charset="0"/>
                  </a:rPr>
                  <a:t>At time </a:t>
                </a:r>
                <a14:m>
                  <m:oMath xmlns:m="http://schemas.openxmlformats.org/officeDocument/2006/math">
                    <m:r>
                      <a:rPr lang="en-GB" sz="1400" i="1">
                        <a:latin typeface="Cambria Math" panose="02040503050406030204" pitchFamily="18" charset="0"/>
                      </a:rPr>
                      <m:t>𝑡</m:t>
                    </m:r>
                  </m:oMath>
                </a14:m>
                <a:r>
                  <a:rPr lang="en-GB" sz="1400" dirty="0">
                    <a:latin typeface="Candara" panose="020E0502030303020204" pitchFamily="34" charset="0"/>
                  </a:rPr>
                  <a:t> seconds the acceleration, </a:t>
                </a:r>
                <a14:m>
                  <m:oMath xmlns:m="http://schemas.openxmlformats.org/officeDocument/2006/math">
                    <m:r>
                      <a:rPr lang="en-GB" sz="1400" i="1">
                        <a:latin typeface="Cambria Math" panose="02040503050406030204" pitchFamily="18" charset="0"/>
                      </a:rPr>
                      <m:t>𝑎</m:t>
                    </m:r>
                  </m:oMath>
                </a14:m>
                <a:r>
                  <a:rPr lang="en-GB" sz="1400" dirty="0">
                    <a:latin typeface="Candara" panose="020E0502030303020204" pitchFamily="34" charset="0"/>
                  </a:rPr>
                  <a:t> ms</a:t>
                </a:r>
                <a:r>
                  <a:rPr lang="en-GB" sz="1400" baseline="30000" dirty="0">
                    <a:latin typeface="Candara" panose="020E0502030303020204" pitchFamily="34" charset="0"/>
                  </a:rPr>
                  <a:t>-2</a:t>
                </a:r>
                <a:r>
                  <a:rPr lang="en-GB" sz="1400" dirty="0">
                    <a:latin typeface="Candara" panose="020E0502030303020204" pitchFamily="34" charset="0"/>
                  </a:rPr>
                  <a:t>, of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 is given by</a:t>
                </a:r>
              </a:p>
              <a:p>
                <a:pPr/>
                <a14:m>
                  <m:oMathPara xmlns:m="http://schemas.openxmlformats.org/officeDocument/2006/math">
                    <m:oMathParaPr>
                      <m:jc m:val="centerGroup"/>
                    </m:oMathParaPr>
                    <m:oMath xmlns:m="http://schemas.openxmlformats.org/officeDocument/2006/math">
                      <m:r>
                        <a:rPr lang="en-GB" sz="1400" i="1">
                          <a:latin typeface="Cambria Math" panose="02040503050406030204" pitchFamily="18" charset="0"/>
                        </a:rPr>
                        <m:t>𝑎</m:t>
                      </m:r>
                      <m:r>
                        <a:rPr lang="en-GB" sz="1400" i="1">
                          <a:latin typeface="Cambria Math" panose="02040503050406030204" pitchFamily="18" charset="0"/>
                        </a:rPr>
                        <m:t>=</m:t>
                      </m:r>
                      <m:f>
                        <m:fPr>
                          <m:ctrlPr>
                            <a:rPr lang="en-GB" sz="1400" i="1">
                              <a:latin typeface="Cambria Math" panose="02040503050406030204" pitchFamily="18" charset="0"/>
                            </a:rPr>
                          </m:ctrlPr>
                        </m:fPr>
                        <m:num>
                          <m:r>
                            <a:rPr lang="en-GB" sz="1400" i="1">
                              <a:latin typeface="Cambria Math" panose="02040503050406030204" pitchFamily="18" charset="0"/>
                            </a:rPr>
                            <m:t>6</m:t>
                          </m:r>
                        </m:num>
                        <m:den>
                          <m:sSup>
                            <m:sSupPr>
                              <m:ctrlPr>
                                <a:rPr lang="en-GB" sz="1400" i="1">
                                  <a:latin typeface="Cambria Math" panose="02040503050406030204" pitchFamily="18" charset="0"/>
                                </a:rPr>
                              </m:ctrlPr>
                            </m:sSupPr>
                            <m:e>
                              <m:d>
                                <m:dPr>
                                  <m:ctrlPr>
                                    <a:rPr lang="en-GB" sz="1400" i="1">
                                      <a:latin typeface="Cambria Math" panose="02040503050406030204" pitchFamily="18" charset="0"/>
                                    </a:rPr>
                                  </m:ctrlPr>
                                </m:dPr>
                                <m:e>
                                  <m:r>
                                    <a:rPr lang="en-GB" sz="1400" i="1">
                                      <a:latin typeface="Cambria Math" panose="02040503050406030204" pitchFamily="18" charset="0"/>
                                    </a:rPr>
                                    <m:t>𝑡</m:t>
                                  </m:r>
                                  <m:r>
                                    <a:rPr lang="en-GB" sz="1400" i="1">
                                      <a:latin typeface="Cambria Math" panose="02040503050406030204" pitchFamily="18" charset="0"/>
                                    </a:rPr>
                                    <m:t>+2</m:t>
                                  </m:r>
                                </m:e>
                              </m:d>
                            </m:e>
                            <m:sup>
                              <m:r>
                                <a:rPr lang="en-GB" sz="1400" i="1">
                                  <a:latin typeface="Cambria Math" panose="02040503050406030204" pitchFamily="18" charset="0"/>
                                </a:rPr>
                                <m:t>2</m:t>
                              </m:r>
                            </m:sup>
                          </m:sSup>
                        </m:den>
                      </m:f>
                      <m:r>
                        <a:rPr lang="en-GB" sz="1400" i="1">
                          <a:latin typeface="Cambria Math" panose="02040503050406030204" pitchFamily="18" charset="0"/>
                        </a:rPr>
                        <m:t>,  </m:t>
                      </m:r>
                      <m:r>
                        <a:rPr lang="en-GB" sz="1400" i="1">
                          <a:latin typeface="Cambria Math" panose="02040503050406030204" pitchFamily="18" charset="0"/>
                        </a:rPr>
                        <m:t>𝑡</m:t>
                      </m:r>
                      <m:r>
                        <a:rPr lang="en-GB" sz="1400" i="1">
                          <a:latin typeface="Cambria Math" panose="02040503050406030204" pitchFamily="18" charset="0"/>
                        </a:rPr>
                        <m:t>≥0</m:t>
                      </m:r>
                    </m:oMath>
                  </m:oMathPara>
                </a14:m>
                <a:endParaRPr lang="en-GB" sz="1400" dirty="0">
                  <a:latin typeface="Candara" panose="020E0502030303020204" pitchFamily="34" charset="0"/>
                </a:endParaRPr>
              </a:p>
              <a:p>
                <a:pPr marL="342900" indent="-342900">
                  <a:buAutoNum type="alphaLcParenBoth"/>
                </a:pPr>
                <a:r>
                  <a:rPr lang="en-GB" sz="1400" dirty="0">
                    <a:latin typeface="Candara" panose="020E0502030303020204" pitchFamily="34" charset="0"/>
                  </a:rPr>
                  <a:t>Find the velocity of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 at time </a:t>
                </a:r>
                <a14:m>
                  <m:oMath xmlns:m="http://schemas.openxmlformats.org/officeDocument/2006/math">
                    <m:r>
                      <a:rPr lang="en-GB" sz="1400" i="1">
                        <a:latin typeface="Cambria Math" panose="02040503050406030204" pitchFamily="18" charset="0"/>
                      </a:rPr>
                      <m:t>𝑡</m:t>
                    </m:r>
                  </m:oMath>
                </a14:m>
                <a:r>
                  <a:rPr lang="en-GB" sz="1400" dirty="0">
                    <a:latin typeface="Candara" panose="020E0502030303020204" pitchFamily="34" charset="0"/>
                  </a:rPr>
                  <a:t> seconds.</a:t>
                </a:r>
              </a:p>
              <a:p>
                <a:pPr marL="342900" indent="-342900">
                  <a:buAutoNum type="alphaLcParenBoth"/>
                </a:pPr>
                <a:r>
                  <a:rPr lang="en-GB" sz="1400" dirty="0">
                    <a:latin typeface="Candara" panose="020E0502030303020204" pitchFamily="34" charset="0"/>
                  </a:rPr>
                  <a:t>Find the displacement of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 from </a:t>
                </a:r>
                <a14:m>
                  <m:oMath xmlns:m="http://schemas.openxmlformats.org/officeDocument/2006/math">
                    <m:r>
                      <a:rPr lang="en-GB" sz="1400" i="1">
                        <a:latin typeface="Cambria Math" panose="02040503050406030204" pitchFamily="18" charset="0"/>
                      </a:rPr>
                      <m:t>𝑂</m:t>
                    </m:r>
                  </m:oMath>
                </a14:m>
                <a:r>
                  <a:rPr lang="en-GB" sz="1400" dirty="0">
                    <a:latin typeface="Candara" panose="020E0502030303020204" pitchFamily="34" charset="0"/>
                  </a:rPr>
                  <a:t> when </a:t>
                </a:r>
                <a14:m>
                  <m:oMath xmlns:m="http://schemas.openxmlformats.org/officeDocument/2006/math">
                    <m:r>
                      <a:rPr lang="en-GB" sz="1400" i="1">
                        <a:latin typeface="Cambria Math" panose="02040503050406030204" pitchFamily="18" charset="0"/>
                      </a:rPr>
                      <m:t>𝑡</m:t>
                    </m:r>
                    <m:r>
                      <a:rPr lang="en-GB" sz="1400" i="1">
                        <a:latin typeface="Cambria Math" panose="02040503050406030204" pitchFamily="18" charset="0"/>
                      </a:rPr>
                      <m:t>=6</m:t>
                    </m:r>
                  </m:oMath>
                </a14:m>
                <a:endParaRPr lang="en-GB" sz="1400" dirty="0">
                  <a:latin typeface="Candara" panose="020E0502030303020204" pitchFamily="34" charset="0"/>
                </a:endParaRPr>
              </a:p>
            </p:txBody>
          </p:sp>
        </mc:Choice>
        <mc:Fallback xmlns="">
          <p:sp>
            <p:nvSpPr>
              <p:cNvPr id="11" name="TextBox 10"/>
              <p:cNvSpPr txBox="1">
                <a:spLocks noRot="1" noChangeAspect="1" noMove="1" noResize="1" noEditPoints="1" noAdjustHandles="1" noChangeArrowheads="1" noChangeShapeType="1" noTextEdit="1"/>
              </p:cNvSpPr>
              <p:nvPr/>
            </p:nvSpPr>
            <p:spPr>
              <a:xfrm>
                <a:off x="4577016" y="461665"/>
                <a:ext cx="4572000" cy="1604735"/>
              </a:xfrm>
              <a:prstGeom prst="rect">
                <a:avLst/>
              </a:prstGeom>
              <a:blipFill>
                <a:blip r:embed="rId3"/>
                <a:stretch>
                  <a:fillRect l="-533" t="-760" b="-3422"/>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 name="Rectangle 11">
                <a:extLst>
                  <a:ext uri="{FF2B5EF4-FFF2-40B4-BE49-F238E27FC236}">
                    <a16:creationId xmlns:a16="http://schemas.microsoft.com/office/drawing/2014/main" id="{C24385B1-56CC-4BCF-9B84-8EA2D3337E37}"/>
                  </a:ext>
                </a:extLst>
              </p:cNvPr>
              <p:cNvSpPr/>
              <p:nvPr/>
            </p:nvSpPr>
            <p:spPr>
              <a:xfrm>
                <a:off x="4582030" y="2066400"/>
                <a:ext cx="4572001" cy="707053"/>
              </a:xfrm>
              <a:prstGeom prst="rect">
                <a:avLst/>
              </a:prstGeom>
            </p:spPr>
            <p:txBody>
              <a:bodyPr wrap="square">
                <a:spAutoFit/>
              </a:bodyPr>
              <a:lstStyle/>
              <a:p>
                <a:r>
                  <a:rPr lang="en-GB" sz="1600" dirty="0">
                    <a:solidFill>
                      <a:srgbClr val="FF0000"/>
                    </a:solidFill>
                    <a:latin typeface="Candara" panose="020E0502030303020204" pitchFamily="34" charset="0"/>
                  </a:rPr>
                  <a:t>(a) </a:t>
                </a:r>
                <a14:m>
                  <m:oMath xmlns:m="http://schemas.openxmlformats.org/officeDocument/2006/math">
                    <m:d>
                      <m:dPr>
                        <m:ctrlPr>
                          <a:rPr lang="en-GB" sz="1600" b="0" i="1" smtClean="0">
                            <a:solidFill>
                              <a:srgbClr val="FF0000"/>
                            </a:solidFill>
                            <a:latin typeface="Cambria Math" panose="02040503050406030204" pitchFamily="18" charset="0"/>
                          </a:rPr>
                        </m:ctrlPr>
                      </m:dPr>
                      <m:e>
                        <m:r>
                          <a:rPr lang="en-GB" sz="1600" b="0" i="1" smtClean="0">
                            <a:solidFill>
                              <a:srgbClr val="FF0000"/>
                            </a:solidFill>
                            <a:latin typeface="Cambria Math" panose="02040503050406030204" pitchFamily="18" charset="0"/>
                          </a:rPr>
                          <m:t>3−</m:t>
                        </m:r>
                        <m:f>
                          <m:fPr>
                            <m:ctrlPr>
                              <a:rPr lang="en-GB" sz="1600" b="0" i="1" smtClean="0">
                                <a:solidFill>
                                  <a:srgbClr val="FF0000"/>
                                </a:solidFill>
                                <a:latin typeface="Cambria Math" panose="02040503050406030204" pitchFamily="18" charset="0"/>
                              </a:rPr>
                            </m:ctrlPr>
                          </m:fPr>
                          <m:num>
                            <m:r>
                              <a:rPr lang="en-GB" sz="1600" b="0" i="1" smtClean="0">
                                <a:solidFill>
                                  <a:srgbClr val="FF0000"/>
                                </a:solidFill>
                                <a:latin typeface="Cambria Math" panose="02040503050406030204" pitchFamily="18" charset="0"/>
                              </a:rPr>
                              <m:t>6</m:t>
                            </m:r>
                          </m:num>
                          <m:den>
                            <m:r>
                              <a:rPr lang="en-GB" sz="1600" b="0" i="1" smtClean="0">
                                <a:solidFill>
                                  <a:srgbClr val="FF0000"/>
                                </a:solidFill>
                                <a:latin typeface="Cambria Math" panose="02040503050406030204" pitchFamily="18" charset="0"/>
                              </a:rPr>
                              <m:t>𝑡</m:t>
                            </m:r>
                            <m:r>
                              <a:rPr lang="en-GB" sz="1600" b="0" i="1" smtClean="0">
                                <a:solidFill>
                                  <a:srgbClr val="FF0000"/>
                                </a:solidFill>
                                <a:latin typeface="Cambria Math" panose="02040503050406030204" pitchFamily="18" charset="0"/>
                              </a:rPr>
                              <m:t>+2</m:t>
                            </m:r>
                          </m:den>
                        </m:f>
                      </m:e>
                    </m:d>
                    <m:r>
                      <a:rPr lang="en-GB" sz="1600" b="0" i="1" smtClean="0">
                        <a:solidFill>
                          <a:srgbClr val="FF0000"/>
                        </a:solidFill>
                        <a:latin typeface="Cambria Math" panose="02040503050406030204" pitchFamily="18" charset="0"/>
                      </a:rPr>
                      <m:t>𝑚</m:t>
                    </m:r>
                    <m:sSup>
                      <m:sSupPr>
                        <m:ctrlPr>
                          <a:rPr lang="en-GB" sz="1600" b="0" i="1" smtClean="0">
                            <a:solidFill>
                              <a:srgbClr val="FF0000"/>
                            </a:solidFill>
                            <a:latin typeface="Cambria Math" panose="02040503050406030204" pitchFamily="18" charset="0"/>
                          </a:rPr>
                        </m:ctrlPr>
                      </m:sSupPr>
                      <m:e>
                        <m:r>
                          <a:rPr lang="en-GB" sz="1600" b="0" i="1" smtClean="0">
                            <a:solidFill>
                              <a:srgbClr val="FF0000"/>
                            </a:solidFill>
                            <a:latin typeface="Cambria Math" panose="02040503050406030204" pitchFamily="18" charset="0"/>
                          </a:rPr>
                          <m:t>𝑠</m:t>
                        </m:r>
                      </m:e>
                      <m:sup>
                        <m:r>
                          <a:rPr lang="en-GB" sz="1600" b="0" i="1" smtClean="0">
                            <a:solidFill>
                              <a:srgbClr val="FF0000"/>
                            </a:solidFill>
                            <a:latin typeface="Cambria Math" panose="02040503050406030204" pitchFamily="18" charset="0"/>
                          </a:rPr>
                          <m:t>−1</m:t>
                        </m:r>
                      </m:sup>
                    </m:sSup>
                  </m:oMath>
                </a14:m>
                <a:endParaRPr lang="en-GB" sz="1600" b="0" dirty="0">
                  <a:solidFill>
                    <a:srgbClr val="FF0000"/>
                  </a:solidFill>
                  <a:latin typeface="Candara" panose="020E0502030303020204" pitchFamily="34" charset="0"/>
                </a:endParaRPr>
              </a:p>
              <a:p>
                <a:r>
                  <a:rPr lang="en-GB" sz="1600" dirty="0">
                    <a:solidFill>
                      <a:srgbClr val="FF0000"/>
                    </a:solidFill>
                    <a:latin typeface="Candara" panose="020E0502030303020204" pitchFamily="34" charset="0"/>
                  </a:rPr>
                  <a:t>(b) </a:t>
                </a:r>
                <a14:m>
                  <m:oMath xmlns:m="http://schemas.openxmlformats.org/officeDocument/2006/math">
                    <m:d>
                      <m:dPr>
                        <m:ctrlPr>
                          <a:rPr lang="en-GB" sz="1600" b="0" i="1" smtClean="0">
                            <a:solidFill>
                              <a:srgbClr val="FF0000"/>
                            </a:solidFill>
                            <a:latin typeface="Cambria Math" panose="02040503050406030204" pitchFamily="18" charset="0"/>
                          </a:rPr>
                        </m:ctrlPr>
                      </m:dPr>
                      <m:e>
                        <m:r>
                          <a:rPr lang="en-GB" sz="1600" b="0" i="1" smtClean="0">
                            <a:solidFill>
                              <a:srgbClr val="FF0000"/>
                            </a:solidFill>
                            <a:latin typeface="Cambria Math" panose="02040503050406030204" pitchFamily="18" charset="0"/>
                          </a:rPr>
                          <m:t>18−2</m:t>
                        </m:r>
                        <m:func>
                          <m:funcPr>
                            <m:ctrlPr>
                              <a:rPr lang="en-GB" sz="1600" b="0" i="1" smtClean="0">
                                <a:solidFill>
                                  <a:srgbClr val="FF0000"/>
                                </a:solidFill>
                                <a:latin typeface="Cambria Math" panose="02040503050406030204" pitchFamily="18" charset="0"/>
                              </a:rPr>
                            </m:ctrlPr>
                          </m:funcPr>
                          <m:fName>
                            <m:r>
                              <m:rPr>
                                <m:sty m:val="p"/>
                              </m:rPr>
                              <a:rPr lang="en-GB" sz="1600" b="0" i="0" smtClean="0">
                                <a:solidFill>
                                  <a:srgbClr val="FF0000"/>
                                </a:solidFill>
                                <a:latin typeface="Cambria Math" panose="02040503050406030204" pitchFamily="18" charset="0"/>
                              </a:rPr>
                              <m:t>ln</m:t>
                            </m:r>
                          </m:fName>
                          <m:e>
                            <m:r>
                              <a:rPr lang="en-GB" sz="1600" b="0" i="1" smtClean="0">
                                <a:solidFill>
                                  <a:srgbClr val="FF0000"/>
                                </a:solidFill>
                                <a:latin typeface="Cambria Math" panose="02040503050406030204" pitchFamily="18" charset="0"/>
                              </a:rPr>
                              <m:t>2</m:t>
                            </m:r>
                          </m:e>
                        </m:func>
                      </m:e>
                    </m:d>
                    <m:r>
                      <a:rPr lang="en-GB" sz="1600" b="0" i="1" smtClean="0">
                        <a:solidFill>
                          <a:srgbClr val="FF0000"/>
                        </a:solidFill>
                        <a:latin typeface="Cambria Math" panose="02040503050406030204" pitchFamily="18" charset="0"/>
                      </a:rPr>
                      <m:t> </m:t>
                    </m:r>
                    <m:r>
                      <a:rPr lang="en-GB" sz="1600" b="0" i="1" smtClean="0">
                        <a:solidFill>
                          <a:srgbClr val="FF0000"/>
                        </a:solidFill>
                        <a:latin typeface="Cambria Math" panose="02040503050406030204" pitchFamily="18" charset="0"/>
                      </a:rPr>
                      <m:t>𝑚</m:t>
                    </m:r>
                  </m:oMath>
                </a14:m>
                <a:endParaRPr lang="en-GB" sz="1600" dirty="0">
                  <a:solidFill>
                    <a:srgbClr val="FF0000"/>
                  </a:solidFill>
                  <a:latin typeface="Candara" panose="020E0502030303020204" pitchFamily="34" charset="0"/>
                </a:endParaRPr>
              </a:p>
            </p:txBody>
          </p:sp>
        </mc:Choice>
        <mc:Fallback xmlns="">
          <p:sp>
            <p:nvSpPr>
              <p:cNvPr id="12" name="Rectangle 11">
                <a:extLst>
                  <a:ext uri="{FF2B5EF4-FFF2-40B4-BE49-F238E27FC236}">
                    <a16:creationId xmlns:a16="http://schemas.microsoft.com/office/drawing/2014/main" id="{C24385B1-56CC-4BCF-9B84-8EA2D3337E37}"/>
                  </a:ext>
                </a:extLst>
              </p:cNvPr>
              <p:cNvSpPr>
                <a:spLocks noRot="1" noChangeAspect="1" noMove="1" noResize="1" noEditPoints="1" noAdjustHandles="1" noChangeArrowheads="1" noChangeShapeType="1" noTextEdit="1"/>
              </p:cNvSpPr>
              <p:nvPr/>
            </p:nvSpPr>
            <p:spPr>
              <a:xfrm>
                <a:off x="4582030" y="2066400"/>
                <a:ext cx="4572001" cy="707053"/>
              </a:xfrm>
              <a:prstGeom prst="rect">
                <a:avLst/>
              </a:prstGeom>
              <a:blipFill>
                <a:blip r:embed="rId4"/>
                <a:stretch>
                  <a:fillRect l="-800" b="-10345"/>
                </a:stretch>
              </a:blipFill>
            </p:spPr>
            <p:txBody>
              <a:bodyPr/>
              <a:lstStyle/>
              <a:p>
                <a:r>
                  <a:rPr lang="en-GB">
                    <a:noFill/>
                  </a:rPr>
                  <a:t> </a:t>
                </a:r>
              </a:p>
            </p:txBody>
          </p:sp>
        </mc:Fallback>
      </mc:AlternateContent>
    </p:spTree>
    <p:extLst>
      <p:ext uri="{BB962C8B-B14F-4D97-AF65-F5344CB8AC3E}">
        <p14:creationId xmlns:p14="http://schemas.microsoft.com/office/powerpoint/2010/main" val="3476041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mc:AlternateContent xmlns:mc="http://schemas.openxmlformats.org/markup-compatibility/2006" xmlns:a14="http://schemas.microsoft.com/office/drawing/2010/main">
        <mc:Choice Requires="a14">
          <p:sp>
            <p:nvSpPr>
              <p:cNvPr id="10" name="TextBox 9"/>
              <p:cNvSpPr txBox="1"/>
              <p:nvPr/>
            </p:nvSpPr>
            <p:spPr>
              <a:xfrm>
                <a:off x="-5018" y="466378"/>
                <a:ext cx="4582033" cy="1259897"/>
              </a:xfrm>
              <a:prstGeom prst="rect">
                <a:avLst/>
              </a:prstGeom>
              <a:noFill/>
            </p:spPr>
            <p:txBody>
              <a:bodyPr wrap="square" rtlCol="0">
                <a:spAutoFit/>
              </a:bodyPr>
              <a:lstStyle/>
              <a:p>
                <a:r>
                  <a:rPr lang="en-GB" sz="1400" dirty="0">
                    <a:latin typeface="Candara" panose="020E0502030303020204" pitchFamily="34" charset="0"/>
                  </a:rPr>
                  <a:t>A particle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 is moving along a straight line. </a:t>
                </a:r>
              </a:p>
              <a:p>
                <a:r>
                  <a:rPr lang="en-GB" sz="1400" dirty="0">
                    <a:latin typeface="Candara" panose="020E0502030303020204" pitchFamily="34" charset="0"/>
                  </a:rPr>
                  <a:t>At time </a:t>
                </a:r>
                <a14:m>
                  <m:oMath xmlns:m="http://schemas.openxmlformats.org/officeDocument/2006/math">
                    <m:r>
                      <a:rPr lang="en-GB" sz="1400" i="1">
                        <a:latin typeface="Cambria Math" panose="02040503050406030204" pitchFamily="18" charset="0"/>
                      </a:rPr>
                      <m:t>𝑡</m:t>
                    </m:r>
                  </m:oMath>
                </a14:m>
                <a:r>
                  <a:rPr lang="en-GB" sz="1400" dirty="0">
                    <a:latin typeface="Candara" panose="020E0502030303020204" pitchFamily="34" charset="0"/>
                  </a:rPr>
                  <a:t> seconds, the acceleration of the particle is given by </a:t>
                </a:r>
                <a14:m>
                  <m:oMath xmlns:m="http://schemas.openxmlformats.org/officeDocument/2006/math">
                    <m:r>
                      <a:rPr lang="en-GB" sz="1400" i="1">
                        <a:latin typeface="Cambria Math" panose="02040503050406030204" pitchFamily="18" charset="0"/>
                      </a:rPr>
                      <m:t>𝑎</m:t>
                    </m:r>
                    <m:r>
                      <a:rPr lang="en-GB" sz="1400" i="1">
                        <a:latin typeface="Cambria Math" panose="02040503050406030204" pitchFamily="18" charset="0"/>
                      </a:rPr>
                      <m:t>=</m:t>
                    </m:r>
                    <m:r>
                      <a:rPr lang="en-GB" sz="1400" i="1">
                        <a:latin typeface="Cambria Math" panose="02040503050406030204" pitchFamily="18" charset="0"/>
                      </a:rPr>
                      <m:t>𝑡</m:t>
                    </m:r>
                    <m:r>
                      <a:rPr lang="en-GB" sz="1400" i="1">
                        <a:latin typeface="Cambria Math" panose="02040503050406030204" pitchFamily="18" charset="0"/>
                      </a:rPr>
                      <m:t>+</m:t>
                    </m:r>
                    <m:f>
                      <m:fPr>
                        <m:ctrlPr>
                          <a:rPr lang="en-GB" sz="1400" i="1">
                            <a:latin typeface="Cambria Math" panose="02040503050406030204" pitchFamily="18" charset="0"/>
                          </a:rPr>
                        </m:ctrlPr>
                      </m:fPr>
                      <m:num>
                        <m:r>
                          <a:rPr lang="en-GB" sz="1400" b="0" i="1" smtClean="0">
                            <a:latin typeface="Cambria Math" panose="02040503050406030204" pitchFamily="18" charset="0"/>
                          </a:rPr>
                          <m:t>6</m:t>
                        </m:r>
                      </m:num>
                      <m:den>
                        <m:r>
                          <a:rPr lang="en-GB" sz="1400" i="1">
                            <a:latin typeface="Cambria Math" panose="02040503050406030204" pitchFamily="18" charset="0"/>
                          </a:rPr>
                          <m:t>𝑡</m:t>
                        </m:r>
                      </m:den>
                    </m:f>
                    <m:r>
                      <a:rPr lang="en-GB" sz="1400" i="1">
                        <a:latin typeface="Cambria Math" panose="02040503050406030204" pitchFamily="18" charset="0"/>
                      </a:rPr>
                      <m:t>𝑣</m:t>
                    </m:r>
                    <m:r>
                      <a:rPr lang="en-GB" sz="1400" i="1">
                        <a:latin typeface="Cambria Math" panose="02040503050406030204" pitchFamily="18" charset="0"/>
                      </a:rPr>
                      <m:t>,  </m:t>
                    </m:r>
                    <m:r>
                      <a:rPr lang="en-GB" sz="1400" i="1">
                        <a:latin typeface="Cambria Math" panose="02040503050406030204" pitchFamily="18" charset="0"/>
                      </a:rPr>
                      <m:t>𝑡</m:t>
                    </m:r>
                    <m:r>
                      <a:rPr lang="en-GB" sz="1400" i="1">
                        <a:latin typeface="Cambria Math" panose="02040503050406030204" pitchFamily="18" charset="0"/>
                      </a:rPr>
                      <m:t>≥0</m:t>
                    </m:r>
                  </m:oMath>
                </a14:m>
                <a:endParaRPr lang="en-GB" sz="1400" dirty="0">
                  <a:latin typeface="Candara" panose="020E0502030303020204" pitchFamily="34" charset="0"/>
                </a:endParaRPr>
              </a:p>
              <a:p>
                <a:r>
                  <a:rPr lang="en-GB" sz="1400" dirty="0">
                    <a:latin typeface="Candara" panose="020E0502030303020204" pitchFamily="34" charset="0"/>
                  </a:rPr>
                  <a:t>Given that </a:t>
                </a:r>
                <a14:m>
                  <m:oMath xmlns:m="http://schemas.openxmlformats.org/officeDocument/2006/math">
                    <m:r>
                      <a:rPr lang="en-GB" sz="1400" i="1">
                        <a:latin typeface="Cambria Math" panose="02040503050406030204" pitchFamily="18" charset="0"/>
                      </a:rPr>
                      <m:t>𝑣</m:t>
                    </m:r>
                    <m:r>
                      <a:rPr lang="en-GB" sz="1400" i="1">
                        <a:latin typeface="Cambria Math" panose="02040503050406030204" pitchFamily="18" charset="0"/>
                      </a:rPr>
                      <m:t>=0</m:t>
                    </m:r>
                  </m:oMath>
                </a14:m>
                <a:r>
                  <a:rPr lang="en-GB" sz="1400" dirty="0">
                    <a:latin typeface="Candara" panose="020E0502030303020204" pitchFamily="34" charset="0"/>
                  </a:rPr>
                  <a:t> when </a:t>
                </a:r>
                <a14:m>
                  <m:oMath xmlns:m="http://schemas.openxmlformats.org/officeDocument/2006/math">
                    <m:r>
                      <a:rPr lang="en-GB" sz="1400" i="1">
                        <a:latin typeface="Cambria Math" panose="02040503050406030204" pitchFamily="18" charset="0"/>
                      </a:rPr>
                      <m:t>𝑡</m:t>
                    </m:r>
                    <m:r>
                      <a:rPr lang="en-GB" sz="1400" i="1">
                        <a:latin typeface="Cambria Math" panose="02040503050406030204" pitchFamily="18" charset="0"/>
                      </a:rPr>
                      <m:t>=4</m:t>
                    </m:r>
                  </m:oMath>
                </a14:m>
                <a:r>
                  <a:rPr lang="en-GB" sz="1400" dirty="0">
                    <a:latin typeface="Candara" panose="020E0502030303020204" pitchFamily="34" charset="0"/>
                  </a:rPr>
                  <a:t>, find the velocity of the particle at time </a:t>
                </a:r>
                <a14:m>
                  <m:oMath xmlns:m="http://schemas.openxmlformats.org/officeDocument/2006/math">
                    <m:r>
                      <a:rPr lang="en-GB" sz="1400" i="1">
                        <a:latin typeface="Cambria Math" panose="02040503050406030204" pitchFamily="18" charset="0"/>
                      </a:rPr>
                      <m:t>𝑡</m:t>
                    </m:r>
                  </m:oMath>
                </a14:m>
                <a:endParaRPr lang="en-GB" sz="1400" dirty="0">
                  <a:latin typeface="Candara" panose="020E0502030303020204" pitchFamily="34" charset="0"/>
                </a:endParaRPr>
              </a:p>
            </p:txBody>
          </p:sp>
        </mc:Choice>
        <mc:Fallback xmlns="">
          <p:sp>
            <p:nvSpPr>
              <p:cNvPr id="10" name="TextBox 9"/>
              <p:cNvSpPr txBox="1">
                <a:spLocks noRot="1" noChangeAspect="1" noMove="1" noResize="1" noEditPoints="1" noAdjustHandles="1" noChangeArrowheads="1" noChangeShapeType="1" noTextEdit="1"/>
              </p:cNvSpPr>
              <p:nvPr/>
            </p:nvSpPr>
            <p:spPr>
              <a:xfrm>
                <a:off x="-5018" y="466378"/>
                <a:ext cx="4582033" cy="1259897"/>
              </a:xfrm>
              <a:prstGeom prst="rect">
                <a:avLst/>
              </a:prstGeom>
              <a:blipFill>
                <a:blip r:embed="rId2"/>
                <a:stretch>
                  <a:fillRect l="-399" t="-971" b="-436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4577016" y="461665"/>
                <a:ext cx="4572000" cy="1259897"/>
              </a:xfrm>
              <a:prstGeom prst="rect">
                <a:avLst/>
              </a:prstGeom>
              <a:noFill/>
            </p:spPr>
            <p:txBody>
              <a:bodyPr wrap="square" rtlCol="0">
                <a:spAutoFit/>
              </a:bodyPr>
              <a:lstStyle/>
              <a:p>
                <a:r>
                  <a:rPr lang="en-GB" sz="1400" dirty="0">
                    <a:latin typeface="Candara" panose="020E0502030303020204" pitchFamily="34" charset="0"/>
                  </a:rPr>
                  <a:t>A particle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 is moving along a straight line. </a:t>
                </a:r>
              </a:p>
              <a:p>
                <a:r>
                  <a:rPr lang="en-GB" sz="1400" dirty="0">
                    <a:latin typeface="Candara" panose="020E0502030303020204" pitchFamily="34" charset="0"/>
                  </a:rPr>
                  <a:t>At time </a:t>
                </a:r>
                <a14:m>
                  <m:oMath xmlns:m="http://schemas.openxmlformats.org/officeDocument/2006/math">
                    <m:r>
                      <a:rPr lang="en-GB" sz="1400" i="1">
                        <a:latin typeface="Cambria Math" panose="02040503050406030204" pitchFamily="18" charset="0"/>
                      </a:rPr>
                      <m:t>𝑡</m:t>
                    </m:r>
                  </m:oMath>
                </a14:m>
                <a:r>
                  <a:rPr lang="en-GB" sz="1400" dirty="0">
                    <a:latin typeface="Candara" panose="020E0502030303020204" pitchFamily="34" charset="0"/>
                  </a:rPr>
                  <a:t> seconds, the acceleration of the particle is given by </a:t>
                </a:r>
                <a14:m>
                  <m:oMath xmlns:m="http://schemas.openxmlformats.org/officeDocument/2006/math">
                    <m:r>
                      <a:rPr lang="en-GB" sz="1400" i="1">
                        <a:latin typeface="Cambria Math" panose="02040503050406030204" pitchFamily="18" charset="0"/>
                      </a:rPr>
                      <m:t>𝑎</m:t>
                    </m:r>
                    <m:r>
                      <a:rPr lang="en-GB" sz="1400" i="1">
                        <a:latin typeface="Cambria Math" panose="02040503050406030204" pitchFamily="18" charset="0"/>
                      </a:rPr>
                      <m:t>=</m:t>
                    </m:r>
                    <m:r>
                      <a:rPr lang="en-GB" sz="1400" i="1">
                        <a:latin typeface="Cambria Math" panose="02040503050406030204" pitchFamily="18" charset="0"/>
                      </a:rPr>
                      <m:t>𝑡</m:t>
                    </m:r>
                    <m:r>
                      <a:rPr lang="en-GB" sz="1400" i="1">
                        <a:latin typeface="Cambria Math" panose="02040503050406030204" pitchFamily="18" charset="0"/>
                      </a:rPr>
                      <m:t>+</m:t>
                    </m:r>
                    <m:f>
                      <m:fPr>
                        <m:ctrlPr>
                          <a:rPr lang="en-GB" sz="1400" i="1">
                            <a:latin typeface="Cambria Math" panose="02040503050406030204" pitchFamily="18" charset="0"/>
                          </a:rPr>
                        </m:ctrlPr>
                      </m:fPr>
                      <m:num>
                        <m:r>
                          <a:rPr lang="en-GB" sz="1400" i="1">
                            <a:latin typeface="Cambria Math" panose="02040503050406030204" pitchFamily="18" charset="0"/>
                          </a:rPr>
                          <m:t>3</m:t>
                        </m:r>
                      </m:num>
                      <m:den>
                        <m:r>
                          <a:rPr lang="en-GB" sz="1400" i="1">
                            <a:latin typeface="Cambria Math" panose="02040503050406030204" pitchFamily="18" charset="0"/>
                          </a:rPr>
                          <m:t>𝑡</m:t>
                        </m:r>
                      </m:den>
                    </m:f>
                    <m:r>
                      <a:rPr lang="en-GB" sz="1400" i="1">
                        <a:latin typeface="Cambria Math" panose="02040503050406030204" pitchFamily="18" charset="0"/>
                      </a:rPr>
                      <m:t>𝑣</m:t>
                    </m:r>
                    <m:r>
                      <a:rPr lang="en-GB" sz="1400" i="1">
                        <a:latin typeface="Cambria Math" panose="02040503050406030204" pitchFamily="18" charset="0"/>
                      </a:rPr>
                      <m:t>,  </m:t>
                    </m:r>
                    <m:r>
                      <a:rPr lang="en-GB" sz="1400" i="1">
                        <a:latin typeface="Cambria Math" panose="02040503050406030204" pitchFamily="18" charset="0"/>
                      </a:rPr>
                      <m:t>𝑡</m:t>
                    </m:r>
                    <m:r>
                      <a:rPr lang="en-GB" sz="1400" i="1">
                        <a:latin typeface="Cambria Math" panose="02040503050406030204" pitchFamily="18" charset="0"/>
                      </a:rPr>
                      <m:t>≥0</m:t>
                    </m:r>
                  </m:oMath>
                </a14:m>
                <a:endParaRPr lang="en-GB" sz="1400" dirty="0">
                  <a:latin typeface="Candara" panose="020E0502030303020204" pitchFamily="34" charset="0"/>
                </a:endParaRPr>
              </a:p>
              <a:p>
                <a:r>
                  <a:rPr lang="en-GB" sz="1400" dirty="0">
                    <a:latin typeface="Candara" panose="020E0502030303020204" pitchFamily="34" charset="0"/>
                  </a:rPr>
                  <a:t>Given that </a:t>
                </a:r>
                <a14:m>
                  <m:oMath xmlns:m="http://schemas.openxmlformats.org/officeDocument/2006/math">
                    <m:r>
                      <a:rPr lang="en-GB" sz="1400" i="1">
                        <a:latin typeface="Cambria Math" panose="02040503050406030204" pitchFamily="18" charset="0"/>
                      </a:rPr>
                      <m:t>𝑣</m:t>
                    </m:r>
                    <m:r>
                      <a:rPr lang="en-GB" sz="1400" i="1">
                        <a:latin typeface="Cambria Math" panose="02040503050406030204" pitchFamily="18" charset="0"/>
                      </a:rPr>
                      <m:t>=0</m:t>
                    </m:r>
                  </m:oMath>
                </a14:m>
                <a:r>
                  <a:rPr lang="en-GB" sz="1400" dirty="0">
                    <a:latin typeface="Candara" panose="020E0502030303020204" pitchFamily="34" charset="0"/>
                  </a:rPr>
                  <a:t> when </a:t>
                </a:r>
                <a14:m>
                  <m:oMath xmlns:m="http://schemas.openxmlformats.org/officeDocument/2006/math">
                    <m:r>
                      <a:rPr lang="en-GB" sz="1400" i="1">
                        <a:latin typeface="Cambria Math" panose="02040503050406030204" pitchFamily="18" charset="0"/>
                      </a:rPr>
                      <m:t>𝑡</m:t>
                    </m:r>
                    <m:r>
                      <a:rPr lang="en-GB" sz="1400" i="1">
                        <a:latin typeface="Cambria Math" panose="02040503050406030204" pitchFamily="18" charset="0"/>
                      </a:rPr>
                      <m:t>=2</m:t>
                    </m:r>
                  </m:oMath>
                </a14:m>
                <a:r>
                  <a:rPr lang="en-GB" sz="1400" dirty="0">
                    <a:latin typeface="Candara" panose="020E0502030303020204" pitchFamily="34" charset="0"/>
                  </a:rPr>
                  <a:t>, find the velocity of the particle at time </a:t>
                </a:r>
                <a14:m>
                  <m:oMath xmlns:m="http://schemas.openxmlformats.org/officeDocument/2006/math">
                    <m:r>
                      <a:rPr lang="en-GB" sz="1400" i="1">
                        <a:latin typeface="Cambria Math" panose="02040503050406030204" pitchFamily="18" charset="0"/>
                      </a:rPr>
                      <m:t>𝑡</m:t>
                    </m:r>
                  </m:oMath>
                </a14:m>
                <a:endParaRPr lang="en-GB" sz="1400" dirty="0">
                  <a:latin typeface="Candara" panose="020E0502030303020204" pitchFamily="34" charset="0"/>
                </a:endParaRPr>
              </a:p>
            </p:txBody>
          </p:sp>
        </mc:Choice>
        <mc:Fallback xmlns="">
          <p:sp>
            <p:nvSpPr>
              <p:cNvPr id="11" name="TextBox 10"/>
              <p:cNvSpPr txBox="1">
                <a:spLocks noRot="1" noChangeAspect="1" noMove="1" noResize="1" noEditPoints="1" noAdjustHandles="1" noChangeArrowheads="1" noChangeShapeType="1" noTextEdit="1"/>
              </p:cNvSpPr>
              <p:nvPr/>
            </p:nvSpPr>
            <p:spPr>
              <a:xfrm>
                <a:off x="4577016" y="461665"/>
                <a:ext cx="4572000" cy="1259897"/>
              </a:xfrm>
              <a:prstGeom prst="rect">
                <a:avLst/>
              </a:prstGeom>
              <a:blipFill>
                <a:blip r:embed="rId3"/>
                <a:stretch>
                  <a:fillRect l="-400" t="-971" b="-436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 name="Rectangle 11">
                <a:extLst>
                  <a:ext uri="{FF2B5EF4-FFF2-40B4-BE49-F238E27FC236}">
                    <a16:creationId xmlns:a16="http://schemas.microsoft.com/office/drawing/2014/main" id="{C24385B1-56CC-4BCF-9B84-8EA2D3337E37}"/>
                  </a:ext>
                </a:extLst>
              </p:cNvPr>
              <p:cNvSpPr/>
              <p:nvPr/>
            </p:nvSpPr>
            <p:spPr>
              <a:xfrm>
                <a:off x="4572000" y="1721562"/>
                <a:ext cx="4572001" cy="553357"/>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GB" sz="1600" i="1" smtClean="0">
                          <a:solidFill>
                            <a:srgbClr val="FF0000"/>
                          </a:solidFill>
                          <a:latin typeface="Cambria Math" panose="02040503050406030204" pitchFamily="18" charset="0"/>
                        </a:rPr>
                        <m:t>𝑣</m:t>
                      </m:r>
                      <m:r>
                        <a:rPr lang="en-GB" sz="1600" i="1" smtClean="0">
                          <a:solidFill>
                            <a:srgbClr val="FF0000"/>
                          </a:solidFill>
                          <a:latin typeface="Cambria Math" panose="02040503050406030204" pitchFamily="18" charset="0"/>
                        </a:rPr>
                        <m:t>=</m:t>
                      </m:r>
                      <m:f>
                        <m:fPr>
                          <m:ctrlPr>
                            <a:rPr lang="en-GB" sz="1600" i="1">
                              <a:solidFill>
                                <a:srgbClr val="FF0000"/>
                              </a:solidFill>
                              <a:latin typeface="Cambria Math" panose="02040503050406030204" pitchFamily="18" charset="0"/>
                            </a:rPr>
                          </m:ctrlPr>
                        </m:fPr>
                        <m:num>
                          <m:r>
                            <a:rPr lang="en-GB" sz="1600" i="1">
                              <a:solidFill>
                                <a:srgbClr val="FF0000"/>
                              </a:solidFill>
                              <a:latin typeface="Cambria Math" panose="02040503050406030204" pitchFamily="18" charset="0"/>
                            </a:rPr>
                            <m:t>1</m:t>
                          </m:r>
                        </m:num>
                        <m:den>
                          <m:r>
                            <a:rPr lang="en-GB" sz="1600" i="1">
                              <a:solidFill>
                                <a:srgbClr val="FF0000"/>
                              </a:solidFill>
                              <a:latin typeface="Cambria Math" panose="02040503050406030204" pitchFamily="18" charset="0"/>
                            </a:rPr>
                            <m:t>2</m:t>
                          </m:r>
                        </m:den>
                      </m:f>
                      <m:sSup>
                        <m:sSupPr>
                          <m:ctrlPr>
                            <a:rPr lang="en-GB" sz="1600" i="1">
                              <a:solidFill>
                                <a:srgbClr val="FF0000"/>
                              </a:solidFill>
                              <a:latin typeface="Cambria Math" panose="02040503050406030204" pitchFamily="18" charset="0"/>
                            </a:rPr>
                          </m:ctrlPr>
                        </m:sSupPr>
                        <m:e>
                          <m:r>
                            <a:rPr lang="en-GB" sz="1600" i="1">
                              <a:solidFill>
                                <a:srgbClr val="FF0000"/>
                              </a:solidFill>
                              <a:latin typeface="Cambria Math" panose="02040503050406030204" pitchFamily="18" charset="0"/>
                            </a:rPr>
                            <m:t>𝑡</m:t>
                          </m:r>
                        </m:e>
                        <m:sup>
                          <m:r>
                            <a:rPr lang="en-GB" sz="1600" i="1">
                              <a:solidFill>
                                <a:srgbClr val="FF0000"/>
                              </a:solidFill>
                              <a:latin typeface="Cambria Math" panose="02040503050406030204" pitchFamily="18" charset="0"/>
                            </a:rPr>
                            <m:t>3</m:t>
                          </m:r>
                        </m:sup>
                      </m:sSup>
                      <m:r>
                        <a:rPr lang="en-GB" sz="1600" i="1">
                          <a:solidFill>
                            <a:srgbClr val="FF0000"/>
                          </a:solidFill>
                          <a:latin typeface="Cambria Math" panose="02040503050406030204" pitchFamily="18" charset="0"/>
                        </a:rPr>
                        <m:t>−</m:t>
                      </m:r>
                      <m:sSup>
                        <m:sSupPr>
                          <m:ctrlPr>
                            <a:rPr lang="en-GB" sz="1600" i="1">
                              <a:solidFill>
                                <a:srgbClr val="FF0000"/>
                              </a:solidFill>
                              <a:latin typeface="Cambria Math" panose="02040503050406030204" pitchFamily="18" charset="0"/>
                            </a:rPr>
                          </m:ctrlPr>
                        </m:sSupPr>
                        <m:e>
                          <m:r>
                            <a:rPr lang="en-GB" sz="1600" i="1">
                              <a:solidFill>
                                <a:srgbClr val="FF0000"/>
                              </a:solidFill>
                              <a:latin typeface="Cambria Math" panose="02040503050406030204" pitchFamily="18" charset="0"/>
                            </a:rPr>
                            <m:t>𝑡</m:t>
                          </m:r>
                        </m:e>
                        <m:sup>
                          <m:r>
                            <a:rPr lang="en-GB" sz="1600" i="1">
                              <a:solidFill>
                                <a:srgbClr val="FF0000"/>
                              </a:solidFill>
                              <a:latin typeface="Cambria Math" panose="02040503050406030204" pitchFamily="18" charset="0"/>
                            </a:rPr>
                            <m:t>2</m:t>
                          </m:r>
                        </m:sup>
                      </m:sSup>
                    </m:oMath>
                  </m:oMathPara>
                </a14:m>
                <a:endParaRPr lang="en-GB" sz="1600" dirty="0">
                  <a:solidFill>
                    <a:srgbClr val="FF0000"/>
                  </a:solidFill>
                  <a:latin typeface="Candara" panose="020E0502030303020204" pitchFamily="34" charset="0"/>
                </a:endParaRPr>
              </a:p>
            </p:txBody>
          </p:sp>
        </mc:Choice>
        <mc:Fallback xmlns="">
          <p:sp>
            <p:nvSpPr>
              <p:cNvPr id="12" name="Rectangle 11">
                <a:extLst>
                  <a:ext uri="{FF2B5EF4-FFF2-40B4-BE49-F238E27FC236}">
                    <a16:creationId xmlns:a16="http://schemas.microsoft.com/office/drawing/2014/main" id="{C24385B1-56CC-4BCF-9B84-8EA2D3337E37}"/>
                  </a:ext>
                </a:extLst>
              </p:cNvPr>
              <p:cNvSpPr>
                <a:spLocks noRot="1" noChangeAspect="1" noMove="1" noResize="1" noEditPoints="1" noAdjustHandles="1" noChangeArrowheads="1" noChangeShapeType="1" noTextEdit="1"/>
              </p:cNvSpPr>
              <p:nvPr/>
            </p:nvSpPr>
            <p:spPr>
              <a:xfrm>
                <a:off x="4572000" y="1721562"/>
                <a:ext cx="4572001" cy="553357"/>
              </a:xfrm>
              <a:prstGeom prst="rect">
                <a:avLst/>
              </a:prstGeom>
              <a:blipFill>
                <a:blip r:embed="rId4"/>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1650090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mc:AlternateContent xmlns:mc="http://schemas.openxmlformats.org/markup-compatibility/2006" xmlns:a14="http://schemas.microsoft.com/office/drawing/2010/main">
        <mc:Choice Requires="a14">
          <p:sp>
            <p:nvSpPr>
              <p:cNvPr id="10" name="TextBox 9"/>
              <p:cNvSpPr txBox="1"/>
              <p:nvPr/>
            </p:nvSpPr>
            <p:spPr>
              <a:xfrm>
                <a:off x="-5018" y="466378"/>
                <a:ext cx="4582033" cy="3952044"/>
              </a:xfrm>
              <a:prstGeom prst="rect">
                <a:avLst/>
              </a:prstGeom>
              <a:noFill/>
            </p:spPr>
            <p:txBody>
              <a:bodyPr wrap="square" rtlCol="0">
                <a:spAutoFit/>
              </a:bodyPr>
              <a:lstStyle/>
              <a:p>
                <a:r>
                  <a:rPr lang="en-GB" sz="1400" dirty="0">
                    <a:latin typeface="Candara" panose="020E0502030303020204" pitchFamily="34" charset="0"/>
                  </a:rPr>
                  <a:t>A fluid reservoir initially containers 10000 litres of unpolluted fluid.</a:t>
                </a:r>
              </a:p>
              <a:p>
                <a:r>
                  <a:rPr lang="en-GB" sz="1400" dirty="0">
                    <a:latin typeface="Candara" panose="020E0502030303020204" pitchFamily="34" charset="0"/>
                  </a:rPr>
                  <a:t>The reservoir is leaking at a constant rate of 200 litres per hour and it is suspected that contaminated fluid flows into the reservoir at a constant rate </a:t>
                </a:r>
                <a:r>
                  <a:rPr lang="en-GB" sz="1400">
                    <a:latin typeface="Candara" panose="020E0502030303020204" pitchFamily="34" charset="0"/>
                  </a:rPr>
                  <a:t>of 200 </a:t>
                </a:r>
                <a:r>
                  <a:rPr lang="en-GB" sz="1400" dirty="0">
                    <a:latin typeface="Candara" panose="020E0502030303020204" pitchFamily="34" charset="0"/>
                  </a:rPr>
                  <a:t>litres per day.</a:t>
                </a:r>
              </a:p>
              <a:p>
                <a:r>
                  <a:rPr lang="en-GB" sz="1400" dirty="0">
                    <a:latin typeface="Candara" panose="020E0502030303020204" pitchFamily="34" charset="0"/>
                  </a:rPr>
                  <a:t>The contaminated fluid contains 4 grams of contaminant in every litre of fluid.</a:t>
                </a:r>
              </a:p>
              <a:p>
                <a:r>
                  <a:rPr lang="en-GB" sz="1400" dirty="0">
                    <a:latin typeface="Candara" panose="020E0502030303020204" pitchFamily="34" charset="0"/>
                  </a:rPr>
                  <a:t>It is assumed that the contaminant instantly disperses throughout the reservoir upon entry.</a:t>
                </a:r>
              </a:p>
              <a:p>
                <a:r>
                  <a:rPr lang="en-GB" sz="1400" dirty="0">
                    <a:latin typeface="Candara" panose="020E0502030303020204" pitchFamily="34" charset="0"/>
                  </a:rPr>
                  <a:t>Given that there are </a:t>
                </a:r>
                <a14:m>
                  <m:oMath xmlns:m="http://schemas.openxmlformats.org/officeDocument/2006/math">
                    <m:r>
                      <a:rPr lang="en-GB" sz="1400" i="1">
                        <a:latin typeface="Cambria Math" panose="02040503050406030204" pitchFamily="18" charset="0"/>
                      </a:rPr>
                      <m:t>𝑥</m:t>
                    </m:r>
                  </m:oMath>
                </a14:m>
                <a:r>
                  <a:rPr lang="en-GB" sz="1400" dirty="0">
                    <a:latin typeface="Candara" panose="020E0502030303020204" pitchFamily="34" charset="0"/>
                  </a:rPr>
                  <a:t> grams of contaminant in the reservoir after </a:t>
                </a:r>
                <a14:m>
                  <m:oMath xmlns:m="http://schemas.openxmlformats.org/officeDocument/2006/math">
                    <m:r>
                      <a:rPr lang="en-GB" sz="1400" b="0" i="1" smtClean="0">
                        <a:latin typeface="Cambria Math" panose="02040503050406030204" pitchFamily="18" charset="0"/>
                      </a:rPr>
                      <m:t>𝑡</m:t>
                    </m:r>
                  </m:oMath>
                </a14:m>
                <a:r>
                  <a:rPr lang="en-GB" sz="1400" dirty="0">
                    <a:latin typeface="Candara" panose="020E0502030303020204" pitchFamily="34" charset="0"/>
                  </a:rPr>
                  <a:t> days,</a:t>
                </a:r>
              </a:p>
              <a:p>
                <a:pPr marL="342900" indent="-342900">
                  <a:buAutoNum type="alphaLcParenBoth"/>
                </a:pPr>
                <a:r>
                  <a:rPr lang="en-GB" sz="1400" dirty="0">
                    <a:latin typeface="Candara" panose="020E0502030303020204" pitchFamily="34" charset="0"/>
                  </a:rPr>
                  <a:t>Show that the situation can be modelled by the differential equation</a:t>
                </a:r>
                <a:br>
                  <a:rPr lang="en-GB" sz="1400" dirty="0">
                    <a:latin typeface="Candara" panose="020E0502030303020204" pitchFamily="34" charset="0"/>
                  </a:rPr>
                </a:br>
                <a14:m>
                  <m:oMath xmlns:m="http://schemas.openxmlformats.org/officeDocument/2006/math">
                    <m:f>
                      <m:fPr>
                        <m:ctrlPr>
                          <a:rPr lang="en-GB" sz="1400" i="1">
                            <a:latin typeface="Cambria Math" panose="02040503050406030204" pitchFamily="18" charset="0"/>
                          </a:rPr>
                        </m:ctrlPr>
                      </m:fPr>
                      <m:num>
                        <m:r>
                          <a:rPr lang="en-GB" sz="1400" i="1">
                            <a:latin typeface="Cambria Math" panose="02040503050406030204" pitchFamily="18" charset="0"/>
                          </a:rPr>
                          <m:t>𝑑𝑥</m:t>
                        </m:r>
                      </m:num>
                      <m:den>
                        <m:r>
                          <a:rPr lang="en-GB" sz="1400" i="1">
                            <a:latin typeface="Cambria Math" panose="02040503050406030204" pitchFamily="18" charset="0"/>
                          </a:rPr>
                          <m:t>𝑑𝑡</m:t>
                        </m:r>
                      </m:den>
                    </m:f>
                    <m:r>
                      <a:rPr lang="en-GB" sz="1400" i="1">
                        <a:latin typeface="Cambria Math" panose="02040503050406030204" pitchFamily="18" charset="0"/>
                      </a:rPr>
                      <m:t>=1</m:t>
                    </m:r>
                    <m:r>
                      <a:rPr lang="en-GB" sz="1400" b="0" i="1" smtClean="0">
                        <a:latin typeface="Cambria Math" panose="02040503050406030204" pitchFamily="18" charset="0"/>
                      </a:rPr>
                      <m:t>20</m:t>
                    </m:r>
                    <m:r>
                      <a:rPr lang="en-GB" sz="1400" i="1">
                        <a:latin typeface="Cambria Math" panose="02040503050406030204" pitchFamily="18" charset="0"/>
                      </a:rPr>
                      <m:t>0−</m:t>
                    </m:r>
                    <m:f>
                      <m:fPr>
                        <m:ctrlPr>
                          <a:rPr lang="en-GB" sz="1400" i="1">
                            <a:latin typeface="Cambria Math" panose="02040503050406030204" pitchFamily="18" charset="0"/>
                          </a:rPr>
                        </m:ctrlPr>
                      </m:fPr>
                      <m:num>
                        <m:r>
                          <a:rPr lang="en-GB" sz="1400" b="0" i="1" smtClean="0">
                            <a:latin typeface="Cambria Math" panose="02040503050406030204" pitchFamily="18" charset="0"/>
                          </a:rPr>
                          <m:t>2</m:t>
                        </m:r>
                        <m:r>
                          <a:rPr lang="en-GB" sz="1400" i="1">
                            <a:latin typeface="Cambria Math" panose="02040503050406030204" pitchFamily="18" charset="0"/>
                          </a:rPr>
                          <m:t>𝑥</m:t>
                        </m:r>
                      </m:num>
                      <m:den>
                        <m:r>
                          <a:rPr lang="en-GB" sz="1400" i="1">
                            <a:latin typeface="Cambria Math" panose="02040503050406030204" pitchFamily="18" charset="0"/>
                          </a:rPr>
                          <m:t>100+</m:t>
                        </m:r>
                        <m:r>
                          <a:rPr lang="en-GB" sz="1400" i="1">
                            <a:latin typeface="Cambria Math" panose="02040503050406030204" pitchFamily="18" charset="0"/>
                          </a:rPr>
                          <m:t>𝑡</m:t>
                        </m:r>
                      </m:den>
                    </m:f>
                  </m:oMath>
                </a14:m>
                <a:endParaRPr lang="en-GB" sz="1400" dirty="0">
                  <a:latin typeface="Candara" panose="020E0502030303020204" pitchFamily="34" charset="0"/>
                </a:endParaRPr>
              </a:p>
              <a:p>
                <a:pPr marL="342900" indent="-342900">
                  <a:buAutoNum type="alphaLcParenBoth"/>
                </a:pPr>
                <a:r>
                  <a:rPr lang="en-GB" sz="1400" dirty="0">
                    <a:latin typeface="Candara" panose="020E0502030303020204" pitchFamily="34" charset="0"/>
                  </a:rPr>
                  <a:t>Hence find the number of grams of contaminant in the tank after 7 days.</a:t>
                </a:r>
              </a:p>
              <a:p>
                <a:pPr marL="342900" indent="-342900">
                  <a:buAutoNum type="alphaLcParenBoth"/>
                </a:pPr>
                <a:r>
                  <a:rPr lang="en-GB" sz="1400" dirty="0">
                    <a:latin typeface="Candara" panose="020E0502030303020204" pitchFamily="34" charset="0"/>
                  </a:rPr>
                  <a:t>Explain how the model could be refined.</a:t>
                </a:r>
              </a:p>
            </p:txBody>
          </p:sp>
        </mc:Choice>
        <mc:Fallback xmlns="">
          <p:sp>
            <p:nvSpPr>
              <p:cNvPr id="10" name="TextBox 9"/>
              <p:cNvSpPr txBox="1">
                <a:spLocks noRot="1" noChangeAspect="1" noMove="1" noResize="1" noEditPoints="1" noAdjustHandles="1" noChangeArrowheads="1" noChangeShapeType="1" noTextEdit="1"/>
              </p:cNvSpPr>
              <p:nvPr/>
            </p:nvSpPr>
            <p:spPr>
              <a:xfrm>
                <a:off x="-5018" y="466378"/>
                <a:ext cx="4582033" cy="3952044"/>
              </a:xfrm>
              <a:prstGeom prst="rect">
                <a:avLst/>
              </a:prstGeom>
              <a:blipFill>
                <a:blip r:embed="rId2"/>
                <a:stretch>
                  <a:fillRect l="-399" t="-309" r="-532" b="-772"/>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4577016" y="461665"/>
                <a:ext cx="4572000" cy="3952044"/>
              </a:xfrm>
              <a:prstGeom prst="rect">
                <a:avLst/>
              </a:prstGeom>
              <a:noFill/>
            </p:spPr>
            <p:txBody>
              <a:bodyPr wrap="square" rtlCol="0">
                <a:spAutoFit/>
              </a:bodyPr>
              <a:lstStyle/>
              <a:p>
                <a:r>
                  <a:rPr lang="en-GB" sz="1400" dirty="0">
                    <a:latin typeface="Candara" panose="020E0502030303020204" pitchFamily="34" charset="0"/>
                  </a:rPr>
                  <a:t>A storage tank initially containers 1000 litres of pure water. </a:t>
                </a:r>
              </a:p>
              <a:p>
                <a:r>
                  <a:rPr lang="en-GB" sz="1400" dirty="0">
                    <a:latin typeface="Candara" panose="020E0502030303020204" pitchFamily="34" charset="0"/>
                  </a:rPr>
                  <a:t>Liquid is removed from the tank at a constant rate of 30 litres per hour and a chemical solution is added to the tank at a constant rate of 40 litres per hour. </a:t>
                </a:r>
              </a:p>
              <a:p>
                <a:r>
                  <a:rPr lang="en-GB" sz="1400" dirty="0">
                    <a:latin typeface="Candara" panose="020E0502030303020204" pitchFamily="34" charset="0"/>
                  </a:rPr>
                  <a:t>The chemical solution contains 4 grams of copper sulphate per litre of water. </a:t>
                </a:r>
              </a:p>
              <a:p>
                <a:r>
                  <a:rPr lang="en-GB" sz="1400" dirty="0">
                    <a:latin typeface="Candara" panose="020E0502030303020204" pitchFamily="34" charset="0"/>
                  </a:rPr>
                  <a:t>It is assumed that the copper </a:t>
                </a:r>
                <a:r>
                  <a:rPr lang="en-GB" sz="1400" dirty="0" err="1">
                    <a:latin typeface="Candara" panose="020E0502030303020204" pitchFamily="34" charset="0"/>
                  </a:rPr>
                  <a:t>suphate</a:t>
                </a:r>
                <a:r>
                  <a:rPr lang="en-GB" sz="1400" dirty="0">
                    <a:latin typeface="Candara" panose="020E0502030303020204" pitchFamily="34" charset="0"/>
                  </a:rPr>
                  <a:t> instantly disperses throughout the tank on entry.</a:t>
                </a:r>
              </a:p>
              <a:p>
                <a:r>
                  <a:rPr lang="en-GB" sz="1400" dirty="0">
                    <a:latin typeface="Candara" panose="020E0502030303020204" pitchFamily="34" charset="0"/>
                  </a:rPr>
                  <a:t>Given that there are </a:t>
                </a:r>
                <a14:m>
                  <m:oMath xmlns:m="http://schemas.openxmlformats.org/officeDocument/2006/math">
                    <m:r>
                      <a:rPr lang="en-GB" sz="1400" i="1">
                        <a:latin typeface="Cambria Math" panose="02040503050406030204" pitchFamily="18" charset="0"/>
                      </a:rPr>
                      <m:t>𝑥</m:t>
                    </m:r>
                  </m:oMath>
                </a14:m>
                <a:r>
                  <a:rPr lang="en-GB" sz="1400" dirty="0">
                    <a:latin typeface="Candara" panose="020E0502030303020204" pitchFamily="34" charset="0"/>
                  </a:rPr>
                  <a:t> grams of copper sulphate in the tank after </a:t>
                </a:r>
                <a14:m>
                  <m:oMath xmlns:m="http://schemas.openxmlformats.org/officeDocument/2006/math">
                    <m:r>
                      <a:rPr lang="en-GB" sz="1400" i="1">
                        <a:latin typeface="Cambria Math" panose="02040503050406030204" pitchFamily="18" charset="0"/>
                      </a:rPr>
                      <m:t>𝑡</m:t>
                    </m:r>
                  </m:oMath>
                </a14:m>
                <a:r>
                  <a:rPr lang="en-GB" sz="1400" dirty="0">
                    <a:latin typeface="Candara" panose="020E0502030303020204" pitchFamily="34" charset="0"/>
                  </a:rPr>
                  <a:t> hours,</a:t>
                </a:r>
              </a:p>
              <a:p>
                <a:pPr marL="342900" indent="-342900">
                  <a:buAutoNum type="alphaLcParenBoth"/>
                </a:pPr>
                <a:r>
                  <a:rPr lang="en-GB" sz="1400" dirty="0">
                    <a:latin typeface="Candara" panose="020E0502030303020204" pitchFamily="34" charset="0"/>
                  </a:rPr>
                  <a:t>Show that the situation can be modelled by the differential equation</a:t>
                </a:r>
                <a:br>
                  <a:rPr lang="en-GB" sz="1400" dirty="0">
                    <a:latin typeface="Candara" panose="020E0502030303020204" pitchFamily="34" charset="0"/>
                  </a:rPr>
                </a:br>
                <a14:m>
                  <m:oMath xmlns:m="http://schemas.openxmlformats.org/officeDocument/2006/math">
                    <m:f>
                      <m:fPr>
                        <m:ctrlPr>
                          <a:rPr lang="en-GB" sz="1400" i="1">
                            <a:latin typeface="Cambria Math" panose="02040503050406030204" pitchFamily="18" charset="0"/>
                          </a:rPr>
                        </m:ctrlPr>
                      </m:fPr>
                      <m:num>
                        <m:r>
                          <a:rPr lang="en-GB" sz="1400" i="1">
                            <a:latin typeface="Cambria Math" panose="02040503050406030204" pitchFamily="18" charset="0"/>
                          </a:rPr>
                          <m:t>𝑑𝑥</m:t>
                        </m:r>
                      </m:num>
                      <m:den>
                        <m:r>
                          <a:rPr lang="en-GB" sz="1400" i="1">
                            <a:latin typeface="Cambria Math" panose="02040503050406030204" pitchFamily="18" charset="0"/>
                          </a:rPr>
                          <m:t>𝑑𝑡</m:t>
                        </m:r>
                      </m:den>
                    </m:f>
                    <m:r>
                      <a:rPr lang="en-GB" sz="1400" i="1">
                        <a:latin typeface="Cambria Math" panose="02040503050406030204" pitchFamily="18" charset="0"/>
                      </a:rPr>
                      <m:t>=160−</m:t>
                    </m:r>
                    <m:f>
                      <m:fPr>
                        <m:ctrlPr>
                          <a:rPr lang="en-GB" sz="1400" i="1">
                            <a:latin typeface="Cambria Math" panose="02040503050406030204" pitchFamily="18" charset="0"/>
                          </a:rPr>
                        </m:ctrlPr>
                      </m:fPr>
                      <m:num>
                        <m:r>
                          <a:rPr lang="en-GB" sz="1400" i="1">
                            <a:latin typeface="Cambria Math" panose="02040503050406030204" pitchFamily="18" charset="0"/>
                          </a:rPr>
                          <m:t>3</m:t>
                        </m:r>
                        <m:r>
                          <a:rPr lang="en-GB" sz="1400" i="1">
                            <a:latin typeface="Cambria Math" panose="02040503050406030204" pitchFamily="18" charset="0"/>
                          </a:rPr>
                          <m:t>𝑥</m:t>
                        </m:r>
                      </m:num>
                      <m:den>
                        <m:r>
                          <a:rPr lang="en-GB" sz="1400" i="1">
                            <a:latin typeface="Cambria Math" panose="02040503050406030204" pitchFamily="18" charset="0"/>
                          </a:rPr>
                          <m:t>100+</m:t>
                        </m:r>
                        <m:r>
                          <a:rPr lang="en-GB" sz="1400" i="1">
                            <a:latin typeface="Cambria Math" panose="02040503050406030204" pitchFamily="18" charset="0"/>
                          </a:rPr>
                          <m:t>𝑡</m:t>
                        </m:r>
                      </m:den>
                    </m:f>
                  </m:oMath>
                </a14:m>
                <a:endParaRPr lang="en-GB" sz="1400" dirty="0">
                  <a:latin typeface="Candara" panose="020E0502030303020204" pitchFamily="34" charset="0"/>
                </a:endParaRPr>
              </a:p>
              <a:p>
                <a:pPr marL="342900" indent="-342900">
                  <a:buAutoNum type="alphaLcParenBoth"/>
                </a:pPr>
                <a:r>
                  <a:rPr lang="en-GB" sz="1400" dirty="0">
                    <a:latin typeface="Candara" panose="020E0502030303020204" pitchFamily="34" charset="0"/>
                  </a:rPr>
                  <a:t>Hence find the number of grams of copper sulphate in the tank after 6 hours.</a:t>
                </a:r>
              </a:p>
              <a:p>
                <a:pPr marL="342900" indent="-342900">
                  <a:buAutoNum type="alphaLcParenBoth"/>
                </a:pPr>
                <a:r>
                  <a:rPr lang="en-GB" sz="1400" dirty="0">
                    <a:latin typeface="Candara" panose="020E0502030303020204" pitchFamily="34" charset="0"/>
                  </a:rPr>
                  <a:t>Explain how the model could be refined.</a:t>
                </a:r>
              </a:p>
            </p:txBody>
          </p:sp>
        </mc:Choice>
        <mc:Fallback xmlns="">
          <p:sp>
            <p:nvSpPr>
              <p:cNvPr id="11" name="TextBox 10"/>
              <p:cNvSpPr txBox="1">
                <a:spLocks noRot="1" noChangeAspect="1" noMove="1" noResize="1" noEditPoints="1" noAdjustHandles="1" noChangeArrowheads="1" noChangeShapeType="1" noTextEdit="1"/>
              </p:cNvSpPr>
              <p:nvPr/>
            </p:nvSpPr>
            <p:spPr>
              <a:xfrm>
                <a:off x="4577016" y="461665"/>
                <a:ext cx="4572000" cy="3952044"/>
              </a:xfrm>
              <a:prstGeom prst="rect">
                <a:avLst/>
              </a:prstGeom>
              <a:blipFill>
                <a:blip r:embed="rId3"/>
                <a:stretch>
                  <a:fillRect l="-533" t="-309" r="-933" b="-772"/>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 name="Rectangle 11">
                <a:extLst>
                  <a:ext uri="{FF2B5EF4-FFF2-40B4-BE49-F238E27FC236}">
                    <a16:creationId xmlns:a16="http://schemas.microsoft.com/office/drawing/2014/main" id="{C24385B1-56CC-4BCF-9B84-8EA2D3337E37}"/>
                  </a:ext>
                </a:extLst>
              </p:cNvPr>
              <p:cNvSpPr/>
              <p:nvPr/>
            </p:nvSpPr>
            <p:spPr>
              <a:xfrm>
                <a:off x="4572000" y="4422886"/>
                <a:ext cx="4572001" cy="1323439"/>
              </a:xfrm>
              <a:prstGeom prst="rect">
                <a:avLst/>
              </a:prstGeom>
            </p:spPr>
            <p:txBody>
              <a:bodyPr wrap="square">
                <a:spAutoFit/>
              </a:bodyPr>
              <a:lstStyle/>
              <a:p>
                <a:pPr marL="342900" indent="-342900">
                  <a:buAutoNum type="alphaLcParenBoth"/>
                </a:pPr>
                <a:r>
                  <a:rPr lang="en-GB" sz="1600" dirty="0">
                    <a:solidFill>
                      <a:srgbClr val="FF0000"/>
                    </a:solidFill>
                    <a:latin typeface="Candara" panose="020E0502030303020204" pitchFamily="34" charset="0"/>
                  </a:rPr>
                  <a:t> Shown</a:t>
                </a:r>
              </a:p>
              <a:p>
                <a:pPr marL="342900" indent="-342900">
                  <a:buAutoNum type="alphaLcParenBoth"/>
                </a:pPr>
                <a:r>
                  <a:rPr lang="en-GB" sz="1600" dirty="0">
                    <a:solidFill>
                      <a:srgbClr val="FF0000"/>
                    </a:solidFill>
                    <a:latin typeface="Candara" panose="020E0502030303020204" pitchFamily="34" charset="0"/>
                  </a:rPr>
                  <a:t> </a:t>
                </a:r>
                <a14:m>
                  <m:oMath xmlns:m="http://schemas.openxmlformats.org/officeDocument/2006/math">
                    <m:r>
                      <a:rPr lang="en-GB" sz="1600" b="0" i="1" smtClean="0">
                        <a:solidFill>
                          <a:srgbClr val="FF0000"/>
                        </a:solidFill>
                        <a:latin typeface="Cambria Math" panose="02040503050406030204" pitchFamily="18" charset="0"/>
                      </a:rPr>
                      <m:t>882 </m:t>
                    </m:r>
                    <m:r>
                      <a:rPr lang="en-GB" sz="1600" b="0" i="1" smtClean="0">
                        <a:solidFill>
                          <a:srgbClr val="FF0000"/>
                        </a:solidFill>
                        <a:latin typeface="Cambria Math" panose="02040503050406030204" pitchFamily="18" charset="0"/>
                      </a:rPr>
                      <m:t>𝑔</m:t>
                    </m:r>
                  </m:oMath>
                </a14:m>
                <a:r>
                  <a:rPr lang="en-GB" sz="1600" dirty="0">
                    <a:solidFill>
                      <a:srgbClr val="FF0000"/>
                    </a:solidFill>
                    <a:latin typeface="Candara" panose="020E0502030303020204" pitchFamily="34" charset="0"/>
                  </a:rPr>
                  <a:t> (3 sf)</a:t>
                </a:r>
              </a:p>
              <a:p>
                <a:pPr marL="342900" indent="-342900">
                  <a:buFontTx/>
                  <a:buAutoNum type="alphaLcParenBoth"/>
                </a:pPr>
                <a:r>
                  <a:rPr lang="en-GB" sz="1600" dirty="0">
                    <a:solidFill>
                      <a:srgbClr val="FF0000"/>
                    </a:solidFill>
                    <a:latin typeface="Candara" panose="020E0502030303020204" pitchFamily="34" charset="0"/>
                  </a:rPr>
                  <a:t> The model could be refined to take into account the fact that the cupper sulphate does not disperse immediately on entering the tank.</a:t>
                </a:r>
              </a:p>
            </p:txBody>
          </p:sp>
        </mc:Choice>
        <mc:Fallback xmlns="">
          <p:sp>
            <p:nvSpPr>
              <p:cNvPr id="12" name="Rectangle 11">
                <a:extLst>
                  <a:ext uri="{FF2B5EF4-FFF2-40B4-BE49-F238E27FC236}">
                    <a16:creationId xmlns:a16="http://schemas.microsoft.com/office/drawing/2014/main" id="{C24385B1-56CC-4BCF-9B84-8EA2D3337E37}"/>
                  </a:ext>
                </a:extLst>
              </p:cNvPr>
              <p:cNvSpPr>
                <a:spLocks noRot="1" noChangeAspect="1" noMove="1" noResize="1" noEditPoints="1" noAdjustHandles="1" noChangeArrowheads="1" noChangeShapeType="1" noTextEdit="1"/>
              </p:cNvSpPr>
              <p:nvPr/>
            </p:nvSpPr>
            <p:spPr>
              <a:xfrm>
                <a:off x="4572000" y="4422886"/>
                <a:ext cx="4572001" cy="1323439"/>
              </a:xfrm>
              <a:prstGeom prst="rect">
                <a:avLst/>
              </a:prstGeom>
              <a:blipFill>
                <a:blip r:embed="rId4"/>
                <a:stretch>
                  <a:fillRect l="-667" t="-1382" r="-1200" b="-5069"/>
                </a:stretch>
              </a:blipFill>
            </p:spPr>
            <p:txBody>
              <a:bodyPr/>
              <a:lstStyle/>
              <a:p>
                <a:r>
                  <a:rPr lang="en-GB">
                    <a:noFill/>
                  </a:rPr>
                  <a:t> </a:t>
                </a:r>
              </a:p>
            </p:txBody>
          </p:sp>
        </mc:Fallback>
      </mc:AlternateContent>
    </p:spTree>
    <p:extLst>
      <p:ext uri="{BB962C8B-B14F-4D97-AF65-F5344CB8AC3E}">
        <p14:creationId xmlns:p14="http://schemas.microsoft.com/office/powerpoint/2010/main" val="1710403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FD57A-7896-48B4-B078-61962DD83C7A}"/>
              </a:ext>
            </a:extLst>
          </p:cNvPr>
          <p:cNvSpPr>
            <a:spLocks noGrp="1"/>
          </p:cNvSpPr>
          <p:nvPr>
            <p:ph type="title"/>
          </p:nvPr>
        </p:nvSpPr>
        <p:spPr>
          <a:xfrm>
            <a:off x="0" y="1"/>
            <a:ext cx="9144000" cy="527222"/>
          </a:xfrm>
        </p:spPr>
        <p:txBody>
          <a:bodyPr/>
          <a:lstStyle/>
          <a:p>
            <a:r>
              <a:rPr lang="en-GB" dirty="0"/>
              <a:t>8.2) Simple harmonic motion</a:t>
            </a:r>
          </a:p>
        </p:txBody>
      </p:sp>
      <p:sp>
        <p:nvSpPr>
          <p:cNvPr id="4" name="TextBox 3">
            <a:extLst>
              <a:ext uri="{FF2B5EF4-FFF2-40B4-BE49-F238E27FC236}">
                <a16:creationId xmlns:a16="http://schemas.microsoft.com/office/drawing/2014/main" id="{57FA54DB-9701-44E0-BEF4-28B046789F37}"/>
              </a:ext>
            </a:extLst>
          </p:cNvPr>
          <p:cNvSpPr txBox="1"/>
          <p:nvPr/>
        </p:nvSpPr>
        <p:spPr>
          <a:xfrm>
            <a:off x="6975566" y="21895"/>
            <a:ext cx="2112775" cy="369332"/>
          </a:xfrm>
          <a:prstGeom prst="rect">
            <a:avLst/>
          </a:prstGeom>
          <a:noFill/>
        </p:spPr>
        <p:txBody>
          <a:bodyPr wrap="square" rtlCol="0">
            <a:spAutoFit/>
          </a:bodyPr>
          <a:lstStyle/>
          <a:p>
            <a:r>
              <a:rPr lang="en-GB" dirty="0">
                <a:latin typeface="Candara" panose="020E0502030303020204" pitchFamily="34" charset="0"/>
                <a:hlinkClick r:id="rId2" action="ppaction://hlinksldjump"/>
              </a:rPr>
              <a:t>Chapter CONTENTS</a:t>
            </a:r>
            <a:endParaRPr lang="en-GB" dirty="0">
              <a:latin typeface="Candara" panose="020E0502030303020204" pitchFamily="34" charset="0"/>
            </a:endParaRPr>
          </a:p>
        </p:txBody>
      </p:sp>
    </p:spTree>
    <p:extLst>
      <p:ext uri="{BB962C8B-B14F-4D97-AF65-F5344CB8AC3E}">
        <p14:creationId xmlns:p14="http://schemas.microsoft.com/office/powerpoint/2010/main" val="359889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mc:AlternateContent xmlns:mc="http://schemas.openxmlformats.org/markup-compatibility/2006" xmlns:a14="http://schemas.microsoft.com/office/drawing/2010/main">
        <mc:Choice Requires="a14">
          <p:sp>
            <p:nvSpPr>
              <p:cNvPr id="10" name="TextBox 9"/>
              <p:cNvSpPr txBox="1"/>
              <p:nvPr/>
            </p:nvSpPr>
            <p:spPr>
              <a:xfrm>
                <a:off x="-5018" y="466378"/>
                <a:ext cx="4582033" cy="2151871"/>
              </a:xfrm>
              <a:prstGeom prst="rect">
                <a:avLst/>
              </a:prstGeom>
              <a:noFill/>
            </p:spPr>
            <p:txBody>
              <a:bodyPr wrap="square" rtlCol="0">
                <a:spAutoFit/>
              </a:bodyPr>
              <a:lstStyle/>
              <a:p>
                <a:r>
                  <a:rPr lang="en-GB" sz="1400" dirty="0">
                    <a:latin typeface="Candara" panose="020E0502030303020204" pitchFamily="34" charset="0"/>
                  </a:rPr>
                  <a:t>A particle is moving along a straight line. </a:t>
                </a:r>
              </a:p>
              <a:p>
                <a:r>
                  <a:rPr lang="en-GB" sz="1400" dirty="0">
                    <a:latin typeface="Candara" panose="020E0502030303020204" pitchFamily="34" charset="0"/>
                  </a:rPr>
                  <a:t>At time </a:t>
                </a:r>
                <a14:m>
                  <m:oMath xmlns:m="http://schemas.openxmlformats.org/officeDocument/2006/math">
                    <m:r>
                      <a:rPr lang="en-GB" sz="1400" b="0" i="1" smtClean="0">
                        <a:latin typeface="Cambria Math" panose="02040503050406030204" pitchFamily="18" charset="0"/>
                      </a:rPr>
                      <m:t>𝑡</m:t>
                    </m:r>
                  </m:oMath>
                </a14:m>
                <a:r>
                  <a:rPr lang="en-GB" sz="1400" dirty="0">
                    <a:latin typeface="Candara" panose="020E0502030303020204" pitchFamily="34" charset="0"/>
                  </a:rPr>
                  <a:t> seconds its displacement, </a:t>
                </a:r>
                <a14:m>
                  <m:oMath xmlns:m="http://schemas.openxmlformats.org/officeDocument/2006/math">
                    <m:r>
                      <a:rPr lang="en-GB" sz="1400" b="0" i="1" smtClean="0">
                        <a:latin typeface="Cambria Math" panose="02040503050406030204" pitchFamily="18" charset="0"/>
                      </a:rPr>
                      <m:t>𝑥</m:t>
                    </m:r>
                  </m:oMath>
                </a14:m>
                <a:r>
                  <a:rPr lang="en-GB" sz="1400" dirty="0">
                    <a:latin typeface="Candara" panose="020E0502030303020204" pitchFamily="34" charset="0"/>
                  </a:rPr>
                  <a:t> m from a fixed point </a:t>
                </a:r>
                <a14:m>
                  <m:oMath xmlns:m="http://schemas.openxmlformats.org/officeDocument/2006/math">
                    <m:r>
                      <a:rPr lang="en-GB" sz="1400" b="0" i="1" smtClean="0">
                        <a:latin typeface="Cambria Math" panose="02040503050406030204" pitchFamily="18" charset="0"/>
                      </a:rPr>
                      <m:t>𝑂</m:t>
                    </m:r>
                  </m:oMath>
                </a14:m>
                <a:r>
                  <a:rPr lang="en-GB" sz="1400" dirty="0">
                    <a:latin typeface="Candara" panose="020E0502030303020204" pitchFamily="34" charset="0"/>
                  </a:rPr>
                  <a:t> is such that </a:t>
                </a:r>
                <a14:m>
                  <m:oMath xmlns:m="http://schemas.openxmlformats.org/officeDocument/2006/math">
                    <m:f>
                      <m:fPr>
                        <m:ctrlPr>
                          <a:rPr lang="en-GB" sz="1400" b="0" i="1" smtClean="0">
                            <a:latin typeface="Cambria Math" panose="02040503050406030204" pitchFamily="18" charset="0"/>
                          </a:rPr>
                        </m:ctrlPr>
                      </m:fPr>
                      <m:num>
                        <m:sSup>
                          <m:sSupPr>
                            <m:ctrlPr>
                              <a:rPr lang="en-GB" sz="1400" b="0" i="1" smtClean="0">
                                <a:latin typeface="Cambria Math" panose="02040503050406030204" pitchFamily="18" charset="0"/>
                              </a:rPr>
                            </m:ctrlPr>
                          </m:sSupPr>
                          <m:e>
                            <m:r>
                              <a:rPr lang="en-GB" sz="1400" b="0" i="1" smtClean="0">
                                <a:latin typeface="Cambria Math" panose="02040503050406030204" pitchFamily="18" charset="0"/>
                              </a:rPr>
                              <m:t>𝑑</m:t>
                            </m:r>
                          </m:e>
                          <m:sup>
                            <m:r>
                              <a:rPr lang="en-GB" sz="1400" b="0" i="1" smtClean="0">
                                <a:latin typeface="Cambria Math" panose="02040503050406030204" pitchFamily="18" charset="0"/>
                              </a:rPr>
                              <m:t>2</m:t>
                            </m:r>
                          </m:sup>
                        </m:sSup>
                        <m:r>
                          <a:rPr lang="en-GB" sz="1400" b="0" i="1" smtClean="0">
                            <a:latin typeface="Cambria Math" panose="02040503050406030204" pitchFamily="18" charset="0"/>
                          </a:rPr>
                          <m:t>𝑥</m:t>
                        </m:r>
                      </m:num>
                      <m:den>
                        <m:r>
                          <a:rPr lang="en-GB" sz="1400" b="0" i="1" smtClean="0">
                            <a:latin typeface="Cambria Math" panose="02040503050406030204" pitchFamily="18" charset="0"/>
                          </a:rPr>
                          <m:t>𝑑</m:t>
                        </m:r>
                        <m:sSup>
                          <m:sSupPr>
                            <m:ctrlPr>
                              <a:rPr lang="en-GB" sz="1400" b="0" i="1" smtClean="0">
                                <a:latin typeface="Cambria Math" panose="02040503050406030204" pitchFamily="18" charset="0"/>
                              </a:rPr>
                            </m:ctrlPr>
                          </m:sSupPr>
                          <m:e>
                            <m:r>
                              <a:rPr lang="en-GB" sz="1400" b="0" i="1" smtClean="0">
                                <a:latin typeface="Cambria Math" panose="02040503050406030204" pitchFamily="18" charset="0"/>
                              </a:rPr>
                              <m:t>𝑡</m:t>
                            </m:r>
                          </m:e>
                          <m:sup>
                            <m:r>
                              <a:rPr lang="en-GB" sz="1400" b="0" i="1" smtClean="0">
                                <a:latin typeface="Cambria Math" panose="02040503050406030204" pitchFamily="18" charset="0"/>
                              </a:rPr>
                              <m:t>2</m:t>
                            </m:r>
                          </m:sup>
                        </m:sSup>
                      </m:den>
                    </m:f>
                    <m:r>
                      <a:rPr lang="en-GB" sz="1400" b="0" i="1" smtClean="0">
                        <a:latin typeface="Cambria Math" panose="02040503050406030204" pitchFamily="18" charset="0"/>
                      </a:rPr>
                      <m:t>=−9</m:t>
                    </m:r>
                    <m:r>
                      <a:rPr lang="en-GB" sz="1400" b="0" i="1" smtClean="0">
                        <a:latin typeface="Cambria Math" panose="02040503050406030204" pitchFamily="18" charset="0"/>
                      </a:rPr>
                      <m:t>𝑥</m:t>
                    </m:r>
                  </m:oMath>
                </a14:m>
                <a:r>
                  <a:rPr lang="en-GB" sz="1400" dirty="0">
                    <a:latin typeface="Candara" panose="020E0502030303020204" pitchFamily="34" charset="0"/>
                  </a:rPr>
                  <a:t>.</a:t>
                </a:r>
              </a:p>
              <a:p>
                <a:r>
                  <a:rPr lang="en-GB" sz="1400" dirty="0">
                    <a:latin typeface="Candara" panose="020E0502030303020204" pitchFamily="34" charset="0"/>
                  </a:rPr>
                  <a:t>Given that at </a:t>
                </a:r>
                <a14:m>
                  <m:oMath xmlns:m="http://schemas.openxmlformats.org/officeDocument/2006/math">
                    <m:r>
                      <a:rPr lang="en-GB" sz="1400" b="0" i="1" smtClean="0">
                        <a:latin typeface="Cambria Math" panose="02040503050406030204" pitchFamily="18" charset="0"/>
                      </a:rPr>
                      <m:t>𝑡</m:t>
                    </m:r>
                    <m:r>
                      <a:rPr lang="en-GB" sz="1400" b="0" i="1" smtClean="0">
                        <a:latin typeface="Cambria Math" panose="02040503050406030204" pitchFamily="18" charset="0"/>
                      </a:rPr>
                      <m:t>=0, </m:t>
                    </m:r>
                    <m:r>
                      <a:rPr lang="en-GB" sz="1400" b="0" i="1" smtClean="0">
                        <a:latin typeface="Cambria Math" panose="02040503050406030204" pitchFamily="18" charset="0"/>
                      </a:rPr>
                      <m:t>𝑥</m:t>
                    </m:r>
                    <m:r>
                      <a:rPr lang="en-GB" sz="1400" b="0" i="1" smtClean="0">
                        <a:latin typeface="Cambria Math" panose="02040503050406030204" pitchFamily="18" charset="0"/>
                      </a:rPr>
                      <m:t>=2</m:t>
                    </m:r>
                  </m:oMath>
                </a14:m>
                <a:r>
                  <a:rPr lang="en-GB" sz="1400" dirty="0">
                    <a:latin typeface="Candara" panose="020E0502030303020204" pitchFamily="34" charset="0"/>
                  </a:rPr>
                  <a:t> and the particle is moving with velocity 9 ms</a:t>
                </a:r>
                <a:r>
                  <a:rPr lang="en-GB" sz="1400" baseline="30000" dirty="0">
                    <a:latin typeface="Candara" panose="020E0502030303020204" pitchFamily="34" charset="0"/>
                  </a:rPr>
                  <a:t>-1</a:t>
                </a:r>
                <a:r>
                  <a:rPr lang="en-GB" sz="1400" dirty="0">
                    <a:latin typeface="Candara" panose="020E0502030303020204" pitchFamily="34" charset="0"/>
                  </a:rPr>
                  <a:t>,</a:t>
                </a:r>
              </a:p>
              <a:p>
                <a:r>
                  <a:rPr lang="en-GB" sz="1400" dirty="0">
                    <a:latin typeface="Candara" panose="020E0502030303020204" pitchFamily="34" charset="0"/>
                  </a:rPr>
                  <a:t>(a) find an expression for the displacement of the particle after </a:t>
                </a:r>
                <a14:m>
                  <m:oMath xmlns:m="http://schemas.openxmlformats.org/officeDocument/2006/math">
                    <m:r>
                      <a:rPr lang="en-GB" sz="1400" b="0" i="1" smtClean="0">
                        <a:latin typeface="Cambria Math" panose="02040503050406030204" pitchFamily="18" charset="0"/>
                      </a:rPr>
                      <m:t>𝑡</m:t>
                    </m:r>
                  </m:oMath>
                </a14:m>
                <a:r>
                  <a:rPr lang="en-GB" sz="1400" dirty="0">
                    <a:latin typeface="Candara" panose="020E0502030303020204" pitchFamily="34" charset="0"/>
                  </a:rPr>
                  <a:t> seconds</a:t>
                </a:r>
              </a:p>
              <a:p>
                <a:r>
                  <a:rPr lang="en-GB" sz="1400" dirty="0">
                    <a:latin typeface="Candara" panose="020E0502030303020204" pitchFamily="34" charset="0"/>
                  </a:rPr>
                  <a:t>(b) hence determine the maximum displacement of the particle from </a:t>
                </a:r>
                <a14:m>
                  <m:oMath xmlns:m="http://schemas.openxmlformats.org/officeDocument/2006/math">
                    <m:r>
                      <a:rPr lang="en-GB" sz="1400" b="0" i="1" smtClean="0">
                        <a:latin typeface="Cambria Math" panose="02040503050406030204" pitchFamily="18" charset="0"/>
                      </a:rPr>
                      <m:t>𝑂</m:t>
                    </m:r>
                  </m:oMath>
                </a14:m>
                <a:r>
                  <a:rPr lang="en-GB" sz="1400" dirty="0">
                    <a:latin typeface="Candara" panose="020E0502030303020204" pitchFamily="34" charset="0"/>
                  </a:rPr>
                  <a:t>.</a:t>
                </a:r>
              </a:p>
            </p:txBody>
          </p:sp>
        </mc:Choice>
        <mc:Fallback xmlns="">
          <p:sp>
            <p:nvSpPr>
              <p:cNvPr id="10" name="TextBox 9"/>
              <p:cNvSpPr txBox="1">
                <a:spLocks noRot="1" noChangeAspect="1" noMove="1" noResize="1" noEditPoints="1" noAdjustHandles="1" noChangeArrowheads="1" noChangeShapeType="1" noTextEdit="1"/>
              </p:cNvSpPr>
              <p:nvPr/>
            </p:nvSpPr>
            <p:spPr>
              <a:xfrm>
                <a:off x="-5018" y="466378"/>
                <a:ext cx="4582033" cy="2151871"/>
              </a:xfrm>
              <a:prstGeom prst="rect">
                <a:avLst/>
              </a:prstGeom>
              <a:blipFill>
                <a:blip r:embed="rId2"/>
                <a:stretch>
                  <a:fillRect l="-399" t="-567" b="-198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4577016" y="461665"/>
                <a:ext cx="4572000" cy="2151871"/>
              </a:xfrm>
              <a:prstGeom prst="rect">
                <a:avLst/>
              </a:prstGeom>
              <a:noFill/>
            </p:spPr>
            <p:txBody>
              <a:bodyPr wrap="square" rtlCol="0">
                <a:spAutoFit/>
              </a:bodyPr>
              <a:lstStyle/>
              <a:p>
                <a:r>
                  <a:rPr lang="en-GB" sz="1400" dirty="0">
                    <a:latin typeface="Candara" panose="020E0502030303020204" pitchFamily="34" charset="0"/>
                  </a:rPr>
                  <a:t>A particle is moving along a straight line. </a:t>
                </a:r>
              </a:p>
              <a:p>
                <a:r>
                  <a:rPr lang="en-GB" sz="1400" dirty="0">
                    <a:latin typeface="Candara" panose="020E0502030303020204" pitchFamily="34" charset="0"/>
                  </a:rPr>
                  <a:t>At time </a:t>
                </a:r>
                <a14:m>
                  <m:oMath xmlns:m="http://schemas.openxmlformats.org/officeDocument/2006/math">
                    <m:r>
                      <a:rPr lang="en-GB" sz="1400" i="1">
                        <a:latin typeface="Cambria Math" panose="02040503050406030204" pitchFamily="18" charset="0"/>
                      </a:rPr>
                      <m:t>𝑡</m:t>
                    </m:r>
                  </m:oMath>
                </a14:m>
                <a:r>
                  <a:rPr lang="en-GB" sz="1400" dirty="0">
                    <a:latin typeface="Candara" panose="020E0502030303020204" pitchFamily="34" charset="0"/>
                  </a:rPr>
                  <a:t> seconds its displacement, </a:t>
                </a:r>
                <a14:m>
                  <m:oMath xmlns:m="http://schemas.openxmlformats.org/officeDocument/2006/math">
                    <m:r>
                      <a:rPr lang="en-GB" sz="1400" i="1">
                        <a:latin typeface="Cambria Math" panose="02040503050406030204" pitchFamily="18" charset="0"/>
                      </a:rPr>
                      <m:t>𝑥</m:t>
                    </m:r>
                  </m:oMath>
                </a14:m>
                <a:r>
                  <a:rPr lang="en-GB" sz="1400" dirty="0">
                    <a:latin typeface="Candara" panose="020E0502030303020204" pitchFamily="34" charset="0"/>
                  </a:rPr>
                  <a:t> m from a fixed point </a:t>
                </a:r>
                <a14:m>
                  <m:oMath xmlns:m="http://schemas.openxmlformats.org/officeDocument/2006/math">
                    <m:r>
                      <a:rPr lang="en-GB" sz="1400" i="1">
                        <a:latin typeface="Cambria Math" panose="02040503050406030204" pitchFamily="18" charset="0"/>
                      </a:rPr>
                      <m:t>𝑂</m:t>
                    </m:r>
                  </m:oMath>
                </a14:m>
                <a:r>
                  <a:rPr lang="en-GB" sz="1400" dirty="0">
                    <a:latin typeface="Candara" panose="020E0502030303020204" pitchFamily="34" charset="0"/>
                  </a:rPr>
                  <a:t> is such that </a:t>
                </a:r>
                <a14:m>
                  <m:oMath xmlns:m="http://schemas.openxmlformats.org/officeDocument/2006/math">
                    <m:f>
                      <m:fPr>
                        <m:ctrlPr>
                          <a:rPr lang="en-GB" sz="1400" i="1">
                            <a:latin typeface="Cambria Math" panose="02040503050406030204" pitchFamily="18" charset="0"/>
                          </a:rPr>
                        </m:ctrlPr>
                      </m:fPr>
                      <m:num>
                        <m:sSup>
                          <m:sSupPr>
                            <m:ctrlPr>
                              <a:rPr lang="en-GB" sz="1400" i="1">
                                <a:latin typeface="Cambria Math" panose="02040503050406030204" pitchFamily="18" charset="0"/>
                              </a:rPr>
                            </m:ctrlPr>
                          </m:sSupPr>
                          <m:e>
                            <m:r>
                              <a:rPr lang="en-GB" sz="1400" i="1">
                                <a:latin typeface="Cambria Math" panose="02040503050406030204" pitchFamily="18" charset="0"/>
                              </a:rPr>
                              <m:t>𝑑</m:t>
                            </m:r>
                          </m:e>
                          <m:sup>
                            <m:r>
                              <a:rPr lang="en-GB" sz="1400" i="1">
                                <a:latin typeface="Cambria Math" panose="02040503050406030204" pitchFamily="18" charset="0"/>
                              </a:rPr>
                              <m:t>2</m:t>
                            </m:r>
                          </m:sup>
                        </m:sSup>
                        <m:r>
                          <a:rPr lang="en-GB" sz="1400" i="1">
                            <a:latin typeface="Cambria Math" panose="02040503050406030204" pitchFamily="18" charset="0"/>
                          </a:rPr>
                          <m:t>𝑥</m:t>
                        </m:r>
                      </m:num>
                      <m:den>
                        <m:r>
                          <a:rPr lang="en-GB" sz="1400" i="1">
                            <a:latin typeface="Cambria Math" panose="02040503050406030204" pitchFamily="18" charset="0"/>
                          </a:rPr>
                          <m:t>𝑑</m:t>
                        </m:r>
                        <m:sSup>
                          <m:sSupPr>
                            <m:ctrlPr>
                              <a:rPr lang="en-GB" sz="1400" i="1">
                                <a:latin typeface="Cambria Math" panose="02040503050406030204" pitchFamily="18" charset="0"/>
                              </a:rPr>
                            </m:ctrlPr>
                          </m:sSupPr>
                          <m:e>
                            <m:r>
                              <a:rPr lang="en-GB" sz="1400" i="1">
                                <a:latin typeface="Cambria Math" panose="02040503050406030204" pitchFamily="18" charset="0"/>
                              </a:rPr>
                              <m:t>𝑡</m:t>
                            </m:r>
                          </m:e>
                          <m:sup>
                            <m:r>
                              <a:rPr lang="en-GB" sz="1400" i="1">
                                <a:latin typeface="Cambria Math" panose="02040503050406030204" pitchFamily="18" charset="0"/>
                              </a:rPr>
                              <m:t>2</m:t>
                            </m:r>
                          </m:sup>
                        </m:sSup>
                      </m:den>
                    </m:f>
                    <m:r>
                      <a:rPr lang="en-GB" sz="1400" i="1">
                        <a:latin typeface="Cambria Math" panose="02040503050406030204" pitchFamily="18" charset="0"/>
                      </a:rPr>
                      <m:t>=−4</m:t>
                    </m:r>
                    <m:r>
                      <a:rPr lang="en-GB" sz="1400" i="1">
                        <a:latin typeface="Cambria Math" panose="02040503050406030204" pitchFamily="18" charset="0"/>
                      </a:rPr>
                      <m:t>𝑥</m:t>
                    </m:r>
                  </m:oMath>
                </a14:m>
                <a:r>
                  <a:rPr lang="en-GB" sz="1400" dirty="0">
                    <a:latin typeface="Candara" panose="020E0502030303020204" pitchFamily="34" charset="0"/>
                  </a:rPr>
                  <a:t>.</a:t>
                </a:r>
              </a:p>
              <a:p>
                <a:r>
                  <a:rPr lang="en-GB" sz="1400" dirty="0">
                    <a:latin typeface="Candara" panose="020E0502030303020204" pitchFamily="34" charset="0"/>
                  </a:rPr>
                  <a:t>Given that at </a:t>
                </a:r>
                <a14:m>
                  <m:oMath xmlns:m="http://schemas.openxmlformats.org/officeDocument/2006/math">
                    <m:r>
                      <a:rPr lang="en-GB" sz="1400" i="1">
                        <a:latin typeface="Cambria Math" panose="02040503050406030204" pitchFamily="18" charset="0"/>
                      </a:rPr>
                      <m:t>𝑡</m:t>
                    </m:r>
                    <m:r>
                      <a:rPr lang="en-GB" sz="1400" i="1">
                        <a:latin typeface="Cambria Math" panose="02040503050406030204" pitchFamily="18" charset="0"/>
                      </a:rPr>
                      <m:t>=0, </m:t>
                    </m:r>
                    <m:r>
                      <a:rPr lang="en-GB" sz="1400" i="1">
                        <a:latin typeface="Cambria Math" panose="02040503050406030204" pitchFamily="18" charset="0"/>
                      </a:rPr>
                      <m:t>𝑥</m:t>
                    </m:r>
                    <m:r>
                      <a:rPr lang="en-GB" sz="1400" i="1">
                        <a:latin typeface="Cambria Math" panose="02040503050406030204" pitchFamily="18" charset="0"/>
                      </a:rPr>
                      <m:t>=1</m:t>
                    </m:r>
                  </m:oMath>
                </a14:m>
                <a:r>
                  <a:rPr lang="en-GB" sz="1400" dirty="0">
                    <a:latin typeface="Candara" panose="020E0502030303020204" pitchFamily="34" charset="0"/>
                  </a:rPr>
                  <a:t> and the particle is moving with velocity 4 ms</a:t>
                </a:r>
                <a:r>
                  <a:rPr lang="en-GB" sz="1400" baseline="30000" dirty="0">
                    <a:latin typeface="Candara" panose="020E0502030303020204" pitchFamily="34" charset="0"/>
                  </a:rPr>
                  <a:t>-1</a:t>
                </a:r>
                <a:r>
                  <a:rPr lang="en-GB" sz="1400" dirty="0">
                    <a:latin typeface="Candara" panose="020E0502030303020204" pitchFamily="34" charset="0"/>
                  </a:rPr>
                  <a:t>,</a:t>
                </a:r>
              </a:p>
              <a:p>
                <a:r>
                  <a:rPr lang="en-GB" sz="1400" dirty="0">
                    <a:latin typeface="Candara" panose="020E0502030303020204" pitchFamily="34" charset="0"/>
                  </a:rPr>
                  <a:t>(a) find an expression for the displacement of the particle after </a:t>
                </a:r>
                <a14:m>
                  <m:oMath xmlns:m="http://schemas.openxmlformats.org/officeDocument/2006/math">
                    <m:r>
                      <a:rPr lang="en-GB" sz="1400" i="1">
                        <a:latin typeface="Cambria Math" panose="02040503050406030204" pitchFamily="18" charset="0"/>
                      </a:rPr>
                      <m:t>𝑡</m:t>
                    </m:r>
                  </m:oMath>
                </a14:m>
                <a:r>
                  <a:rPr lang="en-GB" sz="1400" dirty="0">
                    <a:latin typeface="Candara" panose="020E0502030303020204" pitchFamily="34" charset="0"/>
                  </a:rPr>
                  <a:t> seconds</a:t>
                </a:r>
              </a:p>
              <a:p>
                <a:r>
                  <a:rPr lang="en-GB" sz="1400" dirty="0">
                    <a:latin typeface="Candara" panose="020E0502030303020204" pitchFamily="34" charset="0"/>
                  </a:rPr>
                  <a:t>(b) hence determine the maximum displacement of the particle from </a:t>
                </a:r>
                <a14:m>
                  <m:oMath xmlns:m="http://schemas.openxmlformats.org/officeDocument/2006/math">
                    <m:r>
                      <a:rPr lang="en-GB" sz="1400" i="1">
                        <a:latin typeface="Cambria Math" panose="02040503050406030204" pitchFamily="18" charset="0"/>
                      </a:rPr>
                      <m:t>𝑂</m:t>
                    </m:r>
                  </m:oMath>
                </a14:m>
                <a:r>
                  <a:rPr lang="en-GB" sz="1400" dirty="0">
                    <a:latin typeface="Candara" panose="020E0502030303020204" pitchFamily="34" charset="0"/>
                  </a:rPr>
                  <a:t>.</a:t>
                </a:r>
              </a:p>
            </p:txBody>
          </p:sp>
        </mc:Choice>
        <mc:Fallback xmlns="">
          <p:sp>
            <p:nvSpPr>
              <p:cNvPr id="11" name="TextBox 10"/>
              <p:cNvSpPr txBox="1">
                <a:spLocks noRot="1" noChangeAspect="1" noMove="1" noResize="1" noEditPoints="1" noAdjustHandles="1" noChangeArrowheads="1" noChangeShapeType="1" noTextEdit="1"/>
              </p:cNvSpPr>
              <p:nvPr/>
            </p:nvSpPr>
            <p:spPr>
              <a:xfrm>
                <a:off x="4577016" y="461665"/>
                <a:ext cx="4572000" cy="2151871"/>
              </a:xfrm>
              <a:prstGeom prst="rect">
                <a:avLst/>
              </a:prstGeom>
              <a:blipFill>
                <a:blip r:embed="rId3"/>
                <a:stretch>
                  <a:fillRect l="-400" t="-567" b="-198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 name="Rectangle 11">
                <a:extLst>
                  <a:ext uri="{FF2B5EF4-FFF2-40B4-BE49-F238E27FC236}">
                    <a16:creationId xmlns:a16="http://schemas.microsoft.com/office/drawing/2014/main" id="{C24385B1-56CC-4BCF-9B84-8EA2D3337E37}"/>
                  </a:ext>
                </a:extLst>
              </p:cNvPr>
              <p:cNvSpPr/>
              <p:nvPr/>
            </p:nvSpPr>
            <p:spPr>
              <a:xfrm>
                <a:off x="4582030" y="2538308"/>
                <a:ext cx="4572001" cy="619400"/>
              </a:xfrm>
              <a:prstGeom prst="rect">
                <a:avLst/>
              </a:prstGeom>
            </p:spPr>
            <p:txBody>
              <a:bodyPr wrap="square">
                <a:spAutoFit/>
              </a:bodyPr>
              <a:lstStyle/>
              <a:p>
                <a:r>
                  <a:rPr lang="en-GB" sz="1600" dirty="0">
                    <a:solidFill>
                      <a:srgbClr val="FF0000"/>
                    </a:solidFill>
                    <a:latin typeface="Candara" panose="020E0502030303020204" pitchFamily="34" charset="0"/>
                  </a:rPr>
                  <a:t>(a)</a:t>
                </a:r>
                <a14:m>
                  <m:oMath xmlns:m="http://schemas.openxmlformats.org/officeDocument/2006/math">
                    <m:r>
                      <a:rPr lang="en-GB" sz="1600" b="0" i="0" smtClean="0">
                        <a:solidFill>
                          <a:srgbClr val="FF0000"/>
                        </a:solidFill>
                        <a:latin typeface="Cambria Math" panose="02040503050406030204" pitchFamily="18" charset="0"/>
                      </a:rPr>
                      <m:t> </m:t>
                    </m:r>
                    <m:r>
                      <a:rPr lang="en-GB" sz="1600" i="1">
                        <a:solidFill>
                          <a:srgbClr val="FF0000"/>
                        </a:solidFill>
                        <a:latin typeface="Cambria Math" panose="02040503050406030204" pitchFamily="18" charset="0"/>
                      </a:rPr>
                      <m:t>𝑥</m:t>
                    </m:r>
                    <m:r>
                      <a:rPr lang="en-GB" sz="1600" i="1">
                        <a:solidFill>
                          <a:srgbClr val="FF0000"/>
                        </a:solidFill>
                        <a:latin typeface="Cambria Math" panose="02040503050406030204" pitchFamily="18" charset="0"/>
                      </a:rPr>
                      <m:t>=</m:t>
                    </m:r>
                    <m:func>
                      <m:funcPr>
                        <m:ctrlPr>
                          <a:rPr lang="en-GB" sz="1600" i="1">
                            <a:solidFill>
                              <a:srgbClr val="FF0000"/>
                            </a:solidFill>
                            <a:latin typeface="Cambria Math" panose="02040503050406030204" pitchFamily="18" charset="0"/>
                          </a:rPr>
                        </m:ctrlPr>
                      </m:funcPr>
                      <m:fName>
                        <m:r>
                          <m:rPr>
                            <m:sty m:val="p"/>
                          </m:rPr>
                          <a:rPr lang="en-GB" sz="1600">
                            <a:solidFill>
                              <a:srgbClr val="FF0000"/>
                            </a:solidFill>
                            <a:latin typeface="Cambria Math" panose="02040503050406030204" pitchFamily="18" charset="0"/>
                          </a:rPr>
                          <m:t>cos</m:t>
                        </m:r>
                      </m:fName>
                      <m:e>
                        <m:r>
                          <a:rPr lang="en-GB" sz="1600" i="1">
                            <a:solidFill>
                              <a:srgbClr val="FF0000"/>
                            </a:solidFill>
                            <a:latin typeface="Cambria Math" panose="02040503050406030204" pitchFamily="18" charset="0"/>
                          </a:rPr>
                          <m:t>2</m:t>
                        </m:r>
                        <m:r>
                          <a:rPr lang="en-GB" sz="1600" i="1">
                            <a:solidFill>
                              <a:srgbClr val="FF0000"/>
                            </a:solidFill>
                            <a:latin typeface="Cambria Math" panose="02040503050406030204" pitchFamily="18" charset="0"/>
                          </a:rPr>
                          <m:t>𝑡</m:t>
                        </m:r>
                      </m:e>
                    </m:func>
                    <m:r>
                      <a:rPr lang="en-GB" sz="1600" i="1">
                        <a:solidFill>
                          <a:srgbClr val="FF0000"/>
                        </a:solidFill>
                        <a:latin typeface="Cambria Math" panose="02040503050406030204" pitchFamily="18" charset="0"/>
                      </a:rPr>
                      <m:t>+2</m:t>
                    </m:r>
                    <m:func>
                      <m:funcPr>
                        <m:ctrlPr>
                          <a:rPr lang="en-GB" sz="1600" i="1">
                            <a:solidFill>
                              <a:srgbClr val="FF0000"/>
                            </a:solidFill>
                            <a:latin typeface="Cambria Math" panose="02040503050406030204" pitchFamily="18" charset="0"/>
                          </a:rPr>
                        </m:ctrlPr>
                      </m:funcPr>
                      <m:fName>
                        <m:r>
                          <m:rPr>
                            <m:sty m:val="p"/>
                          </m:rPr>
                          <a:rPr lang="en-GB" sz="1600">
                            <a:solidFill>
                              <a:srgbClr val="FF0000"/>
                            </a:solidFill>
                            <a:latin typeface="Cambria Math" panose="02040503050406030204" pitchFamily="18" charset="0"/>
                          </a:rPr>
                          <m:t>sin</m:t>
                        </m:r>
                      </m:fName>
                      <m:e>
                        <m:r>
                          <a:rPr lang="en-GB" sz="1600" i="1">
                            <a:solidFill>
                              <a:srgbClr val="FF0000"/>
                            </a:solidFill>
                            <a:latin typeface="Cambria Math" panose="02040503050406030204" pitchFamily="18" charset="0"/>
                          </a:rPr>
                          <m:t>2</m:t>
                        </m:r>
                        <m:r>
                          <a:rPr lang="en-GB" sz="1600" i="1">
                            <a:solidFill>
                              <a:srgbClr val="FF0000"/>
                            </a:solidFill>
                            <a:latin typeface="Cambria Math" panose="02040503050406030204" pitchFamily="18" charset="0"/>
                          </a:rPr>
                          <m:t>𝑡</m:t>
                        </m:r>
                      </m:e>
                    </m:func>
                  </m:oMath>
                </a14:m>
                <a:endParaRPr lang="en-GB" sz="1600" dirty="0">
                  <a:solidFill>
                    <a:srgbClr val="FF0000"/>
                  </a:solidFill>
                  <a:latin typeface="Candara" panose="020E0502030303020204" pitchFamily="34" charset="0"/>
                </a:endParaRPr>
              </a:p>
              <a:p>
                <a:r>
                  <a:rPr lang="en-GB" sz="1600" dirty="0">
                    <a:solidFill>
                      <a:srgbClr val="FF0000"/>
                    </a:solidFill>
                    <a:latin typeface="Candara" panose="020E0502030303020204" pitchFamily="34" charset="0"/>
                  </a:rPr>
                  <a:t>(b) </a:t>
                </a:r>
                <a14:m>
                  <m:oMath xmlns:m="http://schemas.openxmlformats.org/officeDocument/2006/math">
                    <m:rad>
                      <m:radPr>
                        <m:degHide m:val="on"/>
                        <m:ctrlPr>
                          <a:rPr lang="en-GB" sz="1600" i="1" smtClean="0">
                            <a:solidFill>
                              <a:srgbClr val="FF0000"/>
                            </a:solidFill>
                            <a:latin typeface="Cambria Math" panose="02040503050406030204" pitchFamily="18" charset="0"/>
                          </a:rPr>
                        </m:ctrlPr>
                      </m:radPr>
                      <m:deg/>
                      <m:e>
                        <m:r>
                          <a:rPr lang="en-GB" sz="1600" b="0" i="1" smtClean="0">
                            <a:solidFill>
                              <a:srgbClr val="FF0000"/>
                            </a:solidFill>
                            <a:latin typeface="Cambria Math" panose="02040503050406030204" pitchFamily="18" charset="0"/>
                          </a:rPr>
                          <m:t>5</m:t>
                        </m:r>
                      </m:e>
                    </m:rad>
                  </m:oMath>
                </a14:m>
                <a:endParaRPr lang="en-GB" sz="1600" dirty="0">
                  <a:solidFill>
                    <a:srgbClr val="FF0000"/>
                  </a:solidFill>
                  <a:latin typeface="Candara" panose="020E0502030303020204" pitchFamily="34" charset="0"/>
                </a:endParaRPr>
              </a:p>
            </p:txBody>
          </p:sp>
        </mc:Choice>
        <mc:Fallback xmlns="">
          <p:sp>
            <p:nvSpPr>
              <p:cNvPr id="12" name="Rectangle 11">
                <a:extLst>
                  <a:ext uri="{FF2B5EF4-FFF2-40B4-BE49-F238E27FC236}">
                    <a16:creationId xmlns:a16="http://schemas.microsoft.com/office/drawing/2014/main" id="{C24385B1-56CC-4BCF-9B84-8EA2D3337E37}"/>
                  </a:ext>
                </a:extLst>
              </p:cNvPr>
              <p:cNvSpPr>
                <a:spLocks noRot="1" noChangeAspect="1" noMove="1" noResize="1" noEditPoints="1" noAdjustHandles="1" noChangeArrowheads="1" noChangeShapeType="1" noTextEdit="1"/>
              </p:cNvSpPr>
              <p:nvPr/>
            </p:nvSpPr>
            <p:spPr>
              <a:xfrm>
                <a:off x="4582030" y="2538308"/>
                <a:ext cx="4572001" cy="619400"/>
              </a:xfrm>
              <a:prstGeom prst="rect">
                <a:avLst/>
              </a:prstGeom>
              <a:blipFill>
                <a:blip r:embed="rId4"/>
                <a:stretch>
                  <a:fillRect l="-800" t="-2941" b="-10784"/>
                </a:stretch>
              </a:blipFill>
            </p:spPr>
            <p:txBody>
              <a:bodyPr/>
              <a:lstStyle/>
              <a:p>
                <a:r>
                  <a:rPr lang="en-GB">
                    <a:noFill/>
                  </a:rPr>
                  <a:t> </a:t>
                </a:r>
              </a:p>
            </p:txBody>
          </p:sp>
        </mc:Fallback>
      </mc:AlternateContent>
    </p:spTree>
    <p:extLst>
      <p:ext uri="{BB962C8B-B14F-4D97-AF65-F5344CB8AC3E}">
        <p14:creationId xmlns:p14="http://schemas.microsoft.com/office/powerpoint/2010/main" val="303376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0" y="4572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572000"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0"/>
            <a:ext cx="4572000" cy="461665"/>
          </a:xfrm>
          <a:prstGeom prst="rect">
            <a:avLst/>
          </a:prstGeom>
          <a:noFill/>
        </p:spPr>
        <p:txBody>
          <a:bodyPr wrap="square" rtlCol="0">
            <a:spAutoFit/>
          </a:bodyPr>
          <a:lstStyle/>
          <a:p>
            <a:pPr algn="ctr"/>
            <a:r>
              <a:rPr lang="en-US" sz="2400" dirty="0">
                <a:latin typeface="Candara" panose="020E0502030303020204" pitchFamily="34" charset="0"/>
              </a:rPr>
              <a:t>Worked example</a:t>
            </a:r>
            <a:endParaRPr lang="en-GB" sz="2400" dirty="0">
              <a:latin typeface="Candara" panose="020E0502030303020204" pitchFamily="34" charset="0"/>
            </a:endParaRPr>
          </a:p>
        </p:txBody>
      </p:sp>
      <p:sp>
        <p:nvSpPr>
          <p:cNvPr id="9" name="TextBox 8"/>
          <p:cNvSpPr txBox="1"/>
          <p:nvPr/>
        </p:nvSpPr>
        <p:spPr>
          <a:xfrm>
            <a:off x="4572000" y="-4465"/>
            <a:ext cx="4572000" cy="461665"/>
          </a:xfrm>
          <a:prstGeom prst="rect">
            <a:avLst/>
          </a:prstGeom>
          <a:noFill/>
        </p:spPr>
        <p:txBody>
          <a:bodyPr wrap="square" rtlCol="0">
            <a:spAutoFit/>
          </a:bodyPr>
          <a:lstStyle/>
          <a:p>
            <a:pPr algn="ctr"/>
            <a:r>
              <a:rPr lang="en-US" sz="2400" dirty="0">
                <a:latin typeface="Candara" panose="020E0502030303020204" pitchFamily="34" charset="0"/>
              </a:rPr>
              <a:t>Your turn</a:t>
            </a:r>
            <a:endParaRPr lang="en-GB" sz="2400" dirty="0">
              <a:latin typeface="Candara" panose="020E0502030303020204" pitchFamily="34" charset="0"/>
            </a:endParaRPr>
          </a:p>
        </p:txBody>
      </p:sp>
      <mc:AlternateContent xmlns:mc="http://schemas.openxmlformats.org/markup-compatibility/2006" xmlns:a14="http://schemas.microsoft.com/office/drawing/2010/main">
        <mc:Choice Requires="a14">
          <p:sp>
            <p:nvSpPr>
              <p:cNvPr id="10" name="TextBox 9"/>
              <p:cNvSpPr txBox="1"/>
              <p:nvPr/>
            </p:nvSpPr>
            <p:spPr>
              <a:xfrm>
                <a:off x="-5018" y="466378"/>
                <a:ext cx="4582033" cy="3323987"/>
              </a:xfrm>
              <a:prstGeom prst="rect">
                <a:avLst/>
              </a:prstGeom>
              <a:noFill/>
            </p:spPr>
            <p:txBody>
              <a:bodyPr wrap="square" rtlCol="0">
                <a:spAutoFit/>
              </a:bodyPr>
              <a:lstStyle/>
              <a:p>
                <a:r>
                  <a:rPr lang="en-GB" sz="1400" dirty="0">
                    <a:latin typeface="Candara" panose="020E0502030303020204" pitchFamily="34" charset="0"/>
                  </a:rPr>
                  <a:t>A particle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 is attached to the ends of two identical elastic springs. The free ends of the springs are attached to two points </a:t>
                </a:r>
                <a14:m>
                  <m:oMath xmlns:m="http://schemas.openxmlformats.org/officeDocument/2006/math">
                    <m:r>
                      <a:rPr lang="en-GB" sz="1400" i="1">
                        <a:latin typeface="Cambria Math" panose="02040503050406030204" pitchFamily="18" charset="0"/>
                      </a:rPr>
                      <m:t>𝐴</m:t>
                    </m:r>
                  </m:oMath>
                </a14:m>
                <a:r>
                  <a:rPr lang="en-GB" sz="1400" dirty="0">
                    <a:latin typeface="Candara" panose="020E0502030303020204" pitchFamily="34" charset="0"/>
                  </a:rPr>
                  <a:t> and </a:t>
                </a:r>
                <a14:m>
                  <m:oMath xmlns:m="http://schemas.openxmlformats.org/officeDocument/2006/math">
                    <m:r>
                      <a:rPr lang="en-GB" sz="1400" i="1">
                        <a:latin typeface="Cambria Math" panose="02040503050406030204" pitchFamily="18" charset="0"/>
                      </a:rPr>
                      <m:t>𝐵</m:t>
                    </m:r>
                  </m:oMath>
                </a14:m>
                <a:r>
                  <a:rPr lang="en-GB" sz="1400" dirty="0">
                    <a:latin typeface="Candara" panose="020E0502030303020204" pitchFamily="34" charset="0"/>
                  </a:rPr>
                  <a:t>. The point </a:t>
                </a:r>
                <a14:m>
                  <m:oMath xmlns:m="http://schemas.openxmlformats.org/officeDocument/2006/math">
                    <m:r>
                      <a:rPr lang="en-GB" sz="1400" i="1">
                        <a:latin typeface="Cambria Math" panose="02040503050406030204" pitchFamily="18" charset="0"/>
                      </a:rPr>
                      <m:t>𝐶</m:t>
                    </m:r>
                  </m:oMath>
                </a14:m>
                <a:r>
                  <a:rPr lang="en-GB" sz="1400" dirty="0">
                    <a:latin typeface="Candara" panose="020E0502030303020204" pitchFamily="34" charset="0"/>
                  </a:rPr>
                  <a:t> lies between </a:t>
                </a:r>
                <a14:m>
                  <m:oMath xmlns:m="http://schemas.openxmlformats.org/officeDocument/2006/math">
                    <m:r>
                      <a:rPr lang="en-GB" sz="1400" i="1">
                        <a:latin typeface="Cambria Math" panose="02040503050406030204" pitchFamily="18" charset="0"/>
                      </a:rPr>
                      <m:t>𝐴</m:t>
                    </m:r>
                  </m:oMath>
                </a14:m>
                <a:r>
                  <a:rPr lang="en-GB" sz="1400" dirty="0">
                    <a:latin typeface="Candara" panose="020E0502030303020204" pitchFamily="34" charset="0"/>
                  </a:rPr>
                  <a:t> and </a:t>
                </a:r>
                <a14:m>
                  <m:oMath xmlns:m="http://schemas.openxmlformats.org/officeDocument/2006/math">
                    <m:r>
                      <a:rPr lang="en-GB" sz="1400" i="1">
                        <a:latin typeface="Cambria Math" panose="02040503050406030204" pitchFamily="18" charset="0"/>
                      </a:rPr>
                      <m:t>𝐵</m:t>
                    </m:r>
                  </m:oMath>
                </a14:m>
                <a:r>
                  <a:rPr lang="en-GB" sz="1400" dirty="0">
                    <a:latin typeface="Candara" panose="020E0502030303020204" pitchFamily="34" charset="0"/>
                  </a:rPr>
                  <a:t> such that </a:t>
                </a:r>
                <a14:m>
                  <m:oMath xmlns:m="http://schemas.openxmlformats.org/officeDocument/2006/math">
                    <m:r>
                      <a:rPr lang="en-GB" sz="1400" i="1">
                        <a:latin typeface="Cambria Math" panose="02040503050406030204" pitchFamily="18" charset="0"/>
                      </a:rPr>
                      <m:t>𝐴𝐵𝐶</m:t>
                    </m:r>
                  </m:oMath>
                </a14:m>
                <a:r>
                  <a:rPr lang="en-GB" sz="1400" dirty="0">
                    <a:latin typeface="Candara" panose="020E0502030303020204" pitchFamily="34" charset="0"/>
                  </a:rPr>
                  <a:t> is a straight line and </a:t>
                </a:r>
                <a14:m>
                  <m:oMath xmlns:m="http://schemas.openxmlformats.org/officeDocument/2006/math">
                    <m:r>
                      <a:rPr lang="en-GB" sz="1400" i="1">
                        <a:latin typeface="Cambria Math" panose="02040503050406030204" pitchFamily="18" charset="0"/>
                      </a:rPr>
                      <m:t>𝐴𝐶</m:t>
                    </m:r>
                    <m:r>
                      <a:rPr lang="en-GB" sz="1400" i="1">
                        <a:latin typeface="Cambria Math" panose="02040503050406030204" pitchFamily="18" charset="0"/>
                      </a:rPr>
                      <m:t>≠</m:t>
                    </m:r>
                    <m:r>
                      <a:rPr lang="en-GB" sz="1400" i="1">
                        <a:latin typeface="Cambria Math" panose="02040503050406030204" pitchFamily="18" charset="0"/>
                      </a:rPr>
                      <m:t>𝐵𝐶</m:t>
                    </m:r>
                  </m:oMath>
                </a14:m>
                <a:r>
                  <a:rPr lang="en-GB" sz="1400" dirty="0">
                    <a:latin typeface="Candara" panose="020E0502030303020204" pitchFamily="34" charset="0"/>
                  </a:rPr>
                  <a:t>. The particle is held at </a:t>
                </a:r>
                <a14:m>
                  <m:oMath xmlns:m="http://schemas.openxmlformats.org/officeDocument/2006/math">
                    <m:r>
                      <a:rPr lang="en-GB" sz="1400" i="1">
                        <a:latin typeface="Cambria Math" panose="02040503050406030204" pitchFamily="18" charset="0"/>
                      </a:rPr>
                      <m:t>𝐶</m:t>
                    </m:r>
                  </m:oMath>
                </a14:m>
                <a:r>
                  <a:rPr lang="en-GB" sz="1400" dirty="0">
                    <a:latin typeface="Candara" panose="020E0502030303020204" pitchFamily="34" charset="0"/>
                  </a:rPr>
                  <a:t> and then released from rest.</a:t>
                </a:r>
              </a:p>
              <a:p>
                <a:r>
                  <a:rPr lang="en-GB" sz="1400" dirty="0">
                    <a:latin typeface="Candara" panose="020E0502030303020204" pitchFamily="34" charset="0"/>
                  </a:rPr>
                  <a:t>At time </a:t>
                </a:r>
                <a14:m>
                  <m:oMath xmlns:m="http://schemas.openxmlformats.org/officeDocument/2006/math">
                    <m:r>
                      <a:rPr lang="en-GB" sz="1400" i="1">
                        <a:latin typeface="Cambria Math" panose="02040503050406030204" pitchFamily="18" charset="0"/>
                      </a:rPr>
                      <m:t>𝑡</m:t>
                    </m:r>
                  </m:oMath>
                </a14:m>
                <a:r>
                  <a:rPr lang="en-GB" sz="1400" dirty="0">
                    <a:latin typeface="Candara" panose="020E0502030303020204" pitchFamily="34" charset="0"/>
                  </a:rPr>
                  <a:t> seconds, the displacement of the particle from </a:t>
                </a:r>
                <a14:m>
                  <m:oMath xmlns:m="http://schemas.openxmlformats.org/officeDocument/2006/math">
                    <m:r>
                      <a:rPr lang="en-GB" sz="1400" i="1">
                        <a:latin typeface="Cambria Math" panose="02040503050406030204" pitchFamily="18" charset="0"/>
                      </a:rPr>
                      <m:t>𝐶</m:t>
                    </m:r>
                  </m:oMath>
                </a14:m>
                <a:r>
                  <a:rPr lang="en-GB" sz="1400" dirty="0">
                    <a:latin typeface="Candara" panose="020E0502030303020204" pitchFamily="34" charset="0"/>
                  </a:rPr>
                  <a:t> is </a:t>
                </a:r>
                <a14:m>
                  <m:oMath xmlns:m="http://schemas.openxmlformats.org/officeDocument/2006/math">
                    <m:r>
                      <a:rPr lang="en-GB" sz="1400" i="1">
                        <a:latin typeface="Cambria Math" panose="02040503050406030204" pitchFamily="18" charset="0"/>
                      </a:rPr>
                      <m:t>𝑥</m:t>
                    </m:r>
                  </m:oMath>
                </a14:m>
                <a:r>
                  <a:rPr lang="en-GB" sz="1400" dirty="0">
                    <a:latin typeface="Candara" panose="020E0502030303020204" pitchFamily="34" charset="0"/>
                  </a:rPr>
                  <a:t> m and its velocity is </a:t>
                </a:r>
                <a14:m>
                  <m:oMath xmlns:m="http://schemas.openxmlformats.org/officeDocument/2006/math">
                    <m:r>
                      <a:rPr lang="en-GB" sz="1400" i="1">
                        <a:latin typeface="Cambria Math" panose="02040503050406030204" pitchFamily="18" charset="0"/>
                      </a:rPr>
                      <m:t>𝑣</m:t>
                    </m:r>
                  </m:oMath>
                </a14:m>
                <a:r>
                  <a:rPr lang="en-GB" sz="1400" dirty="0">
                    <a:latin typeface="Candara" panose="020E0502030303020204" pitchFamily="34" charset="0"/>
                  </a:rPr>
                  <a:t> ms</a:t>
                </a:r>
                <a:r>
                  <a:rPr lang="en-GB" sz="1400" baseline="30000" dirty="0">
                    <a:latin typeface="Candara" panose="020E0502030303020204" pitchFamily="34" charset="0"/>
                  </a:rPr>
                  <a:t>-1</a:t>
                </a:r>
                <a:r>
                  <a:rPr lang="en-GB" sz="1400" dirty="0">
                    <a:latin typeface="Candara" panose="020E0502030303020204" pitchFamily="34" charset="0"/>
                  </a:rPr>
                  <a:t>. </a:t>
                </a:r>
              </a:p>
              <a:p>
                <a:r>
                  <a:rPr lang="en-GB" sz="1400" dirty="0">
                    <a:latin typeface="Candara" panose="020E0502030303020204" pitchFamily="34" charset="0"/>
                  </a:rPr>
                  <a:t>The subsequent motion of the particle can be described by the differential equation </a:t>
                </a:r>
                <a14:m>
                  <m:oMath xmlns:m="http://schemas.openxmlformats.org/officeDocument/2006/math">
                    <m:acc>
                      <m:accPr>
                        <m:chr m:val="̈"/>
                        <m:ctrlPr>
                          <a:rPr lang="en-GB" sz="1400" i="1">
                            <a:latin typeface="Cambria Math" panose="02040503050406030204" pitchFamily="18" charset="0"/>
                          </a:rPr>
                        </m:ctrlPr>
                      </m:accPr>
                      <m:e>
                        <m:r>
                          <a:rPr lang="en-GB" sz="1400" i="1">
                            <a:latin typeface="Cambria Math" panose="02040503050406030204" pitchFamily="18" charset="0"/>
                          </a:rPr>
                          <m:t>𝑥</m:t>
                        </m:r>
                      </m:e>
                    </m:acc>
                    <m:r>
                      <a:rPr lang="en-GB" sz="1400" i="1">
                        <a:latin typeface="Cambria Math" panose="02040503050406030204" pitchFamily="18" charset="0"/>
                      </a:rPr>
                      <m:t>=</m:t>
                    </m:r>
                    <m:r>
                      <a:rPr lang="en-GB" sz="1400" b="0" i="1" smtClean="0">
                        <a:latin typeface="Cambria Math" panose="02040503050406030204" pitchFamily="18" charset="0"/>
                      </a:rPr>
                      <m:t>−16</m:t>
                    </m:r>
                    <m:r>
                      <a:rPr lang="en-GB" sz="1400" i="1">
                        <a:latin typeface="Cambria Math" panose="02040503050406030204" pitchFamily="18" charset="0"/>
                      </a:rPr>
                      <m:t>𝑥</m:t>
                    </m:r>
                  </m:oMath>
                </a14:m>
                <a:r>
                  <a:rPr lang="en-GB" sz="1400" dirty="0">
                    <a:latin typeface="Candara" panose="020E0502030303020204" pitchFamily="34" charset="0"/>
                  </a:rPr>
                  <a:t>.</a:t>
                </a:r>
              </a:p>
              <a:p>
                <a:pPr marL="342900" indent="-342900">
                  <a:buAutoNum type="alphaLcParenBoth"/>
                </a:pPr>
                <a:r>
                  <a:rPr lang="en-GB" sz="1400" dirty="0">
                    <a:latin typeface="Candara" panose="020E0502030303020204" pitchFamily="34" charset="0"/>
                  </a:rPr>
                  <a:t>Describe the motion of the particle.</a:t>
                </a:r>
              </a:p>
              <a:p>
                <a:r>
                  <a:rPr lang="en-GB" sz="1400" dirty="0">
                    <a:latin typeface="Candara" panose="020E0502030303020204" pitchFamily="34" charset="0"/>
                  </a:rPr>
                  <a:t>Given that </a:t>
                </a:r>
                <a14:m>
                  <m:oMath xmlns:m="http://schemas.openxmlformats.org/officeDocument/2006/math">
                    <m:r>
                      <a:rPr lang="en-GB" sz="1400" i="1">
                        <a:latin typeface="Cambria Math" panose="02040503050406030204" pitchFamily="18" charset="0"/>
                      </a:rPr>
                      <m:t>𝑥</m:t>
                    </m:r>
                    <m:r>
                      <a:rPr lang="en-GB" sz="1400" i="1">
                        <a:latin typeface="Cambria Math" panose="02040503050406030204" pitchFamily="18" charset="0"/>
                      </a:rPr>
                      <m:t>=0.5</m:t>
                    </m:r>
                  </m:oMath>
                </a14:m>
                <a:r>
                  <a:rPr lang="en-GB" sz="1400" dirty="0">
                    <a:latin typeface="Candara" panose="020E0502030303020204" pitchFamily="34" charset="0"/>
                  </a:rPr>
                  <a:t> and </a:t>
                </a:r>
                <a14:m>
                  <m:oMath xmlns:m="http://schemas.openxmlformats.org/officeDocument/2006/math">
                    <m:r>
                      <a:rPr lang="en-GB" sz="1400" i="1">
                        <a:latin typeface="Cambria Math" panose="02040503050406030204" pitchFamily="18" charset="0"/>
                      </a:rPr>
                      <m:t>𝑣</m:t>
                    </m:r>
                    <m:r>
                      <a:rPr lang="en-GB" sz="1400" i="1">
                        <a:latin typeface="Cambria Math" panose="02040503050406030204" pitchFamily="18" charset="0"/>
                      </a:rPr>
                      <m:t>=0</m:t>
                    </m:r>
                  </m:oMath>
                </a14:m>
                <a:r>
                  <a:rPr lang="en-GB" sz="1400" dirty="0">
                    <a:latin typeface="Candara" panose="020E0502030303020204" pitchFamily="34" charset="0"/>
                  </a:rPr>
                  <a:t> when </a:t>
                </a:r>
                <a14:m>
                  <m:oMath xmlns:m="http://schemas.openxmlformats.org/officeDocument/2006/math">
                    <m:r>
                      <a:rPr lang="en-GB" sz="1400" i="1">
                        <a:latin typeface="Cambria Math" panose="02040503050406030204" pitchFamily="18" charset="0"/>
                      </a:rPr>
                      <m:t>𝑡</m:t>
                    </m:r>
                    <m:r>
                      <a:rPr lang="en-GB" sz="1400" i="1">
                        <a:latin typeface="Cambria Math" panose="02040503050406030204" pitchFamily="18" charset="0"/>
                      </a:rPr>
                      <m:t>=0</m:t>
                    </m:r>
                  </m:oMath>
                </a14:m>
                <a:r>
                  <a:rPr lang="en-GB" sz="1400" dirty="0">
                    <a:latin typeface="Candara" panose="020E0502030303020204" pitchFamily="34" charset="0"/>
                  </a:rPr>
                  <a:t>,</a:t>
                </a:r>
              </a:p>
              <a:p>
                <a:r>
                  <a:rPr lang="en-GB" sz="1400" dirty="0">
                    <a:latin typeface="Candara" panose="020E0502030303020204" pitchFamily="34" charset="0"/>
                  </a:rPr>
                  <a:t>(b) solve the differential equation to find </a:t>
                </a:r>
                <a14:m>
                  <m:oMath xmlns:m="http://schemas.openxmlformats.org/officeDocument/2006/math">
                    <m:r>
                      <a:rPr lang="en-GB" sz="1400" i="1">
                        <a:latin typeface="Cambria Math" panose="02040503050406030204" pitchFamily="18" charset="0"/>
                      </a:rPr>
                      <m:t>𝑥</m:t>
                    </m:r>
                  </m:oMath>
                </a14:m>
                <a:r>
                  <a:rPr lang="en-GB" sz="1400" dirty="0">
                    <a:latin typeface="Candara" panose="020E0502030303020204" pitchFamily="34" charset="0"/>
                  </a:rPr>
                  <a:t> as a function of </a:t>
                </a:r>
                <a14:m>
                  <m:oMath xmlns:m="http://schemas.openxmlformats.org/officeDocument/2006/math">
                    <m:r>
                      <a:rPr lang="en-GB" sz="1400" i="1">
                        <a:latin typeface="Cambria Math" panose="02040503050406030204" pitchFamily="18" charset="0"/>
                      </a:rPr>
                      <m:t>𝑡</m:t>
                    </m:r>
                  </m:oMath>
                </a14:m>
                <a:endParaRPr lang="en-GB" sz="1400" dirty="0">
                  <a:latin typeface="Candara" panose="020E0502030303020204" pitchFamily="34" charset="0"/>
                </a:endParaRPr>
              </a:p>
              <a:p>
                <a:r>
                  <a:rPr lang="en-GB" sz="1400" dirty="0">
                    <a:latin typeface="Candara" panose="020E0502030303020204" pitchFamily="34" charset="0"/>
                  </a:rPr>
                  <a:t>(c) state the period of the motion and calculate the maximum speed of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a:t>
                </a:r>
              </a:p>
            </p:txBody>
          </p:sp>
        </mc:Choice>
        <mc:Fallback xmlns="">
          <p:sp>
            <p:nvSpPr>
              <p:cNvPr id="10" name="TextBox 9"/>
              <p:cNvSpPr txBox="1">
                <a:spLocks noRot="1" noChangeAspect="1" noMove="1" noResize="1" noEditPoints="1" noAdjustHandles="1" noChangeArrowheads="1" noChangeShapeType="1" noTextEdit="1"/>
              </p:cNvSpPr>
              <p:nvPr/>
            </p:nvSpPr>
            <p:spPr>
              <a:xfrm>
                <a:off x="-5018" y="466378"/>
                <a:ext cx="4582033" cy="3323987"/>
              </a:xfrm>
              <a:prstGeom prst="rect">
                <a:avLst/>
              </a:prstGeom>
              <a:blipFill>
                <a:blip r:embed="rId2"/>
                <a:stretch>
                  <a:fillRect l="-399" t="-367" r="-931" b="-91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4577016" y="461665"/>
                <a:ext cx="4572000" cy="3323987"/>
              </a:xfrm>
              <a:prstGeom prst="rect">
                <a:avLst/>
              </a:prstGeom>
              <a:noFill/>
            </p:spPr>
            <p:txBody>
              <a:bodyPr wrap="square" rtlCol="0">
                <a:spAutoFit/>
              </a:bodyPr>
              <a:lstStyle/>
              <a:p>
                <a:r>
                  <a:rPr lang="en-GB" sz="1400" dirty="0">
                    <a:latin typeface="Candara" panose="020E0502030303020204" pitchFamily="34" charset="0"/>
                  </a:rPr>
                  <a:t>A particle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 is attached to the ends of two identical elastic springs. The free ends of the springs are attached to two points </a:t>
                </a:r>
                <a14:m>
                  <m:oMath xmlns:m="http://schemas.openxmlformats.org/officeDocument/2006/math">
                    <m:r>
                      <a:rPr lang="en-GB" sz="1400" i="1">
                        <a:latin typeface="Cambria Math" panose="02040503050406030204" pitchFamily="18" charset="0"/>
                      </a:rPr>
                      <m:t>𝐴</m:t>
                    </m:r>
                  </m:oMath>
                </a14:m>
                <a:r>
                  <a:rPr lang="en-GB" sz="1400" dirty="0">
                    <a:latin typeface="Candara" panose="020E0502030303020204" pitchFamily="34" charset="0"/>
                  </a:rPr>
                  <a:t> and </a:t>
                </a:r>
                <a14:m>
                  <m:oMath xmlns:m="http://schemas.openxmlformats.org/officeDocument/2006/math">
                    <m:r>
                      <a:rPr lang="en-GB" sz="1400" i="1">
                        <a:latin typeface="Cambria Math" panose="02040503050406030204" pitchFamily="18" charset="0"/>
                      </a:rPr>
                      <m:t>𝐵</m:t>
                    </m:r>
                  </m:oMath>
                </a14:m>
                <a:r>
                  <a:rPr lang="en-GB" sz="1400" dirty="0">
                    <a:latin typeface="Candara" panose="020E0502030303020204" pitchFamily="34" charset="0"/>
                  </a:rPr>
                  <a:t>. The point </a:t>
                </a:r>
                <a14:m>
                  <m:oMath xmlns:m="http://schemas.openxmlformats.org/officeDocument/2006/math">
                    <m:r>
                      <a:rPr lang="en-GB" sz="1400" i="1">
                        <a:latin typeface="Cambria Math" panose="02040503050406030204" pitchFamily="18" charset="0"/>
                      </a:rPr>
                      <m:t>𝐶</m:t>
                    </m:r>
                  </m:oMath>
                </a14:m>
                <a:r>
                  <a:rPr lang="en-GB" sz="1400" dirty="0">
                    <a:latin typeface="Candara" panose="020E0502030303020204" pitchFamily="34" charset="0"/>
                  </a:rPr>
                  <a:t> lies between </a:t>
                </a:r>
                <a14:m>
                  <m:oMath xmlns:m="http://schemas.openxmlformats.org/officeDocument/2006/math">
                    <m:r>
                      <a:rPr lang="en-GB" sz="1400" i="1">
                        <a:latin typeface="Cambria Math" panose="02040503050406030204" pitchFamily="18" charset="0"/>
                      </a:rPr>
                      <m:t>𝐴</m:t>
                    </m:r>
                  </m:oMath>
                </a14:m>
                <a:r>
                  <a:rPr lang="en-GB" sz="1400" dirty="0">
                    <a:latin typeface="Candara" panose="020E0502030303020204" pitchFamily="34" charset="0"/>
                  </a:rPr>
                  <a:t> and </a:t>
                </a:r>
                <a14:m>
                  <m:oMath xmlns:m="http://schemas.openxmlformats.org/officeDocument/2006/math">
                    <m:r>
                      <a:rPr lang="en-GB" sz="1400" i="1">
                        <a:latin typeface="Cambria Math" panose="02040503050406030204" pitchFamily="18" charset="0"/>
                      </a:rPr>
                      <m:t>𝐵</m:t>
                    </m:r>
                  </m:oMath>
                </a14:m>
                <a:r>
                  <a:rPr lang="en-GB" sz="1400" dirty="0">
                    <a:latin typeface="Candara" panose="020E0502030303020204" pitchFamily="34" charset="0"/>
                  </a:rPr>
                  <a:t> such that </a:t>
                </a:r>
                <a14:m>
                  <m:oMath xmlns:m="http://schemas.openxmlformats.org/officeDocument/2006/math">
                    <m:r>
                      <a:rPr lang="en-GB" sz="1400" i="1">
                        <a:latin typeface="Cambria Math" panose="02040503050406030204" pitchFamily="18" charset="0"/>
                      </a:rPr>
                      <m:t>𝐴𝐵𝐶</m:t>
                    </m:r>
                  </m:oMath>
                </a14:m>
                <a:r>
                  <a:rPr lang="en-GB" sz="1400" dirty="0">
                    <a:latin typeface="Candara" panose="020E0502030303020204" pitchFamily="34" charset="0"/>
                  </a:rPr>
                  <a:t> is a straight line and </a:t>
                </a:r>
                <a14:m>
                  <m:oMath xmlns:m="http://schemas.openxmlformats.org/officeDocument/2006/math">
                    <m:r>
                      <a:rPr lang="en-GB" sz="1400" i="1">
                        <a:latin typeface="Cambria Math" panose="02040503050406030204" pitchFamily="18" charset="0"/>
                      </a:rPr>
                      <m:t>𝐴𝐶</m:t>
                    </m:r>
                    <m:r>
                      <a:rPr lang="en-GB" sz="1400" i="1">
                        <a:latin typeface="Cambria Math" panose="02040503050406030204" pitchFamily="18" charset="0"/>
                      </a:rPr>
                      <m:t>≠</m:t>
                    </m:r>
                    <m:r>
                      <a:rPr lang="en-GB" sz="1400" i="1">
                        <a:latin typeface="Cambria Math" panose="02040503050406030204" pitchFamily="18" charset="0"/>
                      </a:rPr>
                      <m:t>𝐵𝐶</m:t>
                    </m:r>
                  </m:oMath>
                </a14:m>
                <a:r>
                  <a:rPr lang="en-GB" sz="1400" dirty="0">
                    <a:latin typeface="Candara" panose="020E0502030303020204" pitchFamily="34" charset="0"/>
                  </a:rPr>
                  <a:t>. The particle is held at </a:t>
                </a:r>
                <a14:m>
                  <m:oMath xmlns:m="http://schemas.openxmlformats.org/officeDocument/2006/math">
                    <m:r>
                      <a:rPr lang="en-GB" sz="1400" i="1">
                        <a:latin typeface="Cambria Math" panose="02040503050406030204" pitchFamily="18" charset="0"/>
                      </a:rPr>
                      <m:t>𝐶</m:t>
                    </m:r>
                  </m:oMath>
                </a14:m>
                <a:r>
                  <a:rPr lang="en-GB" sz="1400" dirty="0">
                    <a:latin typeface="Candara" panose="020E0502030303020204" pitchFamily="34" charset="0"/>
                  </a:rPr>
                  <a:t> and then released from rest.</a:t>
                </a:r>
              </a:p>
              <a:p>
                <a:r>
                  <a:rPr lang="en-GB" sz="1400" dirty="0">
                    <a:latin typeface="Candara" panose="020E0502030303020204" pitchFamily="34" charset="0"/>
                  </a:rPr>
                  <a:t>At time </a:t>
                </a:r>
                <a14:m>
                  <m:oMath xmlns:m="http://schemas.openxmlformats.org/officeDocument/2006/math">
                    <m:r>
                      <a:rPr lang="en-GB" sz="1400" i="1">
                        <a:latin typeface="Cambria Math" panose="02040503050406030204" pitchFamily="18" charset="0"/>
                      </a:rPr>
                      <m:t>𝑡</m:t>
                    </m:r>
                  </m:oMath>
                </a14:m>
                <a:r>
                  <a:rPr lang="en-GB" sz="1400" dirty="0">
                    <a:latin typeface="Candara" panose="020E0502030303020204" pitchFamily="34" charset="0"/>
                  </a:rPr>
                  <a:t> seconds, the displacement of the particle from </a:t>
                </a:r>
                <a14:m>
                  <m:oMath xmlns:m="http://schemas.openxmlformats.org/officeDocument/2006/math">
                    <m:r>
                      <a:rPr lang="en-GB" sz="1400" i="1">
                        <a:latin typeface="Cambria Math" panose="02040503050406030204" pitchFamily="18" charset="0"/>
                      </a:rPr>
                      <m:t>𝐶</m:t>
                    </m:r>
                  </m:oMath>
                </a14:m>
                <a:r>
                  <a:rPr lang="en-GB" sz="1400" dirty="0">
                    <a:latin typeface="Candara" panose="020E0502030303020204" pitchFamily="34" charset="0"/>
                  </a:rPr>
                  <a:t> is </a:t>
                </a:r>
                <a14:m>
                  <m:oMath xmlns:m="http://schemas.openxmlformats.org/officeDocument/2006/math">
                    <m:r>
                      <a:rPr lang="en-GB" sz="1400" i="1">
                        <a:latin typeface="Cambria Math" panose="02040503050406030204" pitchFamily="18" charset="0"/>
                      </a:rPr>
                      <m:t>𝑥</m:t>
                    </m:r>
                  </m:oMath>
                </a14:m>
                <a:r>
                  <a:rPr lang="en-GB" sz="1400" dirty="0">
                    <a:latin typeface="Candara" panose="020E0502030303020204" pitchFamily="34" charset="0"/>
                  </a:rPr>
                  <a:t> m and its velocity is </a:t>
                </a:r>
                <a14:m>
                  <m:oMath xmlns:m="http://schemas.openxmlformats.org/officeDocument/2006/math">
                    <m:r>
                      <a:rPr lang="en-GB" sz="1400" i="1">
                        <a:latin typeface="Cambria Math" panose="02040503050406030204" pitchFamily="18" charset="0"/>
                      </a:rPr>
                      <m:t>𝑣</m:t>
                    </m:r>
                  </m:oMath>
                </a14:m>
                <a:r>
                  <a:rPr lang="en-GB" sz="1400" dirty="0">
                    <a:latin typeface="Candara" panose="020E0502030303020204" pitchFamily="34" charset="0"/>
                  </a:rPr>
                  <a:t> ms</a:t>
                </a:r>
                <a:r>
                  <a:rPr lang="en-GB" sz="1400" baseline="30000" dirty="0">
                    <a:latin typeface="Candara" panose="020E0502030303020204" pitchFamily="34" charset="0"/>
                  </a:rPr>
                  <a:t>-1</a:t>
                </a:r>
                <a:r>
                  <a:rPr lang="en-GB" sz="1400" dirty="0">
                    <a:latin typeface="Candara" panose="020E0502030303020204" pitchFamily="34" charset="0"/>
                  </a:rPr>
                  <a:t>. </a:t>
                </a:r>
              </a:p>
              <a:p>
                <a:r>
                  <a:rPr lang="en-GB" sz="1400" dirty="0">
                    <a:latin typeface="Candara" panose="020E0502030303020204" pitchFamily="34" charset="0"/>
                  </a:rPr>
                  <a:t>The subsequent motion of the particle can be described by the differential equation </a:t>
                </a:r>
                <a14:m>
                  <m:oMath xmlns:m="http://schemas.openxmlformats.org/officeDocument/2006/math">
                    <m:acc>
                      <m:accPr>
                        <m:chr m:val="̈"/>
                        <m:ctrlPr>
                          <a:rPr lang="en-GB" sz="1400" i="1">
                            <a:latin typeface="Cambria Math" panose="02040503050406030204" pitchFamily="18" charset="0"/>
                          </a:rPr>
                        </m:ctrlPr>
                      </m:accPr>
                      <m:e>
                        <m:r>
                          <a:rPr lang="en-GB" sz="1400" i="1">
                            <a:latin typeface="Cambria Math" panose="02040503050406030204" pitchFamily="18" charset="0"/>
                          </a:rPr>
                          <m:t>𝑥</m:t>
                        </m:r>
                      </m:e>
                    </m:acc>
                    <m:r>
                      <a:rPr lang="en-GB" sz="1400" i="1">
                        <a:latin typeface="Cambria Math" panose="02040503050406030204" pitchFamily="18" charset="0"/>
                      </a:rPr>
                      <m:t>=−25</m:t>
                    </m:r>
                    <m:r>
                      <a:rPr lang="en-GB" sz="1400" i="1">
                        <a:latin typeface="Cambria Math" panose="02040503050406030204" pitchFamily="18" charset="0"/>
                      </a:rPr>
                      <m:t>𝑥</m:t>
                    </m:r>
                  </m:oMath>
                </a14:m>
                <a:r>
                  <a:rPr lang="en-GB" sz="1400" dirty="0">
                    <a:latin typeface="Candara" panose="020E0502030303020204" pitchFamily="34" charset="0"/>
                  </a:rPr>
                  <a:t>.</a:t>
                </a:r>
              </a:p>
              <a:p>
                <a:pPr marL="342900" indent="-342900">
                  <a:buAutoNum type="alphaLcParenBoth"/>
                </a:pPr>
                <a:r>
                  <a:rPr lang="en-GB" sz="1400" dirty="0">
                    <a:latin typeface="Candara" panose="020E0502030303020204" pitchFamily="34" charset="0"/>
                  </a:rPr>
                  <a:t>Describe the motion of the particle.</a:t>
                </a:r>
              </a:p>
              <a:p>
                <a:r>
                  <a:rPr lang="en-GB" sz="1400" dirty="0">
                    <a:latin typeface="Candara" panose="020E0502030303020204" pitchFamily="34" charset="0"/>
                  </a:rPr>
                  <a:t>Given that </a:t>
                </a:r>
                <a14:m>
                  <m:oMath xmlns:m="http://schemas.openxmlformats.org/officeDocument/2006/math">
                    <m:r>
                      <a:rPr lang="en-GB" sz="1400" i="1">
                        <a:latin typeface="Cambria Math" panose="02040503050406030204" pitchFamily="18" charset="0"/>
                      </a:rPr>
                      <m:t>𝑥</m:t>
                    </m:r>
                    <m:r>
                      <a:rPr lang="en-GB" sz="1400" i="1">
                        <a:latin typeface="Cambria Math" panose="02040503050406030204" pitchFamily="18" charset="0"/>
                      </a:rPr>
                      <m:t>=0.4</m:t>
                    </m:r>
                  </m:oMath>
                </a14:m>
                <a:r>
                  <a:rPr lang="en-GB" sz="1400" dirty="0">
                    <a:latin typeface="Candara" panose="020E0502030303020204" pitchFamily="34" charset="0"/>
                  </a:rPr>
                  <a:t> and </a:t>
                </a:r>
                <a14:m>
                  <m:oMath xmlns:m="http://schemas.openxmlformats.org/officeDocument/2006/math">
                    <m:r>
                      <a:rPr lang="en-GB" sz="1400" i="1">
                        <a:latin typeface="Cambria Math" panose="02040503050406030204" pitchFamily="18" charset="0"/>
                      </a:rPr>
                      <m:t>𝑣</m:t>
                    </m:r>
                    <m:r>
                      <a:rPr lang="en-GB" sz="1400" i="1">
                        <a:latin typeface="Cambria Math" panose="02040503050406030204" pitchFamily="18" charset="0"/>
                      </a:rPr>
                      <m:t>=0</m:t>
                    </m:r>
                  </m:oMath>
                </a14:m>
                <a:r>
                  <a:rPr lang="en-GB" sz="1400" dirty="0">
                    <a:latin typeface="Candara" panose="020E0502030303020204" pitchFamily="34" charset="0"/>
                  </a:rPr>
                  <a:t> when </a:t>
                </a:r>
                <a14:m>
                  <m:oMath xmlns:m="http://schemas.openxmlformats.org/officeDocument/2006/math">
                    <m:r>
                      <a:rPr lang="en-GB" sz="1400" i="1">
                        <a:latin typeface="Cambria Math" panose="02040503050406030204" pitchFamily="18" charset="0"/>
                      </a:rPr>
                      <m:t>𝑡</m:t>
                    </m:r>
                    <m:r>
                      <a:rPr lang="en-GB" sz="1400" i="1">
                        <a:latin typeface="Cambria Math" panose="02040503050406030204" pitchFamily="18" charset="0"/>
                      </a:rPr>
                      <m:t>=0</m:t>
                    </m:r>
                  </m:oMath>
                </a14:m>
                <a:r>
                  <a:rPr lang="en-GB" sz="1400" dirty="0">
                    <a:latin typeface="Candara" panose="020E0502030303020204" pitchFamily="34" charset="0"/>
                  </a:rPr>
                  <a:t>,</a:t>
                </a:r>
              </a:p>
              <a:p>
                <a:r>
                  <a:rPr lang="en-GB" sz="1400" dirty="0">
                    <a:latin typeface="Candara" panose="020E0502030303020204" pitchFamily="34" charset="0"/>
                  </a:rPr>
                  <a:t>(b) solve the differential equation to find </a:t>
                </a:r>
                <a14:m>
                  <m:oMath xmlns:m="http://schemas.openxmlformats.org/officeDocument/2006/math">
                    <m:r>
                      <a:rPr lang="en-GB" sz="1400" i="1">
                        <a:latin typeface="Cambria Math" panose="02040503050406030204" pitchFamily="18" charset="0"/>
                      </a:rPr>
                      <m:t>𝑥</m:t>
                    </m:r>
                  </m:oMath>
                </a14:m>
                <a:r>
                  <a:rPr lang="en-GB" sz="1400" dirty="0">
                    <a:latin typeface="Candara" panose="020E0502030303020204" pitchFamily="34" charset="0"/>
                  </a:rPr>
                  <a:t> as a function of </a:t>
                </a:r>
                <a14:m>
                  <m:oMath xmlns:m="http://schemas.openxmlformats.org/officeDocument/2006/math">
                    <m:r>
                      <a:rPr lang="en-GB" sz="1400" i="1">
                        <a:latin typeface="Cambria Math" panose="02040503050406030204" pitchFamily="18" charset="0"/>
                      </a:rPr>
                      <m:t>𝑡</m:t>
                    </m:r>
                  </m:oMath>
                </a14:m>
                <a:endParaRPr lang="en-GB" sz="1400" dirty="0">
                  <a:latin typeface="Candara" panose="020E0502030303020204" pitchFamily="34" charset="0"/>
                </a:endParaRPr>
              </a:p>
              <a:p>
                <a:r>
                  <a:rPr lang="en-GB" sz="1400" dirty="0">
                    <a:latin typeface="Candara" panose="020E0502030303020204" pitchFamily="34" charset="0"/>
                  </a:rPr>
                  <a:t>(c) state the period of the motion and calculate the maximum speed of </a:t>
                </a:r>
                <a14:m>
                  <m:oMath xmlns:m="http://schemas.openxmlformats.org/officeDocument/2006/math">
                    <m:r>
                      <a:rPr lang="en-GB" sz="1400" i="1">
                        <a:latin typeface="Cambria Math" panose="02040503050406030204" pitchFamily="18" charset="0"/>
                      </a:rPr>
                      <m:t>𝑃</m:t>
                    </m:r>
                  </m:oMath>
                </a14:m>
                <a:r>
                  <a:rPr lang="en-GB" sz="1400" dirty="0">
                    <a:latin typeface="Candara" panose="020E0502030303020204" pitchFamily="34" charset="0"/>
                  </a:rPr>
                  <a:t>.</a:t>
                </a:r>
              </a:p>
            </p:txBody>
          </p:sp>
        </mc:Choice>
        <mc:Fallback xmlns="">
          <p:sp>
            <p:nvSpPr>
              <p:cNvPr id="11" name="TextBox 10"/>
              <p:cNvSpPr txBox="1">
                <a:spLocks noRot="1" noChangeAspect="1" noMove="1" noResize="1" noEditPoints="1" noAdjustHandles="1" noChangeArrowheads="1" noChangeShapeType="1" noTextEdit="1"/>
              </p:cNvSpPr>
              <p:nvPr/>
            </p:nvSpPr>
            <p:spPr>
              <a:xfrm>
                <a:off x="4577016" y="461665"/>
                <a:ext cx="4572000" cy="3323987"/>
              </a:xfrm>
              <a:prstGeom prst="rect">
                <a:avLst/>
              </a:prstGeom>
              <a:blipFill>
                <a:blip r:embed="rId3"/>
                <a:stretch>
                  <a:fillRect l="-533" t="-367" r="-1200" b="-91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 name="Rectangle 11">
                <a:extLst>
                  <a:ext uri="{FF2B5EF4-FFF2-40B4-BE49-F238E27FC236}">
                    <a16:creationId xmlns:a16="http://schemas.microsoft.com/office/drawing/2014/main" id="{C24385B1-56CC-4BCF-9B84-8EA2D3337E37}"/>
                  </a:ext>
                </a:extLst>
              </p:cNvPr>
              <p:cNvSpPr/>
              <p:nvPr/>
            </p:nvSpPr>
            <p:spPr>
              <a:xfrm>
                <a:off x="4582030" y="3705565"/>
                <a:ext cx="4572001" cy="934487"/>
              </a:xfrm>
              <a:prstGeom prst="rect">
                <a:avLst/>
              </a:prstGeom>
            </p:spPr>
            <p:txBody>
              <a:bodyPr wrap="square">
                <a:spAutoFit/>
              </a:bodyPr>
              <a:lstStyle/>
              <a:p>
                <a:r>
                  <a:rPr lang="en-GB" sz="1600" dirty="0">
                    <a:solidFill>
                      <a:srgbClr val="FF0000"/>
                    </a:solidFill>
                    <a:latin typeface="Candara" panose="020E0502030303020204" pitchFamily="34" charset="0"/>
                  </a:rPr>
                  <a:t>(a) Simple harmonic motion</a:t>
                </a:r>
              </a:p>
              <a:p>
                <a:r>
                  <a:rPr lang="en-GB" sz="1600" dirty="0">
                    <a:solidFill>
                      <a:srgbClr val="FF0000"/>
                    </a:solidFill>
                    <a:latin typeface="Candara" panose="020E0502030303020204" pitchFamily="34" charset="0"/>
                  </a:rPr>
                  <a:t>(b) </a:t>
                </a:r>
                <a14:m>
                  <m:oMath xmlns:m="http://schemas.openxmlformats.org/officeDocument/2006/math">
                    <m:r>
                      <a:rPr lang="en-GB" sz="1600" b="0" i="1" smtClean="0">
                        <a:solidFill>
                          <a:srgbClr val="FF0000"/>
                        </a:solidFill>
                        <a:latin typeface="Cambria Math" panose="02040503050406030204" pitchFamily="18" charset="0"/>
                      </a:rPr>
                      <m:t>𝑥</m:t>
                    </m:r>
                    <m:r>
                      <a:rPr lang="en-GB" sz="1600" b="0" i="1" smtClean="0">
                        <a:solidFill>
                          <a:srgbClr val="FF0000"/>
                        </a:solidFill>
                        <a:latin typeface="Cambria Math" panose="02040503050406030204" pitchFamily="18" charset="0"/>
                      </a:rPr>
                      <m:t>=0.4</m:t>
                    </m:r>
                    <m:func>
                      <m:funcPr>
                        <m:ctrlPr>
                          <a:rPr lang="en-GB" sz="1600" b="0" i="1" smtClean="0">
                            <a:solidFill>
                              <a:srgbClr val="FF0000"/>
                            </a:solidFill>
                            <a:latin typeface="Cambria Math" panose="02040503050406030204" pitchFamily="18" charset="0"/>
                          </a:rPr>
                        </m:ctrlPr>
                      </m:funcPr>
                      <m:fName>
                        <m:r>
                          <m:rPr>
                            <m:sty m:val="p"/>
                          </m:rPr>
                          <a:rPr lang="en-GB" sz="1600" b="0" i="0" smtClean="0">
                            <a:solidFill>
                              <a:srgbClr val="FF0000"/>
                            </a:solidFill>
                            <a:latin typeface="Cambria Math" panose="02040503050406030204" pitchFamily="18" charset="0"/>
                          </a:rPr>
                          <m:t>cos</m:t>
                        </m:r>
                      </m:fName>
                      <m:e>
                        <m:r>
                          <a:rPr lang="en-GB" sz="1600" b="0" i="1" smtClean="0">
                            <a:solidFill>
                              <a:srgbClr val="FF0000"/>
                            </a:solidFill>
                            <a:latin typeface="Cambria Math" panose="02040503050406030204" pitchFamily="18" charset="0"/>
                          </a:rPr>
                          <m:t>5</m:t>
                        </m:r>
                        <m:r>
                          <a:rPr lang="en-GB" sz="1600" b="0" i="1" smtClean="0">
                            <a:solidFill>
                              <a:srgbClr val="FF0000"/>
                            </a:solidFill>
                            <a:latin typeface="Cambria Math" panose="02040503050406030204" pitchFamily="18" charset="0"/>
                          </a:rPr>
                          <m:t>𝑡</m:t>
                        </m:r>
                      </m:e>
                    </m:func>
                  </m:oMath>
                </a14:m>
                <a:endParaRPr lang="en-GB" sz="1600" dirty="0">
                  <a:solidFill>
                    <a:srgbClr val="FF0000"/>
                  </a:solidFill>
                  <a:latin typeface="Candara" panose="020E0502030303020204" pitchFamily="34" charset="0"/>
                </a:endParaRPr>
              </a:p>
              <a:p>
                <a:r>
                  <a:rPr lang="en-GB" sz="1600" dirty="0">
                    <a:solidFill>
                      <a:srgbClr val="FF0000"/>
                    </a:solidFill>
                    <a:latin typeface="Candara" panose="020E0502030303020204" pitchFamily="34" charset="0"/>
                  </a:rPr>
                  <a:t>(c) Period </a:t>
                </a:r>
                <a14:m>
                  <m:oMath xmlns:m="http://schemas.openxmlformats.org/officeDocument/2006/math">
                    <m:f>
                      <m:fPr>
                        <m:ctrlPr>
                          <a:rPr lang="en-GB" sz="1600" b="0" i="1" smtClean="0">
                            <a:solidFill>
                              <a:srgbClr val="FF0000"/>
                            </a:solidFill>
                            <a:latin typeface="Cambria Math" panose="02040503050406030204" pitchFamily="18" charset="0"/>
                            <a:ea typeface="Cambria Math" panose="02040503050406030204" pitchFamily="18" charset="0"/>
                          </a:rPr>
                        </m:ctrlPr>
                      </m:fPr>
                      <m:num>
                        <m:r>
                          <a:rPr lang="en-GB" sz="1600" b="0" i="1" smtClean="0">
                            <a:solidFill>
                              <a:srgbClr val="FF0000"/>
                            </a:solidFill>
                            <a:latin typeface="Cambria Math" panose="02040503050406030204" pitchFamily="18" charset="0"/>
                          </a:rPr>
                          <m:t>2</m:t>
                        </m:r>
                        <m:r>
                          <a:rPr lang="en-GB" sz="1600" b="0" i="1" smtClean="0">
                            <a:solidFill>
                              <a:srgbClr val="FF0000"/>
                            </a:solidFill>
                            <a:latin typeface="Cambria Math" panose="02040503050406030204" pitchFamily="18" charset="0"/>
                            <a:ea typeface="Cambria Math" panose="02040503050406030204" pitchFamily="18" charset="0"/>
                          </a:rPr>
                          <m:t>𝜋</m:t>
                        </m:r>
                      </m:num>
                      <m:den>
                        <m:r>
                          <a:rPr lang="en-GB" sz="1600" b="0" i="1" smtClean="0">
                            <a:solidFill>
                              <a:srgbClr val="FF0000"/>
                            </a:solidFill>
                            <a:latin typeface="Cambria Math" panose="02040503050406030204" pitchFamily="18" charset="0"/>
                            <a:ea typeface="Cambria Math" panose="02040503050406030204" pitchFamily="18" charset="0"/>
                          </a:rPr>
                          <m:t>5</m:t>
                        </m:r>
                      </m:den>
                    </m:f>
                  </m:oMath>
                </a14:m>
                <a:r>
                  <a:rPr lang="en-GB" sz="1600" dirty="0">
                    <a:solidFill>
                      <a:srgbClr val="FF0000"/>
                    </a:solidFill>
                    <a:latin typeface="Candara" panose="020E0502030303020204" pitchFamily="34" charset="0"/>
                  </a:rPr>
                  <a:t> seconds. Max speed </a:t>
                </a:r>
                <a14:m>
                  <m:oMath xmlns:m="http://schemas.openxmlformats.org/officeDocument/2006/math">
                    <m:r>
                      <a:rPr lang="en-GB" sz="1600" b="0" i="1" smtClean="0">
                        <a:solidFill>
                          <a:srgbClr val="FF0000"/>
                        </a:solidFill>
                        <a:latin typeface="Cambria Math" panose="02040503050406030204" pitchFamily="18" charset="0"/>
                      </a:rPr>
                      <m:t>2 </m:t>
                    </m:r>
                    <m:r>
                      <a:rPr lang="en-GB" sz="1600" b="0" i="1" smtClean="0">
                        <a:solidFill>
                          <a:srgbClr val="FF0000"/>
                        </a:solidFill>
                        <a:latin typeface="Cambria Math" panose="02040503050406030204" pitchFamily="18" charset="0"/>
                      </a:rPr>
                      <m:t>𝑚</m:t>
                    </m:r>
                    <m:sSup>
                      <m:sSupPr>
                        <m:ctrlPr>
                          <a:rPr lang="en-GB" sz="1600" b="0" i="1" smtClean="0">
                            <a:solidFill>
                              <a:srgbClr val="FF0000"/>
                            </a:solidFill>
                            <a:latin typeface="Cambria Math" panose="02040503050406030204" pitchFamily="18" charset="0"/>
                          </a:rPr>
                        </m:ctrlPr>
                      </m:sSupPr>
                      <m:e>
                        <m:r>
                          <a:rPr lang="en-GB" sz="1600" b="0" i="1" smtClean="0">
                            <a:solidFill>
                              <a:srgbClr val="FF0000"/>
                            </a:solidFill>
                            <a:latin typeface="Cambria Math" panose="02040503050406030204" pitchFamily="18" charset="0"/>
                          </a:rPr>
                          <m:t>𝑠</m:t>
                        </m:r>
                      </m:e>
                      <m:sup>
                        <m:r>
                          <a:rPr lang="en-GB" sz="1600" b="0" i="1" smtClean="0">
                            <a:solidFill>
                              <a:srgbClr val="FF0000"/>
                            </a:solidFill>
                            <a:latin typeface="Cambria Math" panose="02040503050406030204" pitchFamily="18" charset="0"/>
                          </a:rPr>
                          <m:t>−1</m:t>
                        </m:r>
                      </m:sup>
                    </m:sSup>
                  </m:oMath>
                </a14:m>
                <a:endParaRPr lang="en-GB" sz="1600" dirty="0">
                  <a:solidFill>
                    <a:srgbClr val="FF0000"/>
                  </a:solidFill>
                  <a:latin typeface="Candara" panose="020E0502030303020204" pitchFamily="34" charset="0"/>
                </a:endParaRPr>
              </a:p>
            </p:txBody>
          </p:sp>
        </mc:Choice>
        <mc:Fallback xmlns="">
          <p:sp>
            <p:nvSpPr>
              <p:cNvPr id="12" name="Rectangle 11">
                <a:extLst>
                  <a:ext uri="{FF2B5EF4-FFF2-40B4-BE49-F238E27FC236}">
                    <a16:creationId xmlns:a16="http://schemas.microsoft.com/office/drawing/2014/main" id="{C24385B1-56CC-4BCF-9B84-8EA2D3337E37}"/>
                  </a:ext>
                </a:extLst>
              </p:cNvPr>
              <p:cNvSpPr>
                <a:spLocks noRot="1" noChangeAspect="1" noMove="1" noResize="1" noEditPoints="1" noAdjustHandles="1" noChangeArrowheads="1" noChangeShapeType="1" noTextEdit="1"/>
              </p:cNvSpPr>
              <p:nvPr/>
            </p:nvSpPr>
            <p:spPr>
              <a:xfrm>
                <a:off x="4582030" y="3705565"/>
                <a:ext cx="4572001" cy="934487"/>
              </a:xfrm>
              <a:prstGeom prst="rect">
                <a:avLst/>
              </a:prstGeom>
              <a:blipFill>
                <a:blip r:embed="rId4"/>
                <a:stretch>
                  <a:fillRect l="-800" t="-1961" b="-2614"/>
                </a:stretch>
              </a:blipFill>
            </p:spPr>
            <p:txBody>
              <a:bodyPr/>
              <a:lstStyle/>
              <a:p>
                <a:r>
                  <a:rPr lang="en-GB">
                    <a:noFill/>
                  </a:rPr>
                  <a:t> </a:t>
                </a:r>
              </a:p>
            </p:txBody>
          </p:sp>
        </mc:Fallback>
      </mc:AlternateContent>
    </p:spTree>
    <p:extLst>
      <p:ext uri="{BB962C8B-B14F-4D97-AF65-F5344CB8AC3E}">
        <p14:creationId xmlns:p14="http://schemas.microsoft.com/office/powerpoint/2010/main" val="3706910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FD57A-7896-48B4-B078-61962DD83C7A}"/>
              </a:ext>
            </a:extLst>
          </p:cNvPr>
          <p:cNvSpPr>
            <a:spLocks noGrp="1"/>
          </p:cNvSpPr>
          <p:nvPr>
            <p:ph type="title"/>
          </p:nvPr>
        </p:nvSpPr>
        <p:spPr>
          <a:xfrm>
            <a:off x="0" y="1"/>
            <a:ext cx="8229600" cy="527222"/>
          </a:xfrm>
        </p:spPr>
        <p:txBody>
          <a:bodyPr/>
          <a:lstStyle/>
          <a:p>
            <a:r>
              <a:rPr lang="en-GB" dirty="0"/>
              <a:t>8.3) Damped and forced harmonic motion</a:t>
            </a:r>
          </a:p>
        </p:txBody>
      </p:sp>
      <p:sp>
        <p:nvSpPr>
          <p:cNvPr id="4" name="TextBox 3">
            <a:extLst>
              <a:ext uri="{FF2B5EF4-FFF2-40B4-BE49-F238E27FC236}">
                <a16:creationId xmlns:a16="http://schemas.microsoft.com/office/drawing/2014/main" id="{57FA54DB-9701-44E0-BEF4-28B046789F37}"/>
              </a:ext>
            </a:extLst>
          </p:cNvPr>
          <p:cNvSpPr txBox="1"/>
          <p:nvPr/>
        </p:nvSpPr>
        <p:spPr>
          <a:xfrm>
            <a:off x="6975566" y="21895"/>
            <a:ext cx="2112775" cy="369332"/>
          </a:xfrm>
          <a:prstGeom prst="rect">
            <a:avLst/>
          </a:prstGeom>
          <a:noFill/>
        </p:spPr>
        <p:txBody>
          <a:bodyPr wrap="square" rtlCol="0">
            <a:spAutoFit/>
          </a:bodyPr>
          <a:lstStyle/>
          <a:p>
            <a:r>
              <a:rPr lang="en-GB" dirty="0">
                <a:latin typeface="Candara" panose="020E0502030303020204" pitchFamily="34" charset="0"/>
                <a:hlinkClick r:id="rId2" action="ppaction://hlinksldjump"/>
              </a:rPr>
              <a:t>Chapter CONTENTS</a:t>
            </a:r>
            <a:endParaRPr lang="en-GB" dirty="0">
              <a:latin typeface="Candara" panose="020E0502030303020204" pitchFamily="34" charset="0"/>
            </a:endParaRPr>
          </a:p>
        </p:txBody>
      </p:sp>
    </p:spTree>
    <p:extLst>
      <p:ext uri="{BB962C8B-B14F-4D97-AF65-F5344CB8AC3E}">
        <p14:creationId xmlns:p14="http://schemas.microsoft.com/office/powerpoint/2010/main" val="30672081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F4A154C4641E49BD6DB2899EAF25E9" ma:contentTypeVersion="14" ma:contentTypeDescription="Create a new document." ma:contentTypeScope="" ma:versionID="f3eecc50e9b07754bbdd7d7f84a5a0e8">
  <xsd:schema xmlns:xsd="http://www.w3.org/2001/XMLSchema" xmlns:xs="http://www.w3.org/2001/XMLSchema" xmlns:p="http://schemas.microsoft.com/office/2006/metadata/properties" xmlns:ns3="78db98b4-7c56-4667-9532-fea666d1edab" xmlns:ns4="00eee050-7eda-4a68-8825-514e694f5f09" targetNamespace="http://schemas.microsoft.com/office/2006/metadata/properties" ma:root="true" ma:fieldsID="a84750f097cb468e172277703b223c85" ns3:_="" ns4:_="">
    <xsd:import namespace="78db98b4-7c56-4667-9532-fea666d1edab"/>
    <xsd:import namespace="00eee050-7eda-4a68-8825-514e694f5f09"/>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8db98b4-7c56-4667-9532-fea666d1eda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0eee050-7eda-4a68-8825-514e694f5f0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02B8D8A-2358-403C-82F3-67560849898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8db98b4-7c56-4667-9532-fea666d1edab"/>
    <ds:schemaRef ds:uri="00eee050-7eda-4a68-8825-514e694f5f0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51C7B99-9824-4039-BE64-AA369C6C474C}">
  <ds:schemaRefs>
    <ds:schemaRef ds:uri="http://schemas.microsoft.com/sharepoint/v3/contenttype/forms"/>
  </ds:schemaRefs>
</ds:datastoreItem>
</file>

<file path=customXml/itemProps3.xml><?xml version="1.0" encoding="utf-8"?>
<ds:datastoreItem xmlns:ds="http://schemas.openxmlformats.org/officeDocument/2006/customXml" ds:itemID="{2DEFA48F-D03A-4838-80D3-4F66A1C0C3CF}">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78db98b4-7c56-4667-9532-fea666d1edab"/>
    <ds:schemaRef ds:uri="00eee050-7eda-4a68-8825-514e694f5f09"/>
    <ds:schemaRef ds:uri="http://purl.org/dc/term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9928</TotalTime>
  <Words>5298</Words>
  <Application>Microsoft Office PowerPoint</Application>
  <PresentationFormat>On-screen Show (4:3)</PresentationFormat>
  <Paragraphs>304</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Cambria Math</vt:lpstr>
      <vt:lpstr>Candara</vt:lpstr>
      <vt:lpstr>Office Theme</vt:lpstr>
      <vt:lpstr>8) Modelling with differential equations</vt:lpstr>
      <vt:lpstr>8.1) Modelling with first-order differential equations</vt:lpstr>
      <vt:lpstr>PowerPoint Presentation</vt:lpstr>
      <vt:lpstr>PowerPoint Presentation</vt:lpstr>
      <vt:lpstr>PowerPoint Presentation</vt:lpstr>
      <vt:lpstr>8.2) Simple harmonic motion</vt:lpstr>
      <vt:lpstr>PowerPoint Presentation</vt:lpstr>
      <vt:lpstr>PowerPoint Presentation</vt:lpstr>
      <vt:lpstr>8.3) Damped and forced harmonic motion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8.4) Coupled first-order simultaneous differential equations</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Algebra</dc:title>
  <dc:creator>cspeller</dc:creator>
  <cp:lastModifiedBy>Mr G Westwater (Staff)</cp:lastModifiedBy>
  <cp:revision>554</cp:revision>
  <dcterms:created xsi:type="dcterms:W3CDTF">2020-05-18T02:11:06Z</dcterms:created>
  <dcterms:modified xsi:type="dcterms:W3CDTF">2021-08-29T19:33:37Z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0x010100C5F4A154C4641E49BD6DB2899EAF25E9</vt:lpwstr>
  </property>
</Properties>
</file>