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93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2.png"/><Relationship Id="rId2" Type="http://schemas.openxmlformats.org/officeDocument/2006/relationships/image" Target="../media/image4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5.png"/><Relationship Id="rId2" Type="http://schemas.openxmlformats.org/officeDocument/2006/relationships/image" Target="../media/image4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8.png"/><Relationship Id="rId2" Type="http://schemas.openxmlformats.org/officeDocument/2006/relationships/image" Target="../media/image4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1.png"/><Relationship Id="rId2" Type="http://schemas.openxmlformats.org/officeDocument/2006/relationships/image" Target="../media/image48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615646" cy="527222"/>
          </a:xfrm>
        </p:spPr>
        <p:txBody>
          <a:bodyPr/>
          <a:lstStyle/>
          <a:p>
            <a:r>
              <a:rPr lang="en-GB" dirty="0"/>
              <a:t>7.5) Linear transformations in three dimensions</a:t>
            </a:r>
          </a:p>
        </p:txBody>
      </p:sp>
    </p:spTree>
    <p:extLst>
      <p:ext uri="{BB962C8B-B14F-4D97-AF65-F5344CB8AC3E}">
        <p14:creationId xmlns:p14="http://schemas.microsoft.com/office/powerpoint/2010/main" val="136383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blipFill>
                <a:blip r:embed="rId2"/>
                <a:stretch>
                  <a:fillRect l="-667" t="-556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73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0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08435"/>
              </a:xfrm>
              <a:prstGeom prst="rect">
                <a:avLst/>
              </a:prstGeom>
              <a:blipFill>
                <a:blip r:embed="rId2"/>
                <a:stretch>
                  <a:fillRect l="-400" b="-4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0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−1, 2, 3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08435"/>
              </a:xfrm>
              <a:prstGeom prst="rect">
                <a:avLst/>
              </a:prstGeom>
              <a:blipFill>
                <a:blip r:embed="rId3"/>
                <a:stretch>
                  <a:fillRect l="-400" b="-4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2328000"/>
                <a:ext cx="456698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(−1, 2, −3)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28000"/>
                <a:ext cx="4566983" cy="584775"/>
              </a:xfrm>
              <a:prstGeom prst="rect">
                <a:avLst/>
              </a:prstGeom>
              <a:blipFill>
                <a:blip r:embed="rId4"/>
                <a:stretch>
                  <a:fillRect l="-801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89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3" b="-1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36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3" b="-1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270°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02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854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−1,−2,1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854354"/>
              </a:xfrm>
              <a:prstGeom prst="rect">
                <a:avLst/>
              </a:prstGeom>
              <a:blipFill>
                <a:blip r:embed="rId2"/>
                <a:stretch>
                  <a:fillRect l="-400"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852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−1,−2,1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852943"/>
              </a:xfrm>
              <a:prstGeom prst="rect">
                <a:avLst/>
              </a:prstGeom>
              <a:blipFill>
                <a:blip r:embed="rId3"/>
                <a:stretch>
                  <a:fillRect l="-400"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2328000"/>
                <a:ext cx="4566983" cy="737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−2,</m:t>
                        </m:r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28000"/>
                <a:ext cx="4566983" cy="737574"/>
              </a:xfrm>
              <a:prstGeom prst="rect">
                <a:avLst/>
              </a:prstGeom>
              <a:blipFill>
                <a:blip r:embed="rId4"/>
                <a:stretch>
                  <a:fillRect l="-801" t="-2479" b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14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9912</TotalTime>
  <Words>584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7.5) Linear transformations in three dimensions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551</cp:revision>
  <dcterms:created xsi:type="dcterms:W3CDTF">2020-05-18T02:11:06Z</dcterms:created>
  <dcterms:modified xsi:type="dcterms:W3CDTF">2021-08-28T22:58:33Z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