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517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5.png"/><Relationship Id="rId2" Type="http://schemas.openxmlformats.org/officeDocument/2006/relationships/image" Target="../media/image4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8.png"/><Relationship Id="rId2" Type="http://schemas.openxmlformats.org/officeDocument/2006/relationships/image" Target="../media/image4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7.4) Successive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336484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61665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Represent as a single matrix the transformation representing a reflection in 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r>
                      <a:rPr lang="en-GB" sz="1400" i="1">
                        <a:latin typeface="Cambria Math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followed by a stretch parallel to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 by a factor of 4.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Represent as a single matrix the transformation representing a rotation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90°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anticlockwise about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/>
                          </a:rPr>
                          <m:t>0,0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followed by a reflection in the line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What single transformation is this?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400" t="-345" b="-8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9CC686-E163-40B2-A0E1-A3D6236929F4}"/>
                  </a:ext>
                </a:extLst>
              </p:cNvPr>
              <p:cNvSpPr txBox="1"/>
              <p:nvPr/>
            </p:nvSpPr>
            <p:spPr>
              <a:xfrm>
                <a:off x="4572000" y="457200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Represent as a single matrix the transformation representing a reflection in 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=−</m:t>
                    </m:r>
                    <m:r>
                      <a:rPr lang="en-GB" sz="1400" i="1">
                        <a:latin typeface="Cambria Math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followed by a stretch parallel to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 by a factor of 3.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Represent as a single matrix the transformation representing a rotation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1400" b="0" i="1" smtClean="0">
                        <a:latin typeface="Cambria Math"/>
                      </a:rPr>
                      <m:t>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anticlockwise about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/>
                          </a:rPr>
                          <m:t>0,0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followed by a reflection in the line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What single transformation is this?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9CC686-E163-40B2-A0E1-A3D623692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7200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l="-400" t="-344" b="-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49C1D19-CBD2-4E1B-B336-6D17411F33D9}"/>
                  </a:ext>
                </a:extLst>
              </p:cNvPr>
              <p:cNvSpPr txBox="1"/>
              <p:nvPr/>
            </p:nvSpPr>
            <p:spPr>
              <a:xfrm>
                <a:off x="4577017" y="1352772"/>
                <a:ext cx="4566983" cy="3509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Reflection in the line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49C1D19-CBD2-4E1B-B336-6D17411F33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52772"/>
                <a:ext cx="4566983" cy="3509166"/>
              </a:xfrm>
              <a:prstGeom prst="rect">
                <a:avLst/>
              </a:prstGeom>
              <a:blipFill>
                <a:blip r:embed="rId4"/>
                <a:stretch>
                  <a:fillRect b="-17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308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61665"/>
                <a:ext cx="4572000" cy="21012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given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brk m:alnAt="7"/>
                                    </m:r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Describe the geometric transformation represented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Hence describe the geometric transformation represented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Write down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900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2101281"/>
              </a:xfrm>
              <a:prstGeom prst="rect">
                <a:avLst/>
              </a:prstGeom>
              <a:blipFill>
                <a:blip r:embed="rId2"/>
                <a:stretch>
                  <a:fillRect l="-400" b="-26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9CC686-E163-40B2-A0E1-A3D6236929F4}"/>
                  </a:ext>
                </a:extLst>
              </p:cNvPr>
              <p:cNvSpPr txBox="1"/>
              <p:nvPr/>
            </p:nvSpPr>
            <p:spPr>
              <a:xfrm>
                <a:off x="4572000" y="457200"/>
                <a:ext cx="4572000" cy="20785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given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Describe the geometric transformation represented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Hence describe the geometric transformation represented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Write down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9CC686-E163-40B2-A0E1-A3D623692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7200"/>
                <a:ext cx="4572000" cy="2078582"/>
              </a:xfrm>
              <a:prstGeom prst="rect">
                <a:avLst/>
              </a:prstGeom>
              <a:blipFill>
                <a:blip r:embed="rId3"/>
                <a:stretch>
                  <a:fillRect l="-400" b="-23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49C1D19-CBD2-4E1B-B336-6D17411F33D9}"/>
                  </a:ext>
                </a:extLst>
              </p:cNvPr>
              <p:cNvSpPr txBox="1"/>
              <p:nvPr/>
            </p:nvSpPr>
            <p:spPr>
              <a:xfrm>
                <a:off x="4572000" y="2640034"/>
                <a:ext cx="4566983" cy="1425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Rotation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90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anticlockwise about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0, 0</m:t>
                        </m:r>
                      </m:e>
                    </m:d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Rotation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45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anticlockwise about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0, 0</m:t>
                        </m:r>
                      </m:e>
                    </m:d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49C1D19-CBD2-4E1B-B336-6D17411F33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40034"/>
                <a:ext cx="4566983" cy="1425647"/>
              </a:xfrm>
              <a:prstGeom prst="rect">
                <a:avLst/>
              </a:prstGeom>
              <a:blipFill>
                <a:blip r:embed="rId4"/>
                <a:stretch>
                  <a:fillRect l="-6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734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9911</TotalTime>
  <Words>394</Words>
  <Application>Microsoft Office PowerPoint</Application>
  <PresentationFormat>On-screen Show (4:3)</PresentationFormat>
  <Paragraphs>54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7.4) Successive transformations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550</cp:revision>
  <dcterms:created xsi:type="dcterms:W3CDTF">2020-05-18T02:11:06Z</dcterms:created>
  <dcterms:modified xsi:type="dcterms:W3CDTF">2021-08-28T22:57:36Z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