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41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7.png"/><Relationship Id="rId2" Type="http://schemas.openxmlformats.org/officeDocument/2006/relationships/image" Target="../media/image11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0.png"/><Relationship Id="rId2" Type="http://schemas.openxmlformats.org/officeDocument/2006/relationships/image" Target="../media/image11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3.png"/><Relationship Id="rId2" Type="http://schemas.openxmlformats.org/officeDocument/2006/relationships/image" Target="../media/image11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Using boundary conditions</a:t>
            </a:r>
          </a:p>
        </p:txBody>
      </p:sp>
    </p:spTree>
    <p:extLst>
      <p:ext uri="{BB962C8B-B14F-4D97-AF65-F5344CB8AC3E}">
        <p14:creationId xmlns:p14="http://schemas.microsoft.com/office/powerpoint/2010/main" val="357715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79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73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+25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738600"/>
              </a:xfrm>
              <a:prstGeom prst="rect">
                <a:avLst/>
              </a:prstGeom>
              <a:blipFill>
                <a:blip r:embed="rId2"/>
                <a:stretch>
                  <a:fillRect l="-399" b="-1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3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38600"/>
              </a:xfrm>
              <a:prstGeom prst="rect">
                <a:avLst/>
              </a:prstGeom>
              <a:blipFill>
                <a:blip r:embed="rId3"/>
                <a:stretch>
                  <a:fillRect l="-400" r="-400" b="-1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22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050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Solve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subject to boundary conditions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050288"/>
              </a:xfrm>
              <a:prstGeom prst="rect">
                <a:avLst/>
              </a:prstGeom>
              <a:blipFill>
                <a:blip r:embed="rId2"/>
                <a:stretch>
                  <a:fillRect l="-399" t="-1163"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50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Solve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subject to boundary conditions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50288"/>
              </a:xfrm>
              <a:prstGeom prst="rect">
                <a:avLst/>
              </a:prstGeom>
              <a:blipFill>
                <a:blip r:embed="rId3"/>
                <a:stretch>
                  <a:fillRect l="-400" t="-1163"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5" y="1431669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5" y="1431669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8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9934</TotalTime>
  <Words>398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7.4) Using boundary conditions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558</cp:revision>
  <dcterms:created xsi:type="dcterms:W3CDTF">2020-05-18T02:11:06Z</dcterms:created>
  <dcterms:modified xsi:type="dcterms:W3CDTF">2021-08-29T22:59:48Z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