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19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8.png"/><Relationship Id="rId2" Type="http://schemas.openxmlformats.org/officeDocument/2006/relationships/image" Target="../media/image11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1.png"/><Relationship Id="rId2" Type="http://schemas.openxmlformats.org/officeDocument/2006/relationships/image" Target="../media/image11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4.png"/><Relationship Id="rId2" Type="http://schemas.openxmlformats.org/officeDocument/2006/relationships/image" Target="../media/image11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7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3.png"/><Relationship Id="rId2" Type="http://schemas.openxmlformats.org/officeDocument/2006/relationships/image" Target="../media/image11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6.png"/><Relationship Id="rId2" Type="http://schemas.openxmlformats.org/officeDocument/2006/relationships/image" Target="../media/image11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9.png"/><Relationship Id="rId2" Type="http://schemas.openxmlformats.org/officeDocument/2006/relationships/image" Target="../media/image11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3.png"/><Relationship Id="rId2" Type="http://schemas.openxmlformats.org/officeDocument/2006/relationships/image" Target="../media/image11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6.png"/><Relationship Id="rId2" Type="http://schemas.openxmlformats.org/officeDocument/2006/relationships/image" Target="../media/image11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9.png"/><Relationship Id="rId2" Type="http://schemas.openxmlformats.org/officeDocument/2006/relationships/image" Target="../media/image11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2.png"/><Relationship Id="rId2" Type="http://schemas.openxmlformats.org/officeDocument/2006/relationships/image" Target="../media/image11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5.png"/><Relationship Id="rId2" Type="http://schemas.openxmlformats.org/officeDocument/2006/relationships/image" Target="../media/image11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8" y="21895"/>
            <a:ext cx="7155402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7.3) Second-order non-homogenous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3897716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−6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58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+1=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783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0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0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9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600" b="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14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403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19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=7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=13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06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27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3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b="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general solution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−5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2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89626"/>
                <a:ext cx="4572001" cy="6685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39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EFA48F-D03A-4838-80D3-4F66A1C0C3CF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9933</TotalTime>
  <Words>1211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7.3) Second-order non-homogenous differential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2021-08-29T22:58:54Z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