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59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6.png"/><Relationship Id="rId2" Type="http://schemas.openxmlformats.org/officeDocument/2006/relationships/image" Target="../media/image4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9.png"/><Relationship Id="rId2" Type="http://schemas.openxmlformats.org/officeDocument/2006/relationships/image" Target="../media/image4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2.png"/><Relationship Id="rId2" Type="http://schemas.openxmlformats.org/officeDocument/2006/relationships/image" Target="../media/image4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6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7.3) Enlargements and stretches</a:t>
            </a:r>
          </a:p>
        </p:txBody>
      </p:sp>
    </p:spTree>
    <p:extLst>
      <p:ext uri="{BB962C8B-B14F-4D97-AF65-F5344CB8AC3E}">
        <p14:creationId xmlns:p14="http://schemas.microsoft.com/office/powerpoint/2010/main" val="2064016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66129"/>
                <a:ext cx="4572000" cy="45250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of the following matrices: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GB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66129"/>
                <a:ext cx="4572000" cy="4525085"/>
              </a:xfrm>
              <a:prstGeom prst="rect">
                <a:avLst/>
              </a:prstGeom>
              <a:blipFill>
                <a:blip r:embed="rId2"/>
                <a:stretch>
                  <a:fillRect l="-1200" t="-673" r="-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8312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Describe the effect of the following matrices: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831253"/>
              </a:xfrm>
              <a:prstGeom prst="rect">
                <a:avLst/>
              </a:prstGeom>
              <a:blipFill>
                <a:blip r:embed="rId3"/>
                <a:stretch>
                  <a:fillRect l="-1067" t="-3650" r="-8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/>
              <p:nvPr/>
            </p:nvSpPr>
            <p:spPr>
              <a:xfrm>
                <a:off x="4582034" y="1345544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 parallel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-axis, scale factor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and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Stretch parallel to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-axis, scale factor 3</a:t>
                </a:r>
              </a:p>
              <a:p>
                <a:pPr algn="ctr"/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(not an enlargement)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FD4E4E2-5DAF-436D-95D6-3C413B8FFC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345544"/>
                <a:ext cx="4566983" cy="1200329"/>
              </a:xfrm>
              <a:prstGeom prst="rect">
                <a:avLst/>
              </a:prstGeom>
              <a:blipFill>
                <a:blip r:embed="rId4"/>
                <a:stretch>
                  <a:fillRect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2430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5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triangle T has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1, 2</m:t>
                        </m:r>
                      </m:e>
                    </m:d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 </a:t>
                </a:r>
                <a:r>
                  <a:rPr lang="en-GB" sz="14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(2, 2)</m:t>
                    </m:r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. 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given by the matrix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image</a:t>
                </a: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coordinate grid.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528816"/>
              </a:xfrm>
              <a:prstGeom prst="rect">
                <a:avLst/>
              </a:prstGeom>
              <a:blipFill>
                <a:blip r:embed="rId2"/>
                <a:stretch>
                  <a:fillRect l="-400" t="-800"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5288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triangle T has vertices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1, 1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1, 2</m:t>
                        </m:r>
                      </m:e>
                    </m:d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 </a:t>
                </a:r>
                <a:r>
                  <a:rPr lang="en-GB" sz="14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(2, 2)</m:t>
                    </m:r>
                  </m:oMath>
                </a14:m>
                <a:r>
                  <a:rPr lang="en-GB" sz="1400" i="1" dirty="0">
                    <a:latin typeface="Candara" panose="020E0502030303020204" pitchFamily="34" charset="0"/>
                  </a:rPr>
                  <a:t>. </a:t>
                </a:r>
              </a:p>
              <a:p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Find the vertices of the image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under the transformation given by the matrix </a:t>
                </a:r>
                <a14:m>
                  <m:oMath xmlns:m="http://schemas.openxmlformats.org/officeDocument/2006/math">
                    <m:r>
                      <a:rPr lang="en-GB" sz="1400" b="1" i="1">
                        <a:latin typeface="Cambria Math" panose="02040503050406030204" pitchFamily="18" charset="0"/>
                      </a:rPr>
                      <m:t>𝑴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its image</a:t>
                </a:r>
                <a14:m>
                  <m:oMath xmlns:m="http://schemas.openxmlformats.org/officeDocument/2006/math">
                    <m:r>
                      <a:rPr lang="en-GB" sz="140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a coordinate grid.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Describe the geometric transformation.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528816"/>
              </a:xfrm>
              <a:prstGeom prst="rect">
                <a:avLst/>
              </a:prstGeom>
              <a:blipFill>
                <a:blip r:embed="rId3"/>
                <a:stretch>
                  <a:fillRect l="-400" t="-398" b="-358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/>
              <p:nvPr/>
            </p:nvSpPr>
            <p:spPr>
              <a:xfrm>
                <a:off x="4577017" y="2228671"/>
                <a:ext cx="4566983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3, 2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(3,4)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(6, 4)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Sketch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The triangle has been stretched by a scale factor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of 3 parallel to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 and by a scale factor of </a:t>
                </a:r>
              </a:p>
              <a:p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parallel to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228671"/>
                <a:ext cx="4566983" cy="1323439"/>
              </a:xfrm>
              <a:prstGeom prst="rect">
                <a:avLst/>
              </a:prstGeom>
              <a:blipFill>
                <a:blip r:embed="rId4"/>
                <a:stretch>
                  <a:fillRect l="-801" t="-1382" r="-935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18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836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Shape B is transformed to shape C by the matrix </a:t>
                </a:r>
                <a:endParaRPr lang="en-GB" sz="2000" i="1" dirty="0"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 area of C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square units, find the area of B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836657"/>
              </a:xfrm>
              <a:prstGeom prst="rect">
                <a:avLst/>
              </a:prstGeom>
              <a:blipFill>
                <a:blip r:embed="rId2"/>
                <a:stretch>
                  <a:fillRect l="-1333" t="-1993" b="-49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1836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Shape R is transformed to shape S by the matrix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the area of S is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72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square units, find the area of R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1836657"/>
              </a:xfrm>
              <a:prstGeom prst="rect">
                <a:avLst/>
              </a:prstGeom>
              <a:blipFill>
                <a:blip r:embed="rId3"/>
                <a:stretch>
                  <a:fillRect l="-1333" t="-1656" b="-4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/>
              <p:nvPr/>
            </p:nvSpPr>
            <p:spPr>
              <a:xfrm>
                <a:off x="4566983" y="2284928"/>
                <a:ext cx="456698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18</m:t>
                      </m:r>
                    </m:oMath>
                  </m:oMathPara>
                </a14:m>
                <a:endParaRPr lang="en-GB" sz="20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4625303-26F6-424C-A186-49B1882CCB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284928"/>
                <a:ext cx="4566983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220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9910</TotalTime>
  <Words>384</Words>
  <Application>Microsoft Office PowerPoint</Application>
  <PresentationFormat>On-screen Show (4:3)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7.3) Enlargements and stretches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549</cp:revision>
  <dcterms:created xsi:type="dcterms:W3CDTF">2020-05-18T02:11:06Z</dcterms:created>
  <dcterms:modified xsi:type="dcterms:W3CDTF">2021-08-28T22:56:24Z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