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59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6.png"/><Relationship Id="rId2" Type="http://schemas.openxmlformats.org/officeDocument/2006/relationships/image" Target="../media/image4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9.png"/><Relationship Id="rId2" Type="http://schemas.openxmlformats.org/officeDocument/2006/relationships/image" Target="../media/image4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2.png"/><Relationship Id="rId2" Type="http://schemas.openxmlformats.org/officeDocument/2006/relationships/image" Target="../media/image4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7.3) Enlargements and stretches</a:t>
            </a:r>
          </a:p>
        </p:txBody>
      </p:sp>
    </p:spTree>
    <p:extLst>
      <p:ext uri="{BB962C8B-B14F-4D97-AF65-F5344CB8AC3E}">
        <p14:creationId xmlns:p14="http://schemas.microsoft.com/office/powerpoint/2010/main" val="206401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66129"/>
                <a:ext cx="4572000" cy="4525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of the following matrices: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66129"/>
                <a:ext cx="4572000" cy="4525085"/>
              </a:xfrm>
              <a:prstGeom prst="rect">
                <a:avLst/>
              </a:prstGeom>
              <a:blipFill>
                <a:blip r:embed="rId2"/>
                <a:stretch>
                  <a:fillRect l="-1200" t="-673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1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of the following matrices: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1253"/>
              </a:xfrm>
              <a:prstGeom prst="rect">
                <a:avLst/>
              </a:prstGeom>
              <a:blipFill>
                <a:blip r:embed="rId3"/>
                <a:stretch>
                  <a:fillRect l="-1067" t="-3650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82034" y="1345544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-axis, scale factor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and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-axis, scale factor 3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(not an enlargement)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345544"/>
                <a:ext cx="4566983" cy="1200329"/>
              </a:xfrm>
              <a:prstGeom prst="rect">
                <a:avLst/>
              </a:prstGeom>
              <a:blipFill>
                <a:blip r:embed="rId4"/>
                <a:stretch>
                  <a:fillRect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43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triangle T has vertices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1, 2</m:t>
                        </m:r>
                      </m:e>
                    </m:d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 </a:t>
                </a:r>
                <a:r>
                  <a:rPr lang="en-GB" sz="14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(2, 2)</m:t>
                    </m:r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. 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given by the matrix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image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coordinate grid.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28816"/>
              </a:xfrm>
              <a:prstGeom prst="rect">
                <a:avLst/>
              </a:prstGeom>
              <a:blipFill>
                <a:blip r:embed="rId2"/>
                <a:stretch>
                  <a:fillRect l="-400" t="-800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triangle T has vertices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1, 2</m:t>
                        </m:r>
                      </m:e>
                    </m:d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 </a:t>
                </a:r>
                <a:r>
                  <a:rPr lang="en-GB" sz="14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(2, 2)</m:t>
                    </m:r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. 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given by the matrix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image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coordinate grid.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28816"/>
              </a:xfrm>
              <a:prstGeom prst="rect">
                <a:avLst/>
              </a:prstGeom>
              <a:blipFill>
                <a:blip r:embed="rId3"/>
                <a:stretch>
                  <a:fillRect l="-400" t="-398" b="-3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/>
              <p:nvPr/>
            </p:nvSpPr>
            <p:spPr>
              <a:xfrm>
                <a:off x="4577017" y="2228671"/>
                <a:ext cx="456698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3, 2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(3,4)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(6, 4)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Sketch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The triangle has been stretched by a scale factor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of 3 parallel to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 and by a scale factor of </a:t>
                </a: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parallel to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28671"/>
                <a:ext cx="4566983" cy="1323439"/>
              </a:xfrm>
              <a:prstGeom prst="rect">
                <a:avLst/>
              </a:prstGeom>
              <a:blipFill>
                <a:blip r:embed="rId4"/>
                <a:stretch>
                  <a:fillRect l="-801" t="-1382" r="-935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36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Shape B is transformed to shape C by the matrix </a:t>
                </a:r>
                <a:endParaRPr lang="en-GB" sz="200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 area of C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square units, find the area of B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36657"/>
              </a:xfrm>
              <a:prstGeom prst="rect">
                <a:avLst/>
              </a:prstGeom>
              <a:blipFill>
                <a:blip r:embed="rId2"/>
                <a:stretch>
                  <a:fillRect l="-1333" t="-1993" b="-4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36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Shape R is transformed to shape S by the matrix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 area of S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square units, find the area of 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36657"/>
              </a:xfrm>
              <a:prstGeom prst="rect">
                <a:avLst/>
              </a:prstGeom>
              <a:blipFill>
                <a:blip r:embed="rId3"/>
                <a:stretch>
                  <a:fillRect l="-1333" t="-1656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/>
              <p:nvPr/>
            </p:nvSpPr>
            <p:spPr>
              <a:xfrm>
                <a:off x="4566983" y="2284928"/>
                <a:ext cx="45669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284928"/>
                <a:ext cx="456698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0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9910</TotalTime>
  <Words>384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7.3) Enlargements and stretches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549</cp:revision>
  <dcterms:created xsi:type="dcterms:W3CDTF">2020-05-18T02:11:06Z</dcterms:created>
  <dcterms:modified xsi:type="dcterms:W3CDTF">2021-08-28T22:56:24Z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