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4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8.png"/><Relationship Id="rId2" Type="http://schemas.openxmlformats.org/officeDocument/2006/relationships/image" Target="../media/image11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1.png"/><Relationship Id="rId2" Type="http://schemas.openxmlformats.org/officeDocument/2006/relationships/image" Target="../media/image11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4.png"/><Relationship Id="rId2" Type="http://schemas.openxmlformats.org/officeDocument/2006/relationships/image" Target="../media/image11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7.png"/><Relationship Id="rId2" Type="http://schemas.openxmlformats.org/officeDocument/2006/relationships/image" Target="../media/image11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0.png"/><Relationship Id="rId2" Type="http://schemas.openxmlformats.org/officeDocument/2006/relationships/image" Target="../media/image11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975566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7.2) Second-order homogenous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4063642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48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=24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481979"/>
              </a:xfrm>
              <a:prstGeom prst="rect">
                <a:avLst/>
              </a:prstGeom>
              <a:blipFill>
                <a:blip r:embed="rId2"/>
                <a:stretch>
                  <a:fillRect l="-1333" t="-1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432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789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0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789755"/>
              </a:xfrm>
              <a:prstGeom prst="rect">
                <a:avLst/>
              </a:prstGeom>
              <a:blipFill>
                <a:blip r:embed="rId2"/>
                <a:stretch>
                  <a:fillRect l="-1333" t="-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5391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5391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769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48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+10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481979"/>
              </a:xfrm>
              <a:prstGeom prst="rect">
                <a:avLst/>
              </a:prstGeom>
              <a:blipFill>
                <a:blip r:embed="rId2"/>
                <a:stretch>
                  <a:fillRect l="-1333" t="-1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−6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920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789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789755"/>
              </a:xfrm>
              <a:prstGeom prst="rect">
                <a:avLst/>
              </a:prstGeom>
              <a:blipFill>
                <a:blip r:embed="rId2"/>
                <a:stretch>
                  <a:fillRect l="-1333" t="-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7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7997"/>
              </a:xfrm>
              <a:prstGeom prst="rect">
                <a:avLst/>
              </a:prstGeom>
              <a:blipFill>
                <a:blip r:embed="rId4"/>
                <a:stretch>
                  <a:fillRect b="-59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467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4900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−10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−10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34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4900444"/>
              </a:xfrm>
              <a:prstGeom prst="rect">
                <a:avLst/>
              </a:prstGeom>
              <a:blipFill>
                <a:blip r:embed="rId2"/>
                <a:stretch>
                  <a:fillRect l="-667" t="-3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4900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4900444"/>
              </a:xfrm>
              <a:prstGeom prst="rect">
                <a:avLst/>
              </a:prstGeom>
              <a:blipFill>
                <a:blip r:embed="rId3"/>
                <a:stretch>
                  <a:fillRect l="-800" t="-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4401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4401205"/>
              </a:xfrm>
              <a:prstGeom prst="rect">
                <a:avLst/>
              </a:prstGeom>
              <a:blipFill>
                <a:blip r:embed="rId4"/>
                <a:stretch>
                  <a:fillRect b="-4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217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9932</TotalTime>
  <Words>699</Words>
  <Application>Microsoft Office PowerPoint</Application>
  <PresentationFormat>On-screen Show (4:3)</PresentationFormat>
  <Paragraphs>105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7.2) Second-order homogenous differential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556</cp:revision>
  <dcterms:created xsi:type="dcterms:W3CDTF">2020-05-18T02:11:06Z</dcterms:created>
  <dcterms:modified xsi:type="dcterms:W3CDTF">2021-08-29T22:58:06Z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