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8.png"/><Relationship Id="rId2" Type="http://schemas.openxmlformats.org/officeDocument/2006/relationships/image" Target="../media/image11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1.png"/><Relationship Id="rId2" Type="http://schemas.openxmlformats.org/officeDocument/2006/relationships/image" Target="../media/image1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4.png"/><Relationship Id="rId2" Type="http://schemas.openxmlformats.org/officeDocument/2006/relationships/image" Target="../media/image11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7.png"/><Relationship Id="rId2" Type="http://schemas.openxmlformats.org/officeDocument/2006/relationships/image" Target="../media/image11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0.png"/><Relationship Id="rId2" Type="http://schemas.openxmlformats.org/officeDocument/2006/relationships/image" Target="../media/image11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975566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7.2) Second-order homogenous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406364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blipFill>
                <a:blip r:embed="rId2"/>
                <a:stretch>
                  <a:fillRect l="-1333" t="-1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3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blipFill>
                <a:blip r:embed="rId2"/>
                <a:stretch>
                  <a:fillRect l="-1333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539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5391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69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+10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481979"/>
              </a:xfrm>
              <a:prstGeom prst="rect">
                <a:avLst/>
              </a:prstGeom>
              <a:blipFill>
                <a:blip r:embed="rId2"/>
                <a:stretch>
                  <a:fillRect l="-1333" t="-1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−6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20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89755"/>
              </a:xfrm>
              <a:prstGeom prst="rect">
                <a:avLst/>
              </a:prstGeom>
              <a:blipFill>
                <a:blip r:embed="rId2"/>
                <a:stretch>
                  <a:fillRect l="-1333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7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7997"/>
              </a:xfrm>
              <a:prstGeom prst="rect">
                <a:avLst/>
              </a:prstGeom>
              <a:blipFill>
                <a:blip r:embed="rId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67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900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−10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−10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900444"/>
              </a:xfrm>
              <a:prstGeom prst="rect">
                <a:avLst/>
              </a:prstGeom>
              <a:blipFill>
                <a:blip r:embed="rId2"/>
                <a:stretch>
                  <a:fillRect l="-667" t="-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900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900444"/>
              </a:xfrm>
              <a:prstGeom prst="rect">
                <a:avLst/>
              </a:prstGeom>
              <a:blipFill>
                <a:blip r:embed="rId3"/>
                <a:stretch>
                  <a:fillRect l="-800" t="-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𝐵𝑥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4401205"/>
              </a:xfrm>
              <a:prstGeom prst="rect">
                <a:avLst/>
              </a:prstGeom>
              <a:blipFill>
                <a:blip r:embed="rId4"/>
                <a:stretch>
                  <a:fillRect b="-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17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9932</TotalTime>
  <Words>699</Words>
  <Application>Microsoft Office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7.2) Second-order homogenous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2021-08-29T22:58:06Z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