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77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9.png"/><Relationship Id="rId2" Type="http://schemas.openxmlformats.org/officeDocument/2006/relationships/image" Target="../media/image11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3.png"/><Relationship Id="rId2" Type="http://schemas.openxmlformats.org/officeDocument/2006/relationships/image" Target="../media/image11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6.png"/><Relationship Id="rId2" Type="http://schemas.openxmlformats.org/officeDocument/2006/relationships/image" Target="../media/image11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9.png"/><Relationship Id="rId2" Type="http://schemas.openxmlformats.org/officeDocument/2006/relationships/image" Target="../media/image11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2.png"/><Relationship Id="rId2" Type="http://schemas.openxmlformats.org/officeDocument/2006/relationships/image" Target="../media/image11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5.png"/><Relationship Id="rId2" Type="http://schemas.openxmlformats.org/officeDocument/2006/relationships/image" Target="../media/image11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blipFill>
                <a:blip r:embed="rId2"/>
                <a:stretch>
                  <a:fillRect l="-1333" t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19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2831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2831160"/>
              </a:xfrm>
              <a:prstGeom prst="rect">
                <a:avLst/>
              </a:prstGeom>
              <a:blipFill>
                <a:blip r:embed="rId2"/>
                <a:stretch>
                  <a:fillRect l="-1333" t="-12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04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blipFill>
                <a:blip r:embed="rId2"/>
                <a:stretch>
                  <a:fillRect l="-1333" t="-28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blipFill>
                <a:blip r:embed="rId3"/>
                <a:stretch>
                  <a:fillRect l="-1467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62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=1, 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blipFill>
                <a:blip r:embed="rId2"/>
                <a:stretch>
                  <a:fillRect l="-1333" t="-28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=1, 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blipFill>
                <a:blip r:embed="rId3"/>
                <a:stretch>
                  <a:fillRect l="-1467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753942"/>
                <a:ext cx="4572001" cy="624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753942"/>
                <a:ext cx="4572001" cy="6245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418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,  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629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,  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42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600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differential equation, giving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600053"/>
              </a:xfrm>
              <a:prstGeom prst="rect">
                <a:avLst/>
              </a:prstGeom>
              <a:blipFill>
                <a:blip r:embed="rId2"/>
                <a:stretch>
                  <a:fillRect l="-1333" t="-2290" b="-6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600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differential equation, giving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600053"/>
              </a:xfrm>
              <a:prstGeom prst="rect">
                <a:avLst/>
              </a:prstGeom>
              <a:blipFill>
                <a:blip r:embed="rId3"/>
                <a:stretch>
                  <a:fillRect l="-1467" t="-2290" b="-6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2061718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061718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51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9931</TotalTime>
  <Words>562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2021-08-29T22:57:17Z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