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229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0.png"/><Relationship Id="rId2" Type="http://schemas.openxmlformats.org/officeDocument/2006/relationships/image" Target="../media/image10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0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3.png"/><Relationship Id="rId2" Type="http://schemas.openxmlformats.org/officeDocument/2006/relationships/image" Target="../media/image11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0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6.png"/><Relationship Id="rId2" Type="http://schemas.openxmlformats.org/officeDocument/2006/relationships/image" Target="../media/image110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0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6.png"/><Relationship Id="rId2" Type="http://schemas.openxmlformats.org/officeDocument/2006/relationships/image" Target="../media/image107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7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9.png"/><Relationship Id="rId2" Type="http://schemas.openxmlformats.org/officeDocument/2006/relationships/image" Target="../media/image107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8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2.png"/><Relationship Id="rId2" Type="http://schemas.openxmlformats.org/officeDocument/2006/relationships/image" Target="../media/image108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8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5.png"/><Relationship Id="rId2" Type="http://schemas.openxmlformats.org/officeDocument/2006/relationships/image" Target="../media/image108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8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8.png"/><Relationship Id="rId2" Type="http://schemas.openxmlformats.org/officeDocument/2006/relationships/image" Target="../media/image108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8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1.png"/><Relationship Id="rId2" Type="http://schemas.openxmlformats.org/officeDocument/2006/relationships/image" Target="../media/image10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4.png"/><Relationship Id="rId2" Type="http://schemas.openxmlformats.org/officeDocument/2006/relationships/image" Target="../media/image10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7.png"/><Relationship Id="rId2" Type="http://schemas.openxmlformats.org/officeDocument/2006/relationships/image" Target="../media/image10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7.1) First-order differential equations</a:t>
            </a:r>
          </a:p>
        </p:txBody>
      </p:sp>
    </p:spTree>
    <p:extLst>
      <p:ext uri="{BB962C8B-B14F-4D97-AF65-F5344CB8AC3E}">
        <p14:creationId xmlns:p14="http://schemas.microsoft.com/office/powerpoint/2010/main" val="200420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984500"/>
              </a:xfrm>
              <a:prstGeom prst="rect">
                <a:avLst/>
              </a:prstGeom>
              <a:blipFill>
                <a:blip r:embed="rId2"/>
                <a:stretch>
                  <a:fillRect l="-1333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77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0048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004890"/>
              </a:xfrm>
              <a:prstGeom prst="rect">
                <a:avLst/>
              </a:prstGeom>
              <a:blipFill>
                <a:blip r:embed="rId2"/>
                <a:stretch>
                  <a:fillRect l="-1333" t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147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984500"/>
              </a:xfrm>
              <a:prstGeom prst="rect">
                <a:avLst/>
              </a:prstGeom>
              <a:blipFill>
                <a:blip r:embed="rId2"/>
                <a:stretch>
                  <a:fillRect l="-1333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𝑥𝑦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520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415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415550"/>
              </a:xfrm>
              <a:prstGeom prst="rect">
                <a:avLst/>
              </a:prstGeom>
              <a:blipFill>
                <a:blip r:embed="rId2"/>
                <a:stretch>
                  <a:fillRect l="-1333" t="-1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36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828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828484"/>
              </a:xfrm>
              <a:prstGeom prst="rect">
                <a:avLst/>
              </a:prstGeom>
              <a:blipFill>
                <a:blip r:embed="rId2"/>
                <a:stretch>
                  <a:fillRect l="-1333" t="-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36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828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828484"/>
              </a:xfrm>
              <a:prstGeom prst="rect">
                <a:avLst/>
              </a:prstGeom>
              <a:blipFill>
                <a:blip r:embed="rId2"/>
                <a:stretch>
                  <a:fillRect l="-1333" t="-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297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828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828484"/>
              </a:xfrm>
              <a:prstGeom prst="rect">
                <a:avLst/>
              </a:prstGeom>
              <a:blipFill>
                <a:blip r:embed="rId2"/>
                <a:stretch>
                  <a:fillRect l="-1333" t="-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987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984500"/>
              </a:xfrm>
              <a:prstGeom prst="rect">
                <a:avLst/>
              </a:prstGeom>
              <a:blipFill>
                <a:blip r:embed="rId2"/>
                <a:stretch>
                  <a:fillRect l="-1333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, 0&lt;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977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828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828484"/>
              </a:xfrm>
              <a:prstGeom prst="rect">
                <a:avLst/>
              </a:prstGeom>
              <a:blipFill>
                <a:blip r:embed="rId2"/>
                <a:stretch>
                  <a:fillRect l="-1333" t="-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5309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=±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530915"/>
              </a:xfrm>
              <a:prstGeom prst="rect">
                <a:avLst/>
              </a:prstGeom>
              <a:blipFill>
                <a:blip r:embed="rId4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073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72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723327"/>
              </a:xfrm>
              <a:prstGeom prst="rect">
                <a:avLst/>
              </a:prstGeom>
              <a:blipFill>
                <a:blip r:embed="rId2"/>
                <a:stretch>
                  <a:fillRect l="-1333" t="-9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5384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5384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985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4615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the derivative of one product: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𝑥𝑦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>
                          <a:latin typeface="Cambria Math" panose="02040503050406030204" pitchFamily="18" charset="0"/>
                        </a:rPr>
                        <m:t>𝑦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4615494"/>
              </a:xfrm>
              <a:prstGeom prst="rect">
                <a:avLst/>
              </a:prstGeom>
              <a:blipFill>
                <a:blip r:embed="rId2"/>
                <a:stretch>
                  <a:fillRect l="-1333" t="-793" r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4615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the derivative of one product: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1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>
                          <a:latin typeface="Cambria Math" panose="02040503050406030204" pitchFamily="18" charset="0"/>
                        </a:rPr>
                        <m:t>𝑦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1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4615494"/>
              </a:xfrm>
              <a:prstGeom prst="rect">
                <a:avLst/>
              </a:prstGeom>
              <a:blipFill>
                <a:blip r:embed="rId3"/>
                <a:stretch>
                  <a:fillRect l="-1467" t="-793" r="-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3077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3077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265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EFA48F-D03A-4838-80D3-4F66A1C0C3CF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9930</TotalTime>
  <Words>840</Words>
  <Application>Microsoft Office PowerPoint</Application>
  <PresentationFormat>On-screen Show (4:3)</PresentationFormat>
  <Paragraphs>155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Cambria Math</vt:lpstr>
      <vt:lpstr>Candara</vt:lpstr>
      <vt:lpstr>Office Theme</vt:lpstr>
      <vt:lpstr>7.1) First-order differential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554</cp:revision>
  <dcterms:created xsi:type="dcterms:W3CDTF">2020-05-18T02:11:06Z</dcterms:created>
  <dcterms:modified xsi:type="dcterms:W3CDTF">2021-08-29T22:56:07Z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