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640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50.png"/><Relationship Id="rId2" Type="http://schemas.openxmlformats.org/officeDocument/2006/relationships/image" Target="../media/image4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6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80.png"/><Relationship Id="rId2" Type="http://schemas.openxmlformats.org/officeDocument/2006/relationships/image" Target="../media/image42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1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3.png"/><Relationship Id="rId2" Type="http://schemas.openxmlformats.org/officeDocument/2006/relationships/image" Target="../media/image43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5.png"/><Relationship Id="rId2" Type="http://schemas.openxmlformats.org/officeDocument/2006/relationships/image" Target="../media/image43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8.png"/><Relationship Id="rId2" Type="http://schemas.openxmlformats.org/officeDocument/2006/relationships/image" Target="../media/image4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7929154" cy="527222"/>
          </a:xfrm>
        </p:spPr>
        <p:txBody>
          <a:bodyPr/>
          <a:lstStyle/>
          <a:p>
            <a:r>
              <a:rPr lang="en-GB" dirty="0"/>
              <a:t>7.1) Linear transformations in two dimensions</a:t>
            </a:r>
          </a:p>
        </p:txBody>
      </p:sp>
    </p:spTree>
    <p:extLst>
      <p:ext uri="{BB962C8B-B14F-4D97-AF65-F5344CB8AC3E}">
        <p14:creationId xmlns:p14="http://schemas.microsoft.com/office/powerpoint/2010/main" val="238671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99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matrices to represent these linear transformations.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99640"/>
              </a:xfrm>
              <a:prstGeom prst="rect">
                <a:avLst/>
              </a:prstGeom>
              <a:blipFill>
                <a:blip r:embed="rId2"/>
                <a:stretch>
                  <a:fillRect l="-1467" t="-10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343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matrices to represent these linear transformations.</a:t>
                </a: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endParaRPr lang="en-GB" sz="20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: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→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343095"/>
              </a:xfrm>
              <a:prstGeom prst="rect">
                <a:avLst/>
              </a:prstGeom>
              <a:blipFill>
                <a:blip r:embed="rId3"/>
                <a:stretch>
                  <a:fillRect l="-1467" t="-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/>
              <p:nvPr/>
            </p:nvSpPr>
            <p:spPr>
              <a:xfrm>
                <a:off x="4572000" y="1781481"/>
                <a:ext cx="4572000" cy="26821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81481"/>
                <a:ext cx="4572000" cy="26821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060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7340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rectangle R has vertices</a:t>
                </a:r>
                <a:endParaRPr lang="en-GB" sz="16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2, 1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4, 1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4, 2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𝑎𝑛𝑑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2, 2</m:t>
                          </m:r>
                        </m:e>
                      </m:d>
                    </m:oMath>
                  </m:oMathPara>
                </a14:m>
                <a:endParaRPr lang="en-GB" sz="1600" b="0" i="1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under the transformation given by the matrix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coordinate grid.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734064"/>
              </a:xfrm>
              <a:prstGeom prst="rect">
                <a:avLst/>
              </a:prstGeom>
              <a:blipFill>
                <a:blip r:embed="rId2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7324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square has vertices</a:t>
                </a:r>
                <a:endParaRPr lang="en-GB" sz="160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3,1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,(3,3)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1,3</m:t>
                        </m:r>
                      </m:e>
                    </m:d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under the transformation given by the matrix </a:t>
                </a:r>
              </a:p>
              <a:p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6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image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on a coordinate grid.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732462"/>
              </a:xfrm>
              <a:prstGeom prst="rect">
                <a:avLst/>
              </a:prstGeom>
              <a:blipFill>
                <a:blip r:embed="rId3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/>
              <p:nvPr/>
            </p:nvSpPr>
            <p:spPr>
              <a:xfrm>
                <a:off x="4572000" y="224675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1,3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−1,7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3,9</m:t>
                          </m:r>
                        </m:e>
                      </m:d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5,5</m:t>
                          </m:r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D9EC7C-4EC0-492B-9CDD-DE169B1F47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4675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837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8887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if the point (2, 5) is invariant under the transformation given by the matrix: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888757"/>
              </a:xfrm>
              <a:prstGeom prst="rect">
                <a:avLst/>
              </a:prstGeom>
              <a:blipFill>
                <a:blip r:embed="rId2"/>
                <a:stretch>
                  <a:fillRect l="-1333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5288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if the point (4, 6) is invariant under the transformation given by the matrix: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sz="20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528880"/>
              </a:xfrm>
              <a:prstGeom prst="rect">
                <a:avLst/>
              </a:prstGeom>
              <a:blipFill>
                <a:blip r:embed="rId3"/>
                <a:stretch>
                  <a:fillRect l="-1467" t="-19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73CCCBC7-7A8F-4BCF-BA26-99ECB2451053}"/>
              </a:ext>
            </a:extLst>
          </p:cNvPr>
          <p:cNvSpPr txBox="1"/>
          <p:nvPr/>
        </p:nvSpPr>
        <p:spPr>
          <a:xfrm>
            <a:off x="4587051" y="1995009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325372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any lines of invariant points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blipFill>
                <a:blip r:embed="rId2"/>
                <a:stretch>
                  <a:fillRect l="-1333" r="-1867" b="-11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Determine whether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−0.5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any lines of invariant points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b="-1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CCCBC7-7A8F-4BCF-BA26-99ECB2451053}"/>
                  </a:ext>
                </a:extLst>
              </p:cNvPr>
              <p:cNvSpPr txBox="1"/>
              <p:nvPr/>
            </p:nvSpPr>
            <p:spPr>
              <a:xfrm>
                <a:off x="4577017" y="1386092"/>
                <a:ext cx="4566983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4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3CCCBC7-7A8F-4BCF-BA26-99ECB24510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86092"/>
                <a:ext cx="4566983" cy="461665"/>
              </a:xfrm>
              <a:prstGeom prst="rect">
                <a:avLst/>
              </a:prstGeom>
              <a:blipFill>
                <a:blip r:embed="rId4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89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9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no invariant points other than the origin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9611"/>
              </a:xfrm>
              <a:prstGeom prst="rect">
                <a:avLst/>
              </a:prstGeom>
              <a:blipFill>
                <a:blip r:embed="rId2"/>
                <a:stretch>
                  <a:fillRect l="-1333" b="-11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Show that the matrix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has no invariant points other than the origin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b="-1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DB7630-CEA4-4043-A8BC-4C1560BD4FB0}"/>
                  </a:ext>
                </a:extLst>
              </p:cNvPr>
              <p:cNvSpPr txBox="1"/>
              <p:nvPr/>
            </p:nvSpPr>
            <p:spPr>
              <a:xfrm>
                <a:off x="4577017" y="1474869"/>
                <a:ext cx="4566983" cy="24954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</m:m>
                        </m:e>
                      </m:d>
                      <m:d>
                        <m:d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sz="24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(0, 0)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is the only invariant point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BADB7630-CEA4-4043-A8BC-4C1560BD4F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74869"/>
                <a:ext cx="4566983" cy="2495427"/>
              </a:xfrm>
              <a:prstGeom prst="rect">
                <a:avLst/>
              </a:prstGeom>
              <a:blipFill>
                <a:blip r:embed="rId4"/>
                <a:stretch>
                  <a:fillRect l="-401" b="-46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9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invariant lines of the transformation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13327"/>
              </a:xfrm>
              <a:prstGeom prst="rect">
                <a:avLst/>
              </a:prstGeom>
              <a:blipFill>
                <a:blip r:embed="rId2"/>
                <a:stretch>
                  <a:fillRect l="-1333" t="-4027" b="-13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invariant lines of the transformation given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13327"/>
              </a:xfrm>
              <a:prstGeom prst="rect">
                <a:avLst/>
              </a:prstGeom>
              <a:blipFill>
                <a:blip r:embed="rId3"/>
                <a:stretch>
                  <a:fillRect l="-1467" t="-3333" b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924B9D-0A00-43E6-A8D4-6AD60EAABDE1}"/>
                  </a:ext>
                </a:extLst>
              </p:cNvPr>
              <p:cNvSpPr txBox="1"/>
              <p:nvPr/>
            </p:nvSpPr>
            <p:spPr>
              <a:xfrm>
                <a:off x="4577017" y="1474869"/>
                <a:ext cx="4566983" cy="11606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 </m:t>
                      </m:r>
                    </m:oMath>
                  </m:oMathPara>
                </a14:m>
                <a:endParaRPr lang="en-GB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6924B9D-0A00-43E6-A8D4-6AD60EAABD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474869"/>
                <a:ext cx="4566983" cy="1160639"/>
              </a:xfrm>
              <a:prstGeom prst="rect">
                <a:avLst/>
              </a:prstGeom>
              <a:blipFill>
                <a:blip r:embed="rId4"/>
                <a:stretch>
                  <a:fillRect b="-36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4086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9907</TotalTime>
  <Words>613</Words>
  <Application>Microsoft Office PowerPoint</Application>
  <PresentationFormat>On-screen Show (4:3)</PresentationFormat>
  <Paragraphs>73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Cambria Math</vt:lpstr>
      <vt:lpstr>Candara</vt:lpstr>
      <vt:lpstr>Office Theme</vt:lpstr>
      <vt:lpstr>7.1) Linear transformations in two dimensions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547</cp:revision>
  <dcterms:created xsi:type="dcterms:W3CDTF">2020-05-18T02:11:06Z</dcterms:created>
  <dcterms:modified xsi:type="dcterms:W3CDTF">2021-08-28T22:54:06Z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