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01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80.png"/><Relationship Id="rId2" Type="http://schemas.openxmlformats.org/officeDocument/2006/relationships/image" Target="../media/image4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9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7.png"/><Relationship Id="rId2" Type="http://schemas.openxmlformats.org/officeDocument/2006/relationships/image" Target="../media/image3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1071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system of equations is shown below: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each of the following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determine whether the system of equations is consistent or inconsistent.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If the system is consistent, determine whether there is a unique solution or an infinity of solutions.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 each case, identify the geometric configuration of the plane corresponding to each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                         (b)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462213"/>
              </a:xfrm>
              <a:prstGeom prst="rect">
                <a:avLst/>
              </a:prstGeom>
              <a:blipFill>
                <a:blip r:embed="rId2"/>
                <a:stretch>
                  <a:fillRect l="-400" t="-496" b="-1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01835" y="452736"/>
                <a:ext cx="4637148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system of equations is shown below: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each of the following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determine whether the system of equations is consistent or inconsistent.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If the system is consistent, determine whether there is a unique solution or an infinity of solutions.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 each case, identify the geometric configuration of the plane corresponding to each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835" y="452736"/>
                <a:ext cx="4637148" cy="2462213"/>
              </a:xfrm>
              <a:prstGeom prst="rect">
                <a:avLst/>
              </a:prstGeom>
              <a:blipFill>
                <a:blip r:embed="rId3"/>
                <a:stretch>
                  <a:fillRect l="-394" t="-248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835BE3-44B6-4CBB-8958-996FD3749AC1}"/>
                  </a:ext>
                </a:extLst>
              </p:cNvPr>
              <p:cNvSpPr txBox="1"/>
              <p:nvPr/>
            </p:nvSpPr>
            <p:spPr>
              <a:xfrm>
                <a:off x="4539426" y="2919413"/>
                <a:ext cx="4637148" cy="29595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             (1)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             (2)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       (3)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+2×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     (4)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Equations (4) and (5) are consistent so system is consistent and has an infinity of solutions. Planes meet at a sheaf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835BE3-44B6-4CBB-8958-996FD3749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426" y="2919413"/>
                <a:ext cx="4637148" cy="2959528"/>
              </a:xfrm>
              <a:prstGeom prst="rect">
                <a:avLst/>
              </a:prstGeom>
              <a:blipFill>
                <a:blip r:embed="rId4"/>
                <a:stretch>
                  <a:fillRect l="-789" b="-18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758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1071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system of equations is shown below: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latin typeface="Cambria Math" panose="02040503050406030204" pitchFamily="18" charset="0"/>
                  </a:rPr>
                </a:br>
                <a:r>
                  <a:rPr lang="en-GB" sz="1400" i="1" dirty="0">
                    <a:latin typeface="Cambria Math" panose="02040503050406030204" pitchFamily="18" charset="0"/>
                  </a:rPr>
                  <a:t>                             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latin typeface="Cambria Math" panose="02040503050406030204" pitchFamily="18" charset="0"/>
                  </a:rPr>
                </a:br>
                <a:r>
                  <a:rPr lang="en-GB" sz="1400" i="1" dirty="0">
                    <a:latin typeface="Cambria Math" panose="020405030504060302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+18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400" b="0" i="1" dirty="0">
                  <a:latin typeface="Cambria Math" panose="02040503050406030204" pitchFamily="18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each of the following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determine whether the system of equations is consistent or inconsistent.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If the system is consistent, determine whether there is a unique solution or an infinity of solutions.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 each case, identify the corresponding geometric configuration.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=6,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893100"/>
              </a:xfrm>
              <a:prstGeom prst="rect">
                <a:avLst/>
              </a:prstGeom>
              <a:blipFill>
                <a:blip r:embed="rId2"/>
                <a:stretch>
                  <a:fillRect l="-400" t="-422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01835" y="452736"/>
                <a:ext cx="4637148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system of equations is shown below: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𝑟𝑦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latin typeface="Cambria Math" panose="02040503050406030204" pitchFamily="18" charset="0"/>
                  </a:rPr>
                </a:br>
                <a:r>
                  <a:rPr lang="en-GB" sz="1400" i="1" dirty="0">
                    <a:latin typeface="Cambria Math" panose="02040503050406030204" pitchFamily="18" charset="0"/>
                  </a:rPr>
                  <a:t>   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i="1" dirty="0">
                    <a:latin typeface="Cambria Math" panose="02040503050406030204" pitchFamily="18" charset="0"/>
                  </a:rPr>
                  <a:t/>
                </a:r>
                <a:br>
                  <a:rPr lang="en-GB" sz="1400" i="1" dirty="0">
                    <a:latin typeface="Cambria Math" panose="02040503050406030204" pitchFamily="18" charset="0"/>
                  </a:rPr>
                </a:br>
                <a:r>
                  <a:rPr lang="en-GB" sz="1400" i="1" dirty="0">
                    <a:latin typeface="Cambria Math" panose="020405030504060302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+18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400" i="1" dirty="0">
                  <a:latin typeface="Cambria Math" panose="02040503050406030204" pitchFamily="18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For each of the following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determine whether the system of equations is consistent or inconsistent.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If the system is consistent, determine whether there is a unique solution or an infinity of solutions.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In each case, identify the corresponding geometric configuration.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835" y="452736"/>
                <a:ext cx="4637148" cy="2677656"/>
              </a:xfrm>
              <a:prstGeom prst="rect">
                <a:avLst/>
              </a:prstGeom>
              <a:blipFill>
                <a:blip r:embed="rId3"/>
                <a:stretch>
                  <a:fillRect l="-394" t="-227" b="-1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835BE3-44B6-4CBB-8958-996FD3749AC1}"/>
                  </a:ext>
                </a:extLst>
              </p:cNvPr>
              <p:cNvSpPr txBox="1"/>
              <p:nvPr/>
            </p:nvSpPr>
            <p:spPr>
              <a:xfrm>
                <a:off x="4519590" y="3239009"/>
                <a:ext cx="4637148" cy="24670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             (1)</m:t>
                    </m:r>
                  </m:oMath>
                </a14:m>
                <a: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/>
                </a:r>
                <a:b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</a:br>
                <a: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             (2)</m:t>
                    </m:r>
                  </m:oMath>
                </a14:m>
                <a: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/>
                </a:r>
                <a:br>
                  <a:rPr lang="en-GB" sz="1600" b="0" i="1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+18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          (3)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All three planes are parallel and non-identical.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system of equations is inconsistent and has no solutions.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835BE3-44B6-4CBB-8958-996FD3749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590" y="3239009"/>
                <a:ext cx="4637148" cy="2467086"/>
              </a:xfrm>
              <a:prstGeom prst="rect">
                <a:avLst/>
              </a:prstGeom>
              <a:blipFill>
                <a:blip r:embed="rId4"/>
                <a:stretch>
                  <a:fillRect l="-657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908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9874</TotalTime>
  <Words>693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552</cp:revision>
  <dcterms:created xsi:type="dcterms:W3CDTF">2020-05-18T02:11:06Z</dcterms:created>
  <dcterms:modified xsi:type="dcterms:W3CDTF">2021-08-28T22:13:35Z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