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9.png"/><Relationship Id="rId2" Type="http://schemas.openxmlformats.org/officeDocument/2006/relationships/image" Target="../media/image3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5" Type="http://schemas.openxmlformats.org/officeDocument/2006/relationships/image" Target="../media/image334.png"/><Relationship Id="rId4" Type="http://schemas.openxmlformats.org/officeDocument/2006/relationships/image" Target="../media/image333.png"/><Relationship Id="rId9" Type="http://schemas.openxmlformats.org/officeDocument/2006/relationships/image" Target="../media/image3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12" Type="http://schemas.openxmlformats.org/officeDocument/2006/relationships/image" Target="../media/image341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1" Type="http://schemas.openxmlformats.org/officeDocument/2006/relationships/image" Target="../media/image340.png"/><Relationship Id="rId5" Type="http://schemas.openxmlformats.org/officeDocument/2006/relationships/image" Target="../media/image334.png"/><Relationship Id="rId10" Type="http://schemas.openxmlformats.org/officeDocument/2006/relationships/image" Target="../media/image339.png"/><Relationship Id="rId4" Type="http://schemas.openxmlformats.org/officeDocument/2006/relationships/image" Target="../media/image333.png"/><Relationship Id="rId9" Type="http://schemas.openxmlformats.org/officeDocument/2006/relationships/image" Target="../media/image3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6.png"/><Relationship Id="rId13" Type="http://schemas.openxmlformats.org/officeDocument/2006/relationships/image" Target="../media/image345.png"/><Relationship Id="rId3" Type="http://schemas.openxmlformats.org/officeDocument/2006/relationships/image" Target="../media/image331.png"/><Relationship Id="rId7" Type="http://schemas.openxmlformats.org/officeDocument/2006/relationships/image" Target="../media/image335.png"/><Relationship Id="rId12" Type="http://schemas.openxmlformats.org/officeDocument/2006/relationships/image" Target="../media/image344.png"/><Relationship Id="rId2" Type="http://schemas.openxmlformats.org/officeDocument/2006/relationships/image" Target="../media/image3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4.png"/><Relationship Id="rId11" Type="http://schemas.openxmlformats.org/officeDocument/2006/relationships/image" Target="../media/image343.png"/><Relationship Id="rId5" Type="http://schemas.openxmlformats.org/officeDocument/2006/relationships/image" Target="../media/image333.png"/><Relationship Id="rId15" Type="http://schemas.openxmlformats.org/officeDocument/2006/relationships/image" Target="../media/image347.png"/><Relationship Id="rId10" Type="http://schemas.openxmlformats.org/officeDocument/2006/relationships/image" Target="../media/image338.png"/><Relationship Id="rId4" Type="http://schemas.openxmlformats.org/officeDocument/2006/relationships/image" Target="../media/image332.png"/><Relationship Id="rId9" Type="http://schemas.openxmlformats.org/officeDocument/2006/relationships/image" Target="../media/image337.png"/><Relationship Id="rId14" Type="http://schemas.openxmlformats.org/officeDocument/2006/relationships/image" Target="../media/image3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2.png"/><Relationship Id="rId3" Type="http://schemas.openxmlformats.org/officeDocument/2006/relationships/image" Target="../media/image332.png"/><Relationship Id="rId7" Type="http://schemas.openxmlformats.org/officeDocument/2006/relationships/image" Target="../media/image351.png"/><Relationship Id="rId12" Type="http://schemas.openxmlformats.org/officeDocument/2006/relationships/image" Target="../media/image356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0.png"/><Relationship Id="rId11" Type="http://schemas.openxmlformats.org/officeDocument/2006/relationships/image" Target="../media/image355.png"/><Relationship Id="rId5" Type="http://schemas.openxmlformats.org/officeDocument/2006/relationships/image" Target="../media/image349.png"/><Relationship Id="rId10" Type="http://schemas.openxmlformats.org/officeDocument/2006/relationships/image" Target="../media/image354.png"/><Relationship Id="rId4" Type="http://schemas.openxmlformats.org/officeDocument/2006/relationships/image" Target="../media/image348.png"/><Relationship Id="rId9" Type="http://schemas.openxmlformats.org/officeDocument/2006/relationships/image" Target="../media/image35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1.png"/><Relationship Id="rId3" Type="http://schemas.openxmlformats.org/officeDocument/2006/relationships/image" Target="../media/image332.png"/><Relationship Id="rId7" Type="http://schemas.openxmlformats.org/officeDocument/2006/relationships/image" Target="../media/image360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9.png"/><Relationship Id="rId5" Type="http://schemas.openxmlformats.org/officeDocument/2006/relationships/image" Target="../media/image358.png"/><Relationship Id="rId10" Type="http://schemas.openxmlformats.org/officeDocument/2006/relationships/image" Target="../media/image363.png"/><Relationship Id="rId4" Type="http://schemas.openxmlformats.org/officeDocument/2006/relationships/image" Target="../media/image357.png"/><Relationship Id="rId9" Type="http://schemas.openxmlformats.org/officeDocument/2006/relationships/image" Target="../media/image3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6F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2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simultaneous equations using matrices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can use the inverse of a 3 x 3 matrix to solve a system of three simultaneous equations in three unknowns…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A is non singular, then a unique solution can be found for any vector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14995" y="3239589"/>
                <a:ext cx="1313308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995" y="3239589"/>
                <a:ext cx="1313308" cy="684739"/>
              </a:xfrm>
              <a:prstGeom prst="rect">
                <a:avLst/>
              </a:prstGeom>
              <a:blipFill>
                <a:blip r:embed="rId3"/>
                <a:stretch>
                  <a:fillRect l="-8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01635" y="4079966"/>
                <a:ext cx="1734834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35" y="4079966"/>
                <a:ext cx="1734834" cy="684739"/>
              </a:xfrm>
              <a:prstGeom prst="rect">
                <a:avLst/>
              </a:prstGeom>
              <a:blipFill>
                <a:blip r:embed="rId4"/>
                <a:stretch>
                  <a:fillRect l="-63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43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using matrices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Use an inverse matrix to solve the simultaneous equations:</a:t>
            </a: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need to start by writing this information as a matrix calculation…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2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3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3108" y="3061063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08" y="3061063"/>
                <a:ext cx="1972207" cy="276999"/>
              </a:xfrm>
              <a:prstGeom prst="rect">
                <a:avLst/>
              </a:prstGeom>
              <a:blipFill>
                <a:blip r:embed="rId4"/>
                <a:stretch>
                  <a:fillRect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2925" y="3570514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925" y="3570514"/>
                <a:ext cx="1972207" cy="276999"/>
              </a:xfrm>
              <a:prstGeom prst="rect">
                <a:avLst/>
              </a:prstGeom>
              <a:blipFill>
                <a:blip r:embed="rId5"/>
                <a:stretch>
                  <a:fillRect l="-2160" r="-246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8125" y="4049486"/>
                <a:ext cx="2100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" y="4049486"/>
                <a:ext cx="2100447" cy="276999"/>
              </a:xfrm>
              <a:prstGeom prst="rect">
                <a:avLst/>
              </a:prstGeom>
              <a:blipFill>
                <a:blip r:embed="rId6"/>
                <a:stretch>
                  <a:fillRect r="-231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46955" y="1511275"/>
                <a:ext cx="1602811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955" y="1511275"/>
                <a:ext cx="1602811" cy="730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10143" y="1489505"/>
                <a:ext cx="40318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143" y="1489505"/>
                <a:ext cx="403187" cy="7607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0257" y="1511277"/>
                <a:ext cx="903902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7" y="1511277"/>
                <a:ext cx="903902" cy="730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534194" y="3030583"/>
            <a:ext cx="566057" cy="131499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028451" y="1459024"/>
            <a:ext cx="640081" cy="7881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66353" y="3039292"/>
            <a:ext cx="1593670" cy="129757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851308" y="1459024"/>
            <a:ext cx="1571898" cy="8142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20319" y="1463379"/>
            <a:ext cx="1576253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62861" y="2809994"/>
            <a:ext cx="21590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coefficients as a grid (ensure the unknowns are in the same order on each equation first!)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6103" y="2811474"/>
            <a:ext cx="20332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3 unknowns as a column matrix (following the same order they are in the equations)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4037" y="2821832"/>
            <a:ext cx="1729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3 answers as a column matrix as well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563122" y="2388093"/>
            <a:ext cx="470517" cy="3817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733930" y="2398450"/>
            <a:ext cx="470517" cy="3817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39271" y="2388093"/>
            <a:ext cx="139082" cy="3935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428699" y="1442918"/>
            <a:ext cx="352700" cy="84037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551721" y="372861"/>
            <a:ext cx="259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Note that multiplying the first row by the column will give the first equation…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599069" y="932156"/>
            <a:ext cx="432046" cy="29592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71236" y="3053961"/>
            <a:ext cx="1472469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9" grpId="0" animBg="1"/>
      <p:bldP spid="9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12" grpId="0"/>
      <p:bldP spid="23" grpId="0"/>
      <p:bldP spid="24" grpId="0"/>
      <p:bldP spid="30" grpId="0" animBg="1"/>
      <p:bldP spid="30" grpId="1" animBg="1"/>
      <p:bldP spid="31" grpId="0"/>
      <p:bldP spid="31" grpId="1"/>
      <p:bldP spid="35" grpId="0" animBg="1"/>
      <p:bldP spid="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using matrices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Use an inverse matrix to solve the simultaneous equations:</a:t>
            </a: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2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3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3108" y="3061063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08" y="3061063"/>
                <a:ext cx="1972207" cy="276999"/>
              </a:xfrm>
              <a:prstGeom prst="rect">
                <a:avLst/>
              </a:prstGeom>
              <a:blipFill>
                <a:blip r:embed="rId4"/>
                <a:stretch>
                  <a:fillRect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2925" y="3570514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925" y="3570514"/>
                <a:ext cx="1972207" cy="276999"/>
              </a:xfrm>
              <a:prstGeom prst="rect">
                <a:avLst/>
              </a:prstGeom>
              <a:blipFill>
                <a:blip r:embed="rId5"/>
                <a:stretch>
                  <a:fillRect l="-2160" r="-246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8125" y="4049486"/>
                <a:ext cx="2100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" y="4049486"/>
                <a:ext cx="2100447" cy="276999"/>
              </a:xfrm>
              <a:prstGeom prst="rect">
                <a:avLst/>
              </a:prstGeom>
              <a:blipFill>
                <a:blip r:embed="rId6"/>
                <a:stretch>
                  <a:fillRect r="-231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46955" y="1511275"/>
                <a:ext cx="1602811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955" y="1511275"/>
                <a:ext cx="1602811" cy="730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10143" y="1489505"/>
                <a:ext cx="40318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143" y="1489505"/>
                <a:ext cx="403187" cy="7607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0257" y="1511277"/>
                <a:ext cx="903902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7" y="1511277"/>
                <a:ext cx="903902" cy="730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77162" y="2718048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162" y="2718048"/>
                <a:ext cx="1171026" cy="608693"/>
              </a:xfrm>
              <a:prstGeom prst="rect">
                <a:avLst/>
              </a:prstGeom>
              <a:blipFill>
                <a:blip r:embed="rId10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48459" y="3604335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459" y="3604335"/>
                <a:ext cx="1536511" cy="608693"/>
              </a:xfrm>
              <a:prstGeom prst="rect">
                <a:avLst/>
              </a:prstGeom>
              <a:blipFill>
                <a:blip r:embed="rId11"/>
                <a:stretch>
                  <a:fillRect l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856085" y="1455938"/>
            <a:ext cx="1553593" cy="85225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390225" y="2886722"/>
            <a:ext cx="211586" cy="2648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457024" y="1458897"/>
            <a:ext cx="307759" cy="85817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646198" y="2721006"/>
            <a:ext cx="275209" cy="59036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041472" y="1452979"/>
            <a:ext cx="611079" cy="864093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172940" y="2919274"/>
            <a:ext cx="210105" cy="214543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629922" y="3592497"/>
            <a:ext cx="300361" cy="64215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529527" y="3808521"/>
            <a:ext cx="210105" cy="214543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155184" y="3775968"/>
            <a:ext cx="211586" cy="2648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2052" y="4446867"/>
                <a:ext cx="45453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we need to find the inverse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multiply that by the answer matrix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052" y="4446867"/>
                <a:ext cx="4545367" cy="584775"/>
              </a:xfrm>
              <a:prstGeom prst="rect">
                <a:avLst/>
              </a:prstGeom>
              <a:blipFill>
                <a:blip r:embed="rId12"/>
                <a:stretch>
                  <a:fillRect l="-134" t="-2083" r="-1342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6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5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simultaneous equations using matrices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an inverse matrix to solve the simultaneous equations: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Finding the inverse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3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4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3108" y="3061063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08" y="3061063"/>
                <a:ext cx="1972207" cy="276999"/>
              </a:xfrm>
              <a:prstGeom prst="rect">
                <a:avLst/>
              </a:prstGeom>
              <a:blipFill>
                <a:blip r:embed="rId5"/>
                <a:stretch>
                  <a:fillRect r="-24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2925" y="3570514"/>
                <a:ext cx="1972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925" y="3570514"/>
                <a:ext cx="1972207" cy="276999"/>
              </a:xfrm>
              <a:prstGeom prst="rect">
                <a:avLst/>
              </a:prstGeom>
              <a:blipFill>
                <a:blip r:embed="rId6"/>
                <a:stretch>
                  <a:fillRect l="-2160" r="-246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8125" y="4049486"/>
                <a:ext cx="2100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" y="4049486"/>
                <a:ext cx="2100447" cy="276999"/>
              </a:xfrm>
              <a:prstGeom prst="rect">
                <a:avLst/>
              </a:prstGeom>
              <a:blipFill>
                <a:blip r:embed="rId7"/>
                <a:stretch>
                  <a:fillRect r="-231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46955" y="1511275"/>
                <a:ext cx="1602811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955" y="1511275"/>
                <a:ext cx="1602811" cy="730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10143" y="1489505"/>
                <a:ext cx="40318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143" y="1489505"/>
                <a:ext cx="403187" cy="7607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0257" y="1511277"/>
                <a:ext cx="903902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7" y="1511277"/>
                <a:ext cx="903902" cy="730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3065417" y="3100251"/>
            <a:ext cx="1576252" cy="160237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05052" y="2786742"/>
            <a:ext cx="113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Using your calculator will give…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29389" y="2743537"/>
                <a:ext cx="2064476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189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89" y="2743537"/>
                <a:ext cx="2064476" cy="7326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5034" y="3906131"/>
                <a:ext cx="2064476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189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034" y="3906131"/>
                <a:ext cx="2064476" cy="7326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41069" y="3901780"/>
                <a:ext cx="666657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069" y="3901780"/>
                <a:ext cx="666657" cy="730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38096" y="4842302"/>
                <a:ext cx="775662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096" y="4842302"/>
                <a:ext cx="775662" cy="730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270811" y="3100252"/>
            <a:ext cx="305646" cy="1149531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506789" y="3072182"/>
            <a:ext cx="13237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multiply this by the answer matrix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266457" y="4297681"/>
            <a:ext cx="292583" cy="1066800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498081" y="4256548"/>
            <a:ext cx="16459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use your calculator again (just make it clear what steps you are taking…)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/>
              <p:nvPr/>
            </p:nvSpPr>
            <p:spPr>
              <a:xfrm>
                <a:off x="4541521" y="5837153"/>
                <a:ext cx="30262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itchFamily="66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521" y="5837153"/>
                <a:ext cx="3026228" cy="369332"/>
              </a:xfrm>
              <a:prstGeom prst="rect">
                <a:avLst/>
              </a:prstGeom>
              <a:blipFill>
                <a:blip r:embed="rId15"/>
                <a:stretch>
                  <a:fillRect l="-1210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06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/>
      <p:bldP spid="32" grpId="0"/>
      <p:bldP spid="35" grpId="0"/>
      <p:bldP spid="43" grpId="0"/>
      <p:bldP spid="44" grpId="0" animBg="1"/>
      <p:bldP spid="45" grpId="0"/>
      <p:bldP spid="46" grpId="0" animBg="1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using matrices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colony of 1000 mole rats is made up of adult males, adult females, and youngsters. Originally there were 100 more adult females than adult males.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After one year, the number of adult males had increased by 2%, the number of adult females had increased by 3%, the number of youngsters had decreased by 4%, and the total number of mole rats had decreased by 20.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out how many of each type of mole rat were originally in the colony.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2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3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63292" y="1323704"/>
            <a:ext cx="3877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setting up simultaneous equations…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23657" y="1737360"/>
                <a:ext cx="19468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original adult males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7" y="1737360"/>
                <a:ext cx="1946880" cy="215444"/>
              </a:xfrm>
              <a:prstGeom prst="rect">
                <a:avLst/>
              </a:prstGeom>
              <a:blipFill>
                <a:blip r:embed="rId4"/>
                <a:stretch>
                  <a:fillRect l="-2508" t="-25714" r="-4702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23655" y="1994264"/>
                <a:ext cx="218585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original adult females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5" y="1994264"/>
                <a:ext cx="2185853" cy="215444"/>
              </a:xfrm>
              <a:prstGeom prst="rect">
                <a:avLst/>
              </a:prstGeom>
              <a:blipFill>
                <a:blip r:embed="rId5"/>
                <a:stretch>
                  <a:fillRect l="-3073" t="-25714" r="-2235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1072" y="2255521"/>
                <a:ext cx="198555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original youngsters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2" y="2255521"/>
                <a:ext cx="1985555" cy="215444"/>
              </a:xfrm>
              <a:prstGeom prst="rect">
                <a:avLst/>
              </a:prstGeom>
              <a:blipFill>
                <a:blip r:embed="rId6"/>
                <a:stretch>
                  <a:fillRect l="-2462" t="-25714" r="-30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51566" y="2616926"/>
                <a:ext cx="1799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566" y="2616926"/>
                <a:ext cx="1799082" cy="276999"/>
              </a:xfrm>
              <a:prstGeom prst="rect">
                <a:avLst/>
              </a:prstGeom>
              <a:blipFill>
                <a:blip r:embed="rId7"/>
                <a:stretch>
                  <a:fillRect l="-1356" r="-3051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39097" y="2969623"/>
                <a:ext cx="1452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097" y="2969623"/>
                <a:ext cx="1452064" cy="276999"/>
              </a:xfrm>
              <a:prstGeom prst="rect">
                <a:avLst/>
              </a:prstGeom>
              <a:blipFill>
                <a:blip r:embed="rId8"/>
                <a:stretch>
                  <a:fillRect l="-2101" r="-3361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62697" y="3339738"/>
                <a:ext cx="2969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1.02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+1.03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+0.96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=980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7" y="3339738"/>
                <a:ext cx="2969274" cy="276999"/>
              </a:xfrm>
              <a:prstGeom prst="rect">
                <a:avLst/>
              </a:prstGeom>
              <a:blipFill>
                <a:blip r:embed="rId9"/>
                <a:stretch>
                  <a:fillRect l="-1437" r="-143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76395" y="4237058"/>
                <a:ext cx="1997150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1.02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1.03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0.96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395" y="4237058"/>
                <a:ext cx="1997150" cy="7325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31469" y="4215288"/>
                <a:ext cx="40318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469" y="4215288"/>
                <a:ext cx="403187" cy="7607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501583" y="4237060"/>
                <a:ext cx="1032142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980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583" y="4237060"/>
                <a:ext cx="1032142" cy="730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907281" y="3757750"/>
            <a:ext cx="2912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convert these to matrices…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04423" y="5269490"/>
            <a:ext cx="444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before, we now need to find the inverse of the original matrix, and multiply it by the answers…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6" grpId="0"/>
      <p:bldP spid="27" grpId="0"/>
      <p:bldP spid="9" grpId="0"/>
      <p:bldP spid="29" grpId="0"/>
      <p:bldP spid="30" grpId="0"/>
      <p:bldP spid="33" grpId="0"/>
      <p:bldP spid="34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using matrices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colony of 1000 mole rats is made up of adult males, adult females, and youngsters. Originally there were 100 more adult females than adult males.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After one year, the number of adult males had increased by 2%, the number of adult females had increased by 3%, the number of youngsters had decreased by 4%, and the total number of mole rats had decreased by 20.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out how many of each type of mole rat were originally in the colony.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71026" cy="608693"/>
              </a:xfrm>
              <a:prstGeom prst="rect">
                <a:avLst/>
              </a:prstGeom>
              <a:blipFill>
                <a:blip r:embed="rId2"/>
                <a:stretch>
                  <a:fillRect l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1" y="0"/>
                <a:ext cx="1536511" cy="608693"/>
              </a:xfrm>
              <a:prstGeom prst="rect">
                <a:avLst/>
              </a:prstGeom>
              <a:blipFill>
                <a:blip r:embed="rId3"/>
                <a:stretch>
                  <a:fillRect l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91300" y="1449470"/>
                <a:ext cx="1997150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1.02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1.03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0.96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300" y="1449470"/>
                <a:ext cx="1997150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46374" y="1427700"/>
                <a:ext cx="40318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374" y="1427700"/>
                <a:ext cx="403187" cy="7607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016488" y="1449472"/>
                <a:ext cx="1032142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980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488" y="1449472"/>
                <a:ext cx="1032142" cy="730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949765" y="2298470"/>
            <a:ext cx="347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inverse of the original matrix can be found using your calculator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73273" y="2929969"/>
                <a:ext cx="2282484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−96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−96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273" y="2929969"/>
                <a:ext cx="2282484" cy="7326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32071" y="4154706"/>
                <a:ext cx="2282484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−96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−96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205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071" y="4154706"/>
                <a:ext cx="2282484" cy="7326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43415" y="4150355"/>
                <a:ext cx="794898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980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415" y="4150355"/>
                <a:ext cx="794898" cy="732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40442" y="5090877"/>
                <a:ext cx="859018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42" y="5090877"/>
                <a:ext cx="859018" cy="730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421732" y="3348827"/>
            <a:ext cx="305646" cy="1149531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657710" y="3320757"/>
            <a:ext cx="13237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multiply this by the answer matrix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266457" y="4546256"/>
            <a:ext cx="292583" cy="1066800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498081" y="4505123"/>
            <a:ext cx="16459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use your calculator again (just make it clear what steps you are taking…)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4443867" y="6005829"/>
            <a:ext cx="4460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So originally there were 100 adult males, 200 adult females, and 700 youngsters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2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 animBg="1"/>
      <p:bldP spid="28" grpId="0"/>
      <p:bldP spid="31" grpId="0" animBg="1"/>
      <p:bldP spid="32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1308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Office テーマ</vt:lpstr>
      <vt:lpstr>PowerPoint Presentation</vt:lpstr>
      <vt:lpstr>Matrices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179</cp:revision>
  <dcterms:created xsi:type="dcterms:W3CDTF">2017-08-14T15:35:38Z</dcterms:created>
  <dcterms:modified xsi:type="dcterms:W3CDTF">2021-08-27T06:59:55Z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