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28/08/2021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0682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90.png"/><Relationship Id="rId2" Type="http://schemas.openxmlformats.org/officeDocument/2006/relationships/image" Target="../media/image408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2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30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50.png"/><Relationship Id="rId2" Type="http://schemas.openxmlformats.org/officeDocument/2006/relationships/image" Target="../media/image414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1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7563394" cy="527222"/>
          </a:xfrm>
        </p:spPr>
        <p:txBody>
          <a:bodyPr/>
          <a:lstStyle/>
          <a:p>
            <a:r>
              <a:rPr lang="en-GB" dirty="0"/>
              <a:t>6.6) Solving systems of equations using matrices</a:t>
            </a:r>
          </a:p>
        </p:txBody>
      </p:sp>
    </p:spTree>
    <p:extLst>
      <p:ext uri="{BB962C8B-B14F-4D97-AF65-F5344CB8AC3E}">
        <p14:creationId xmlns:p14="http://schemas.microsoft.com/office/powerpoint/2010/main" val="3281566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10712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-8878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10711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the simultaneous equations: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=24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10711" cy="1323439"/>
              </a:xfrm>
              <a:prstGeom prst="rect">
                <a:avLst/>
              </a:prstGeom>
              <a:blipFill>
                <a:blip r:embed="rId2"/>
                <a:stretch>
                  <a:fillRect l="-1351" t="-2765" b="-13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10712" y="452736"/>
                <a:ext cx="4628271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the simultaneous equations: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=21</m:t>
                      </m:r>
                    </m:oMath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=−16</m:t>
                      </m:r>
                    </m:oMath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=24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0712" y="452736"/>
                <a:ext cx="4628271" cy="1323439"/>
              </a:xfrm>
              <a:prstGeom prst="rect">
                <a:avLst/>
              </a:prstGeom>
              <a:blipFill>
                <a:blip r:embed="rId3"/>
                <a:stretch>
                  <a:fillRect l="-1449" t="-2304" b="-36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8F77ADB-BC1A-4A83-BB47-04546FC220C4}"/>
                  </a:ext>
                </a:extLst>
              </p:cNvPr>
              <p:cNvSpPr txBox="1"/>
              <p:nvPr/>
            </p:nvSpPr>
            <p:spPr>
              <a:xfrm>
                <a:off x="4505694" y="1819871"/>
                <a:ext cx="462827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8F77ADB-BC1A-4A83-BB47-04546FC220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5694" y="1819871"/>
                <a:ext cx="4628271" cy="400110"/>
              </a:xfrm>
              <a:prstGeom prst="rect">
                <a:avLst/>
              </a:prstGeom>
              <a:blipFill>
                <a:blip r:embed="rId4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2501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74982"/>
            <a:ext cx="45720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ndara" panose="020E0502030303020204" pitchFamily="34" charset="0"/>
              </a:rPr>
              <a:t>A llama farmer has three types of llama: woolly, classic and Suri. Initially his flock had 2810 llamas in it. There were 160 more woolly llamas than classic.</a:t>
            </a:r>
          </a:p>
          <a:p>
            <a:r>
              <a:rPr lang="en-GB" sz="1400" dirty="0">
                <a:latin typeface="Candara" panose="020E0502030303020204" pitchFamily="34" charset="0"/>
              </a:rPr>
              <a:t>After one year: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400" dirty="0">
                <a:latin typeface="Candara" panose="020E0502030303020204" pitchFamily="34" charset="0"/>
              </a:rPr>
              <a:t>The number of woolly llamas had increased by 5%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400" dirty="0">
                <a:latin typeface="Candara" panose="020E0502030303020204" pitchFamily="34" charset="0"/>
              </a:rPr>
              <a:t>The number of classic llamas had increased by 3%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400" dirty="0">
                <a:latin typeface="Candara" panose="020E0502030303020204" pitchFamily="34" charset="0"/>
              </a:rPr>
              <a:t>The number of Suri llamas had decreased by 4%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400" dirty="0">
                <a:latin typeface="Candara" panose="020E0502030303020204" pitchFamily="34" charset="0"/>
              </a:rPr>
              <a:t>Overall the flock size had increased by 46</a:t>
            </a:r>
          </a:p>
          <a:p>
            <a:endParaRPr lang="en-GB" sz="1400" dirty="0">
              <a:latin typeface="Candara" panose="020E0502030303020204" pitchFamily="34" charset="0"/>
            </a:endParaRPr>
          </a:p>
          <a:p>
            <a:r>
              <a:rPr lang="en-GB" sz="1400" dirty="0">
                <a:latin typeface="Candara" panose="020E0502030303020204" pitchFamily="34" charset="0"/>
              </a:rPr>
              <a:t>Form and solve a matrix equation to find out how many of each type of llama there were in the initial flock.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200"/>
            <a:ext cx="45720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ndara" panose="020E0502030303020204" pitchFamily="34" charset="0"/>
              </a:rPr>
              <a:t>A colony of 1000 mole-rats is made up of adult males, adult females and youngsters. Originally there were 100 more adult females than adult males.</a:t>
            </a:r>
          </a:p>
          <a:p>
            <a:r>
              <a:rPr lang="en-GB" sz="1400" dirty="0">
                <a:latin typeface="Candara" panose="020E0502030303020204" pitchFamily="34" charset="0"/>
              </a:rPr>
              <a:t>After one year: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Candara" panose="020E0502030303020204" pitchFamily="34" charset="0"/>
              </a:rPr>
              <a:t>The number of adult males had increased by 2%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Candara" panose="020E0502030303020204" pitchFamily="34" charset="0"/>
              </a:rPr>
              <a:t>The number of adult females had increased by 3%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Candara" panose="020E0502030303020204" pitchFamily="34" charset="0"/>
              </a:rPr>
              <a:t>The number of youngsters had decreased by 4%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Candara" panose="020E0502030303020204" pitchFamily="34" charset="0"/>
              </a:rPr>
              <a:t>The total number of mole-rats had decreased by 20</a:t>
            </a:r>
          </a:p>
          <a:p>
            <a:endParaRPr lang="en-GB" sz="1400" dirty="0">
              <a:latin typeface="Candara" panose="020E0502030303020204" pitchFamily="34" charset="0"/>
            </a:endParaRPr>
          </a:p>
          <a:p>
            <a:r>
              <a:rPr lang="en-GB" sz="1400" dirty="0">
                <a:latin typeface="Candara" panose="020E0502030303020204" pitchFamily="34" charset="0"/>
              </a:rPr>
              <a:t>Form and solve a matrix equation to find out how many of each type of mole-rat were in the original colony.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7017" y="3047421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100 </m:t>
                    </m:r>
                  </m:oMath>
                </a14:m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adult males, 200 adult females, 700 youngsters in the original colony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047421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9070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system of equations is consistent and has a single solution. Determine the possible values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=7</m:t>
                      </m:r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=11</m:t>
                      </m:r>
                    </m:oMath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=13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323439"/>
              </a:xfrm>
              <a:prstGeom prst="rect">
                <a:avLst/>
              </a:prstGeom>
              <a:blipFill>
                <a:blip r:embed="rId2"/>
                <a:stretch>
                  <a:fillRect l="-667" t="-13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200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system of equations is consistent and has a single solution. Determine the possible values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=13</m:t>
                      </m:r>
                    </m:oMath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𝑘𝑧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=11</m:t>
                      </m:r>
                    </m:oMath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200"/>
                <a:ext cx="4572000" cy="1323439"/>
              </a:xfrm>
              <a:prstGeom prst="rect">
                <a:avLst/>
              </a:prstGeom>
              <a:blipFill>
                <a:blip r:embed="rId3"/>
                <a:stretch>
                  <a:fillRect l="-800" t="-13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7017" y="1796028"/>
                <a:ext cx="4572000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≠15</m:t>
                      </m:r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796028"/>
                <a:ext cx="457200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4430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4E1A8A9-BA20-42EE-ABAB-38C7C3AB72D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9FBF779-093C-4EDE-BA18-75DA34909D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3757621-486B-4CF1-AF49-5BA2A66F5CF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9873</TotalTime>
  <Words>401</Words>
  <Application>Microsoft Office PowerPoint</Application>
  <PresentationFormat>On-screen Show (4:3)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Candara</vt:lpstr>
      <vt:lpstr>Office Theme</vt:lpstr>
      <vt:lpstr>6.6) Solving systems of equations using matrices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551</cp:revision>
  <dcterms:created xsi:type="dcterms:W3CDTF">2020-05-18T02:11:06Z</dcterms:created>
  <dcterms:modified xsi:type="dcterms:W3CDTF">2021-08-28T22:12:37Z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