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99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1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4.png"/><Relationship Id="rId2" Type="http://schemas.openxmlformats.org/officeDocument/2006/relationships/image" Target="../media/image4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7.png"/><Relationship Id="rId2" Type="http://schemas.openxmlformats.org/officeDocument/2006/relationships/image" Target="../media/image4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2" Type="http://schemas.openxmlformats.org/officeDocument/2006/relationships/image" Target="../media/image4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3.png"/><Relationship Id="rId2" Type="http://schemas.openxmlformats.org/officeDocument/2006/relationships/image" Target="../media/image4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6.5) Inverting a 3 x 3 matrix</a:t>
            </a:r>
          </a:p>
        </p:txBody>
      </p:sp>
    </p:spTree>
    <p:extLst>
      <p:ext uri="{BB962C8B-B14F-4D97-AF65-F5344CB8AC3E}">
        <p14:creationId xmlns:p14="http://schemas.microsoft.com/office/powerpoint/2010/main" val="4286440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06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06210"/>
              </a:xfrm>
              <a:prstGeom prst="rect">
                <a:avLst/>
              </a:prstGeom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06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06210"/>
              </a:xfrm>
              <a:prstGeom prst="rect">
                <a:avLst/>
              </a:prstGeom>
              <a:blipFill>
                <a:blip r:embed="rId3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E0DEAD-D471-4D79-8969-EFCB7025263B}"/>
                  </a:ext>
                </a:extLst>
              </p:cNvPr>
              <p:cNvSpPr txBox="1"/>
              <p:nvPr/>
            </p:nvSpPr>
            <p:spPr>
              <a:xfrm>
                <a:off x="4572000" y="1374992"/>
                <a:ext cx="4572000" cy="906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E0DEAD-D471-4D79-8969-EFCB70252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4992"/>
                <a:ext cx="4572000" cy="9062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955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20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20270"/>
              </a:xfrm>
              <a:prstGeom prst="rect">
                <a:avLst/>
              </a:prstGeom>
              <a:blipFill>
                <a:blip r:embed="rId2"/>
                <a:stretch>
                  <a:fillRect l="-1333" b="-8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11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11935"/>
              </a:xfrm>
              <a:prstGeom prst="rect">
                <a:avLst/>
              </a:prstGeom>
              <a:blipFill>
                <a:blip r:embed="rId3"/>
                <a:stretch>
                  <a:fillRect l="-1333" b="-8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2C59E93-5098-4A24-863D-C5D8EC843ED3}"/>
                  </a:ext>
                </a:extLst>
              </p:cNvPr>
              <p:cNvSpPr txBox="1"/>
              <p:nvPr/>
            </p:nvSpPr>
            <p:spPr>
              <a:xfrm>
                <a:off x="4572000" y="1673005"/>
                <a:ext cx="4572000" cy="662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GB" sz="1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2C59E93-5098-4A24-863D-C5D8EC843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3005"/>
                <a:ext cx="4572000" cy="6621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702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341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>
                                <a:latin typeface="Cambria Math" panose="02040503050406030204" pitchFamily="18" charset="0"/>
                              </a:rPr>
                              <m:t>𝐀𝐁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341923"/>
              </a:xfrm>
              <a:prstGeom prst="rect">
                <a:avLst/>
              </a:prstGeom>
              <a:blipFill>
                <a:blip r:embed="rId2"/>
                <a:stretch>
                  <a:fillRect l="-1333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333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>
                                <a:latin typeface="Cambria Math" panose="02040503050406030204" pitchFamily="18" charset="0"/>
                              </a:rPr>
                              <m:t>𝐀𝐁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333588"/>
              </a:xfrm>
              <a:prstGeom prst="rect">
                <a:avLst/>
              </a:prstGeom>
              <a:blipFill>
                <a:blip r:embed="rId3"/>
                <a:stretch>
                  <a:fillRect l="-1333" b="-3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5C85A5-8D87-4456-99E2-9DC87E7339D1}"/>
                  </a:ext>
                </a:extLst>
              </p:cNvPr>
              <p:cNvSpPr txBox="1"/>
              <p:nvPr/>
            </p:nvSpPr>
            <p:spPr>
              <a:xfrm>
                <a:off x="4572000" y="2766896"/>
                <a:ext cx="4572000" cy="2093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r>
                  <a:rPr lang="en-GB" sz="1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sz="1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5C85A5-8D87-4456-99E2-9DC87E7339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66896"/>
                <a:ext cx="4572000" cy="20936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214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1071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27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inverse matrix of A in terms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27919"/>
              </a:xfrm>
              <a:prstGeom prst="rect">
                <a:avLst/>
              </a:prstGeom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201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inverse matrix of A in terms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20142"/>
              </a:xfrm>
              <a:prstGeom prst="rect">
                <a:avLst/>
              </a:prstGeom>
              <a:blipFill>
                <a:blip r:embed="rId3"/>
                <a:stretch>
                  <a:fillRect l="-1333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165E82-126B-40B4-A56C-A2AED024F982}"/>
                  </a:ext>
                </a:extLst>
              </p:cNvPr>
              <p:cNvSpPr txBox="1"/>
              <p:nvPr/>
            </p:nvSpPr>
            <p:spPr>
              <a:xfrm>
                <a:off x="4510711" y="1598119"/>
                <a:ext cx="4628271" cy="930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2−2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165E82-126B-40B4-A56C-A2AED024F9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711" y="1598119"/>
                <a:ext cx="4628271" cy="930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35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400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inverse of the matrix using elementary row operations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400961"/>
              </a:xfrm>
              <a:prstGeom prst="rect">
                <a:avLst/>
              </a:prstGeom>
              <a:blipFill>
                <a:blip r:embed="rId2"/>
                <a:stretch>
                  <a:fillRect l="-1067" t="-26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78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inverse of the matrix using elementary row operations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78904"/>
              </a:xfrm>
              <a:prstGeom prst="rect">
                <a:avLst/>
              </a:prstGeom>
              <a:blipFill>
                <a:blip r:embed="rId3"/>
                <a:stretch>
                  <a:fillRect l="-1200" t="-22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1DB7AE3-F2AF-45B1-8B8B-7D4A04FA9533}"/>
                  </a:ext>
                </a:extLst>
              </p:cNvPr>
              <p:cNvSpPr txBox="1"/>
              <p:nvPr/>
            </p:nvSpPr>
            <p:spPr>
              <a:xfrm>
                <a:off x="4577017" y="1845033"/>
                <a:ext cx="4566983" cy="930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1DB7AE3-F2AF-45B1-8B8B-7D4A04FA95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45033"/>
                <a:ext cx="4566983" cy="930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256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9872</TotalTime>
  <Words>798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6.5) Inverting a 3 x 3 matrix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550</cp:revision>
  <dcterms:created xsi:type="dcterms:W3CDTF">2020-05-18T02:11:06Z</dcterms:created>
  <dcterms:modified xsi:type="dcterms:W3CDTF">2021-08-28T22:11:07Z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