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48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0.png"/><Relationship Id="rId2" Type="http://schemas.openxmlformats.org/officeDocument/2006/relationships/image" Target="../media/image39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2.png"/><Relationship Id="rId2" Type="http://schemas.openxmlformats.org/officeDocument/2006/relationships/image" Target="../media/image4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5.png"/><Relationship Id="rId2" Type="http://schemas.openxmlformats.org/officeDocument/2006/relationships/image" Target="../media/image4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8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6.4) Inverting a 2 x 2 matrix</a:t>
            </a:r>
          </a:p>
        </p:txBody>
      </p:sp>
    </p:spTree>
    <p:extLst>
      <p:ext uri="{BB962C8B-B14F-4D97-AF65-F5344CB8AC3E}">
        <p14:creationId xmlns:p14="http://schemas.microsoft.com/office/powerpoint/2010/main" val="20624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0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09751"/>
              </a:xfrm>
              <a:prstGeom prst="rect">
                <a:avLst/>
              </a:prstGeom>
              <a:blipFill>
                <a:blip r:embed="rId2"/>
                <a:stretch>
                  <a:fillRect l="-1333"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for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333" t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0645FF-998D-4BEE-90EB-207ECC5E8894}"/>
                  </a:ext>
                </a:extLst>
              </p:cNvPr>
              <p:cNvSpPr txBox="1"/>
              <p:nvPr/>
            </p:nvSpPr>
            <p:spPr>
              <a:xfrm>
                <a:off x="4566983" y="1374992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0645FF-998D-4BEE-90EB-207ECC5E8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4992"/>
                <a:ext cx="4572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62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19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what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singular? 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not this value, find the inverse.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19683"/>
              </a:xfrm>
              <a:prstGeom prst="rect">
                <a:avLst/>
              </a:prstGeom>
              <a:blipFill>
                <a:blip r:embed="rId2"/>
                <a:stretch>
                  <a:fillRect l="-1333" r="-1333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819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what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3−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𝑝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singular? 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not this value, find the inverse.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819683"/>
              </a:xfrm>
              <a:prstGeom prst="rect">
                <a:avLst/>
              </a:prstGeom>
              <a:blipFill>
                <a:blip r:embed="rId3"/>
                <a:stretch>
                  <a:fillRect l="-1333" r="-1333" b="-2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23E696-9C92-47B0-B583-71DD160BDE58}"/>
                  </a:ext>
                </a:extLst>
              </p:cNvPr>
              <p:cNvSpPr txBox="1"/>
              <p:nvPr/>
            </p:nvSpPr>
            <p:spPr>
              <a:xfrm>
                <a:off x="4566983" y="1374992"/>
                <a:ext cx="4572000" cy="2564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14−3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3−</m:t>
                                </m:r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GB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23E696-9C92-47B0-B583-71DD160BD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4992"/>
                <a:ext cx="4572000" cy="2564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35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matrices,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smtClean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matrices,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𝐏𝐐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B56F6-B94B-48EC-91BC-8E9351996551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𝑃𝑄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d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𝑃𝑄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𝑃𝑄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B56F6-B94B-48EC-91BC-8E9351996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3170099"/>
              </a:xfrm>
              <a:prstGeom prst="rect">
                <a:avLst/>
              </a:prstGeom>
              <a:blipFill>
                <a:blip r:embed="rId4"/>
                <a:stretch>
                  <a:fillRect t="-1154" b="-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70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 such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𝐀𝐁𝐀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𝐈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prove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𝐁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20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14876"/>
              </a:xfrm>
              <a:prstGeom prst="rect">
                <a:avLst/>
              </a:prstGeom>
              <a:blipFill>
                <a:blip r:embed="rId2"/>
                <a:stretch>
                  <a:fillRect l="-1333" t="-5128" r="-2400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 such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𝐁𝐀𝐁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𝐈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prove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GB" sz="20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20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333" t="-4237" r="-2400" b="-14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47598D-554A-4F43-96FF-3829B92D9CC2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𝐵𝐴𝐵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𝐵𝐴𝐵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𝐼𝐴𝐵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𝐴𝐼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47598D-554A-4F43-96FF-3829B92D9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2246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6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9870</TotalTime>
  <Words>583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6.4) Inverting a 2 x 2 matrix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549</cp:revision>
  <dcterms:created xsi:type="dcterms:W3CDTF">2020-05-18T02:11:06Z</dcterms:created>
  <dcterms:modified xsi:type="dcterms:W3CDTF">2021-08-28T22:09:54Z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