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59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20.png"/><Relationship Id="rId2" Type="http://schemas.openxmlformats.org/officeDocument/2006/relationships/image" Target="../media/image20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0.png"/><Relationship Id="rId2" Type="http://schemas.openxmlformats.org/officeDocument/2006/relationships/image" Target="../media/image20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7.png"/><Relationship Id="rId2" Type="http://schemas.openxmlformats.org/officeDocument/2006/relationships/image" Target="../media/image104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9.png"/><Relationship Id="rId2" Type="http://schemas.openxmlformats.org/officeDocument/2006/relationships/image" Target="../media/image10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1.png"/><Relationship Id="rId2" Type="http://schemas.openxmlformats.org/officeDocument/2006/relationships/image" Target="../media/image10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3.png"/><Relationship Id="rId2" Type="http://schemas.openxmlformats.org/officeDocument/2006/relationships/image" Target="../media/image105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5.png"/><Relationship Id="rId2" Type="http://schemas.openxmlformats.org/officeDocument/2006/relationships/image" Target="../media/image10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7.png"/><Relationship Id="rId2" Type="http://schemas.openxmlformats.org/officeDocument/2006/relationships/image" Target="../media/image10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9.png"/><Relationship Id="rId2" Type="http://schemas.openxmlformats.org/officeDocument/2006/relationships/image" Target="../media/image105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90.png"/><Relationship Id="rId2" Type="http://schemas.openxmlformats.org/officeDocument/2006/relationships/image" Target="../media/image19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69680" cy="527222"/>
          </a:xfrm>
        </p:spPr>
        <p:txBody>
          <a:bodyPr/>
          <a:lstStyle/>
          <a:p>
            <a:r>
              <a:rPr lang="en-GB" dirty="0"/>
              <a:t>6.4) Differentiating hyperbolic functions</a:t>
            </a:r>
          </a:p>
        </p:txBody>
      </p:sp>
    </p:spTree>
    <p:extLst>
      <p:ext uri="{BB962C8B-B14F-4D97-AF65-F5344CB8AC3E}">
        <p14:creationId xmlns:p14="http://schemas.microsoft.com/office/powerpoint/2010/main" val="1268861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coordinates of the stationary point on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=6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coordinates of the stationary point on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045315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143</m:t>
                                  </m:r>
                                </m:e>
                              </m:rad>
                            </m:e>
                          </m:func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045315"/>
                <a:ext cx="4572001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7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first three non-zero terms of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the percentage error when this approximation is used to evaluate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first three non-zero terms of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the percentage error when this approximation is used to evaluate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0.2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799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0.0000087%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7995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66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sinh</m:t>
                            </m:r>
                          </m:fName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624273"/>
              </a:xfrm>
              <a:prstGeom prst="rect">
                <a:avLst/>
              </a:prstGeom>
              <a:blipFill>
                <a:blip r:embed="rId2"/>
                <a:stretch>
                  <a:fillRect l="-2000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24273"/>
              </a:xfrm>
              <a:prstGeom prst="rect">
                <a:avLst/>
              </a:prstGeom>
              <a:blipFill>
                <a:blip r:embed="rId3"/>
                <a:stretch>
                  <a:fillRect l="-2133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085938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01953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154984"/>
              </a:xfrm>
              <a:prstGeom prst="rect">
                <a:avLst/>
              </a:prstGeom>
              <a:blipFill>
                <a:blip r:embed="rId3"/>
                <a:stretch>
                  <a:fillRect l="-2133" t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219103"/>
                <a:ext cx="4572001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sech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219103"/>
                <a:ext cx="4572001" cy="37856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40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21910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21910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8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315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𝑐𝑜𝑠𝑒𝑐h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315745"/>
              </a:xfrm>
              <a:prstGeom prst="rect">
                <a:avLst/>
              </a:prstGeom>
              <a:blipFill>
                <a:blip r:embed="rId2"/>
                <a:stretch>
                  <a:fillRect b="-4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315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𝑐𝑜𝑠𝑒𝑐h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315745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777410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90105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23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/>
                                </a:rPr>
                                <m:t>arsinh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232004"/>
              </a:xfrm>
              <a:prstGeom prst="rect">
                <a:avLst/>
              </a:prstGeom>
              <a:blipFill>
                <a:blip r:embed="rId2"/>
                <a:stretch>
                  <a:fillRect l="-2000" t="-3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3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32004"/>
              </a:xfrm>
              <a:prstGeom prst="rect">
                <a:avLst/>
              </a:prstGeom>
              <a:blipFill>
                <a:blip r:embed="rId3"/>
                <a:stretch>
                  <a:fillRect l="-2133" t="-3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777410"/>
                <a:ext cx="4572001" cy="3986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unc>
                                <m:func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777410"/>
                <a:ext cx="4572001" cy="3986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65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6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𝑎𝑟𝑡𝑎𝑛h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𝑎𝑟𝑡𝑎𝑛h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154984"/>
              </a:xfrm>
              <a:prstGeom prst="rect">
                <a:avLst/>
              </a:prstGeom>
              <a:blipFill>
                <a:blip r:embed="rId3"/>
                <a:stretch>
                  <a:fillRect l="-2133" t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219103"/>
                <a:ext cx="4572001" cy="4137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219103"/>
                <a:ext cx="4572001" cy="4137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80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87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𝑎𝑟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prove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87349"/>
              </a:xfrm>
              <a:prstGeom prst="rect">
                <a:avLst/>
              </a:prstGeom>
              <a:blipFill>
                <a:blip r:embed="rId2"/>
                <a:stretch>
                  <a:fillRect l="-2000" t="-4494" r="-1867"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87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𝑎𝑟𝑐𝑜𝑠h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prove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87349"/>
              </a:xfrm>
              <a:prstGeom prst="rect">
                <a:avLst/>
              </a:prstGeom>
              <a:blipFill>
                <a:blip r:embed="rId3"/>
                <a:stretch>
                  <a:fillRect l="-2133" t="-4494" r="-2400"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549014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74929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597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first two non-zero terms of the series expansion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general form for the series expansion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!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!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Find, in simplest terms,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Use your approximation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find an approximate value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Calculate the percentage error in using this approximation.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597139"/>
              </a:xfrm>
              <a:prstGeom prst="rect">
                <a:avLst/>
              </a:prstGeom>
              <a:blipFill>
                <a:blip r:embed="rId2"/>
                <a:stretch>
                  <a:fillRect l="-667" b="-1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3597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first two non-zero terms of the series expansion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general form for the series expansion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!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!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Find, in simplest terms,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Use your approximation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find an approximate value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Calculate the percentage error in using this approximation.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3597139"/>
              </a:xfrm>
              <a:prstGeom prst="rect">
                <a:avLst/>
              </a:prstGeom>
              <a:blipFill>
                <a:blip r:embed="rId3"/>
                <a:stretch>
                  <a:fillRect l="-800" b="-1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4058804"/>
                <a:ext cx="4572001" cy="15299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0.48151…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0.062%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</a:t>
                </a:r>
                <a:r>
                  <a:rPr lang="en-GB" sz="1600" b="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d.p.</a:t>
                </a: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4058804"/>
                <a:ext cx="4572001" cy="1529906"/>
              </a:xfrm>
              <a:prstGeom prst="rect">
                <a:avLst/>
              </a:prstGeom>
              <a:blipFill>
                <a:blip r:embed="rId4"/>
                <a:stretch>
                  <a:fillRect l="-800" t="-1195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63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9925</TotalTime>
  <Words>1149</Words>
  <Application>Microsoft Office PowerPoint</Application>
  <PresentationFormat>On-screen Show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6.4) Differentiating hyperbolic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2021-08-29T22:50:20Z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