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22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5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80.png"/><Relationship Id="rId2" Type="http://schemas.openxmlformats.org/officeDocument/2006/relationships/image" Target="../media/image17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7.png"/><Relationship Id="rId2" Type="http://schemas.openxmlformats.org/officeDocument/2006/relationships/image" Target="../media/image102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9.png"/><Relationship Id="rId2" Type="http://schemas.openxmlformats.org/officeDocument/2006/relationships/image" Target="../media/image1028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1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3.png"/><Relationship Id="rId2" Type="http://schemas.openxmlformats.org/officeDocument/2006/relationships/image" Target="../media/image10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5.png"/><Relationship Id="rId2" Type="http://schemas.openxmlformats.org/officeDocument/2006/relationships/image" Target="../media/image10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7.png"/><Relationship Id="rId2" Type="http://schemas.openxmlformats.org/officeDocument/2006/relationships/image" Target="../media/image10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9.png"/><Relationship Id="rId2" Type="http://schemas.openxmlformats.org/officeDocument/2006/relationships/image" Target="../media/image10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2.png"/><Relationship Id="rId2" Type="http://schemas.openxmlformats.org/officeDocument/2006/relationships/image" Target="../media/image10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Identities and equations</a:t>
            </a:r>
          </a:p>
        </p:txBody>
      </p:sp>
    </p:spTree>
    <p:extLst>
      <p:ext uri="{BB962C8B-B14F-4D97-AF65-F5344CB8AC3E}">
        <p14:creationId xmlns:p14="http://schemas.microsoft.com/office/powerpoint/2010/main" val="135548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314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 your answer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314462"/>
              </a:xfrm>
              <a:prstGeom prst="rect">
                <a:avLst/>
              </a:prstGeom>
              <a:blipFill>
                <a:blip r:embed="rId2"/>
                <a:stretch>
                  <a:fillRect l="-1067" t="-2791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314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=13−3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 your answer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314462"/>
              </a:xfrm>
              <a:prstGeom prst="rect">
                <a:avLst/>
              </a:prstGeom>
              <a:blipFill>
                <a:blip r:embed="rId3"/>
                <a:stretch>
                  <a:fillRect l="-1200" t="-2791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02670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02670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417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 the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correct to 3 decimal places.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Hence write down the minimum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+6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+6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correct to 3 decimal places.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Hence write down the minimum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+6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2215991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+0.693)</m:t>
                          </m:r>
                        </m:e>
                      </m:func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2215991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15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to prove that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 panose="02040503050406030204" pitchFamily="18" charset="0"/>
                      </a:rPr>
                      <m:t>𝑠𝑒𝑐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𝑡𝑎𝑛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714876"/>
              </a:xfrm>
              <a:prstGeom prst="rect">
                <a:avLst/>
              </a:prstGeom>
              <a:blipFill>
                <a:blip r:embed="rId2"/>
                <a:stretch>
                  <a:fillRect l="-1333" t="-5128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𝑠𝑖𝑛h</m:t>
                        </m:r>
                      </m:fName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𝑐𝑜𝑠h</m:t>
                        </m:r>
                      </m:fName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to prove that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2000" b="0" i="1">
                                <a:latin typeface="Cambria Math" panose="02040503050406030204" pitchFamily="18" charset="0"/>
                              </a:rPr>
                              <m:t>cosh</m:t>
                            </m:r>
                          </m:e>
                          <m:sup>
                            <m:r>
                              <a:rPr lang="en-GB" sz="20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1">
                                <a:latin typeface="Cambria Math" panose="02040503050406030204" pitchFamily="18" charset="0"/>
                              </a:rPr>
                              <m:t>sinh</m:t>
                            </m:r>
                          </m:e>
                          <m:sup>
                            <m:r>
                              <a:rPr lang="en-GB" sz="20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14876"/>
              </a:xfrm>
              <a:prstGeom prst="rect">
                <a:avLst/>
              </a:prstGeom>
              <a:blipFill>
                <a:blip r:embed="rId3"/>
                <a:stretch>
                  <a:fillRect l="-1467" t="-5128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176541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22109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prove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prove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l="-800" t="-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070009"/>
            <a:ext cx="45720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96276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to 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=1+2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sinh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714876"/>
              </a:xfrm>
              <a:prstGeom prst="rect">
                <a:avLst/>
              </a:prstGeom>
              <a:blipFill>
                <a:blip r:embed="rId2"/>
                <a:stretch>
                  <a:fillRect l="-1333" t="-5128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to 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14876"/>
              </a:xfrm>
              <a:prstGeom prst="rect">
                <a:avLst/>
              </a:prstGeom>
              <a:blipFill>
                <a:blip r:embed="rId3"/>
                <a:stretch>
                  <a:fillRect l="-1467" t="-5128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77016" y="1176541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07101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Osborn’s rule to write down the hyperbolic identities corresponding to the trigonometric identities: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Use Osborn’s rule to write down the hyperbolic identities corresponding to the trigonometric identities: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8327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8327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639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exact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639027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639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exact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639027"/>
              </a:xfrm>
              <a:prstGeom prst="rect">
                <a:avLst/>
              </a:prstGeom>
              <a:blipFill>
                <a:blip r:embed="rId3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176541"/>
                <a:ext cx="4572001" cy="46292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176541"/>
                <a:ext cx="4572001" cy="46292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86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for all real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for all real values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17654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17654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80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for all real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for all real values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𝑠𝑖𝑛h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176541"/>
                <a:ext cx="4572001" cy="1179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3+</m:t>
                            </m:r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e>
                        </m:d>
                      </m:e>
                    </m:func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176541"/>
                <a:ext cx="4572001" cy="11792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69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for all real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for all real values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176541"/>
                <a:ext cx="4572001" cy="745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2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176541"/>
                <a:ext cx="4572001" cy="7454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303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9925</TotalTime>
  <Words>981</Words>
  <Application>Microsoft Office PowerPoint</Application>
  <PresentationFormat>On-screen Show (4:3)</PresentationFormat>
  <Paragraphs>146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6.3) Identities and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2021-08-29T22:49:31Z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