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39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6.png"/><Relationship Id="rId2" Type="http://schemas.openxmlformats.org/officeDocument/2006/relationships/image" Target="../media/image3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9.png"/><Relationship Id="rId2" Type="http://schemas.openxmlformats.org/officeDocument/2006/relationships/image" Target="../media/image3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2.png"/><Relationship Id="rId2" Type="http://schemas.openxmlformats.org/officeDocument/2006/relationships/image" Target="../media/image3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5.png"/><Relationship Id="rId2" Type="http://schemas.openxmlformats.org/officeDocument/2006/relationships/image" Target="../media/image3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6.3) Determinants</a:t>
            </a:r>
          </a:p>
        </p:txBody>
      </p:sp>
    </p:spTree>
    <p:extLst>
      <p:ext uri="{BB962C8B-B14F-4D97-AF65-F5344CB8AC3E}">
        <p14:creationId xmlns:p14="http://schemas.microsoft.com/office/powerpoint/2010/main" val="38398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017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Calculate the determinant then decide if the matrix has an inverse.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017527"/>
              </a:xfrm>
              <a:prstGeom prst="rect">
                <a:avLst/>
              </a:prstGeom>
              <a:blipFill>
                <a:blip r:embed="rId2"/>
                <a:stretch>
                  <a:fillRect l="-1333" t="-729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261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Calculate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determinant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then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decide</m:t>
                      </m:r>
                      <m:r>
                        <m:rPr>
                          <m:nor/>
                        </m:rPr>
                        <a:rPr lang="en-GB" sz="200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if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matrix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has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an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inverse</m:t>
                      </m:r>
                      <m:r>
                        <m:rPr>
                          <m:nor/>
                        </m:rPr>
                        <a:rPr lang="en-GB" sz="2000" dirty="0" smtClean="0"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2619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25853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Yes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No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2585323"/>
              </a:xfrm>
              <a:prstGeom prst="rect">
                <a:avLst/>
              </a:prstGeom>
              <a:blipFill>
                <a:blip r:embed="rId4"/>
                <a:stretch>
                  <a:fillRect t="-1415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14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80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80800"/>
              </a:xfrm>
              <a:prstGeom prst="rect">
                <a:avLst/>
              </a:prstGeom>
              <a:blipFill>
                <a:blip r:embed="rId2"/>
                <a:stretch>
                  <a:fillRect l="-1333" r="-1067" b="-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0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0800"/>
              </a:xfrm>
              <a:prstGeom prst="rect">
                <a:avLst/>
              </a:prstGeom>
              <a:blipFill>
                <a:blip r:embed="rId3"/>
                <a:stretch>
                  <a:fillRect l="-1333" r="-1067" b="-7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/>
              <p:nvPr/>
            </p:nvSpPr>
            <p:spPr>
              <a:xfrm>
                <a:off x="4572000" y="1541314"/>
                <a:ext cx="457200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43D3520-A5EB-4DB7-95D1-13EDF7A8B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1314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70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52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minor of: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2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-3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7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522859"/>
              </a:xfrm>
              <a:prstGeom prst="rect">
                <a:avLst/>
              </a:prstGeom>
              <a:blipFill>
                <a:blip r:embed="rId2"/>
                <a:stretch>
                  <a:fillRect l="-1467" b="-9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52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minor of: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5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0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-6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522859"/>
              </a:xfrm>
              <a:prstGeom prst="rect">
                <a:avLst/>
              </a:prstGeom>
              <a:blipFill>
                <a:blip r:embed="rId3"/>
                <a:stretch>
                  <a:fillRect l="-1467" b="-11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081019-A6CB-4F3B-A979-71738C28D87F}"/>
                  </a:ext>
                </a:extLst>
              </p:cNvPr>
              <p:cNvSpPr txBox="1"/>
              <p:nvPr/>
            </p:nvSpPr>
            <p:spPr>
              <a:xfrm>
                <a:off x="6123972" y="1775005"/>
                <a:ext cx="2011680" cy="4805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081019-A6CB-4F3B-A979-71738C28D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972" y="1775005"/>
                <a:ext cx="2011680" cy="4805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1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1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Calculate the determinant: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13987"/>
              </a:xfrm>
              <a:prstGeom prst="rect">
                <a:avLst/>
              </a:prstGeom>
              <a:blipFill>
                <a:blip r:embed="rId2"/>
                <a:stretch>
                  <a:fillRect l="-1333" t="-3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1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Calculate the determinant: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13987"/>
              </a:xfrm>
              <a:prstGeom prst="rect">
                <a:avLst/>
              </a:prstGeom>
              <a:blipFill>
                <a:blip r:embed="rId3"/>
                <a:stretch>
                  <a:fillRect l="-1333" t="-2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2B3624-B600-49F4-8B00-4236A3551F24}"/>
                  </a:ext>
                </a:extLst>
              </p:cNvPr>
              <p:cNvSpPr txBox="1"/>
              <p:nvPr/>
            </p:nvSpPr>
            <p:spPr>
              <a:xfrm>
                <a:off x="4572000" y="167118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2B3624-B600-49F4-8B00-4236A3551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118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86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4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possible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40825"/>
              </a:xfrm>
              <a:prstGeom prst="rect">
                <a:avLst/>
              </a:prstGeom>
              <a:blipFill>
                <a:blip r:embed="rId2"/>
                <a:stretch>
                  <a:fillRect l="-1333" r="-1467" b="-43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4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singular, find the possible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40825"/>
              </a:xfrm>
              <a:prstGeom prst="rect">
                <a:avLst/>
              </a:prstGeom>
              <a:blipFill>
                <a:blip r:embed="rId3"/>
                <a:stretch>
                  <a:fillRect l="-1333" r="-1467" b="-49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FF6F150-C14B-4CA4-B4A0-49CD5CB14D63}"/>
                  </a:ext>
                </a:extLst>
              </p:cNvPr>
              <p:cNvSpPr txBox="1"/>
              <p:nvPr/>
            </p:nvSpPr>
            <p:spPr>
              <a:xfrm>
                <a:off x="4566983" y="2289096"/>
                <a:ext cx="4572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FF6F150-C14B-4CA4-B4A0-49CD5CB14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289096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03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9870</TotalTime>
  <Words>447</Words>
  <Application>Microsoft Office PowerPoint</Application>
  <PresentationFormat>On-screen Show (4:3)</PresentationFormat>
  <Paragraphs>103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6.3) Determinants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548</cp:revision>
  <dcterms:created xsi:type="dcterms:W3CDTF">2020-05-18T02:11:06Z</dcterms:created>
  <dcterms:modified xsi:type="dcterms:W3CDTF">2021-08-28T22:09:03Z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