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9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2.png"/><Relationship Id="rId2" Type="http://schemas.openxmlformats.org/officeDocument/2006/relationships/image" Target="../media/image3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5.png"/><Relationship Id="rId2" Type="http://schemas.openxmlformats.org/officeDocument/2006/relationships/image" Target="../media/image3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1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4.png"/><Relationship Id="rId2" Type="http://schemas.openxmlformats.org/officeDocument/2006/relationships/image" Target="../media/image3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7.png"/><Relationship Id="rId2" Type="http://schemas.openxmlformats.org/officeDocument/2006/relationships/image" Target="../media/image3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3.png"/><Relationship Id="rId2" Type="http://schemas.openxmlformats.org/officeDocument/2006/relationships/image" Target="../media/image3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Matrix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379941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7498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Determine the size of the matrix AB given the dimensions of A and B</a:t>
            </a:r>
          </a:p>
          <a:p>
            <a:endParaRPr lang="en-GB" sz="1600" b="0" dirty="0">
              <a:latin typeface="Candara" panose="020E05020303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Determine the size of the matrix AB given the dimensions of A and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7E9533FD-BAF5-4A8A-A338-41D586D20CD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3371" y="1157272"/>
              <a:ext cx="4015665" cy="3520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12488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055802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19320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2830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7E9533FD-BAF5-4A8A-A338-41D586D20C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6489548"/>
                  </p:ext>
                </p:extLst>
              </p:nvPr>
            </p:nvGraphicFramePr>
            <p:xfrm>
              <a:off x="263371" y="1157272"/>
              <a:ext cx="4015665" cy="3520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120635" r="-200909" b="-7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120635" r="-101826" b="-7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220635" r="-200909" b="-6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220635" r="-101826" b="-6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320635" r="-200909" b="-5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320635" r="-101826" b="-5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420635" r="-200909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420635" r="-101826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520635" r="-200909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520635" r="-101826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812488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620635" r="-200909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620635" r="-101826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055802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720635" r="-200909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720635" r="-101826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193204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5" t="-820635" r="-200909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913" t="-820635" r="-101826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2830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ABC33E91-0CB8-45FF-A835-593E051C0B5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45150" y="1157272"/>
              <a:ext cx="4015665" cy="2371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4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95496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ABC33E91-0CB8-45FF-A835-593E051C0B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0305932"/>
                  </p:ext>
                </p:extLst>
              </p:nvPr>
            </p:nvGraphicFramePr>
            <p:xfrm>
              <a:off x="4845150" y="1157272"/>
              <a:ext cx="4015665" cy="2371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44577806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654973859"/>
                        </a:ext>
                      </a:extLst>
                    </a:gridCol>
                    <a:gridCol w="1338555">
                      <a:extLst>
                        <a:ext uri="{9D8B030D-6E8A-4147-A177-3AD203B41FA5}">
                          <a16:colId xmlns:a16="http://schemas.microsoft.com/office/drawing/2014/main" val="195265081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Dimensions of AB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latin typeface="Candara" panose="020E0502030303020204" pitchFamily="34" charset="0"/>
                            </a:rPr>
                            <a:t>(if valid)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7884071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120635" r="-200909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120635" r="-100909" b="-4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7770302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220635" r="-200909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220635" r="-100909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4059826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320635" r="-200909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320635" r="-100909" b="-2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751717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420635" r="-200909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420635" r="-100909" b="-1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485133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55" t="-520635" r="-200909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55" t="-520635" r="-100909" b="-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954960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392C609-74E8-4445-846B-AF5806FF7F7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522260" y="1614472"/>
              <a:ext cx="1338555" cy="1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1755421077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078020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3803088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3409255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2171013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0655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5392C609-74E8-4445-846B-AF5806FF7F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9113895"/>
                  </p:ext>
                </p:extLst>
              </p:nvPr>
            </p:nvGraphicFramePr>
            <p:xfrm>
              <a:off x="7522260" y="1614472"/>
              <a:ext cx="1338555" cy="1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38555">
                      <a:extLst>
                        <a:ext uri="{9D8B030D-6E8A-4147-A177-3AD203B41FA5}">
                          <a16:colId xmlns:a16="http://schemas.microsoft.com/office/drawing/2014/main" val="1755421077"/>
                        </a:ext>
                      </a:extLst>
                    </a:gridCol>
                  </a:tblGrid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52" t="-1587" r="-905" b="-40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0780209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3803088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52" t="-201587" r="-905" b="-20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3409255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Not 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2171013"/>
                      </a:ext>
                    </a:extLst>
                  </a:tr>
                  <a:tr h="382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52" t="-401587" r="-905" b="-31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0655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50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product of these matrices where possible: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blipFill>
                <a:blip r:embed="rId2"/>
                <a:stretch>
                  <a:fillRect l="-667" t="-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35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product of these matrices where possible: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35979"/>
              </a:xfrm>
              <a:prstGeom prst="rect">
                <a:avLst/>
              </a:prstGeom>
              <a:blipFill>
                <a:blip r:embed="rId3"/>
                <a:stretch>
                  <a:fillRect l="-667" t="-1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106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36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364511"/>
              </a:xfrm>
              <a:prstGeom prst="rect">
                <a:avLst/>
              </a:prstGeom>
              <a:blipFill>
                <a:blip r:embed="rId2"/>
                <a:stretch>
                  <a:fillRect l="-667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6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64511"/>
              </a:xfrm>
              <a:prstGeom prst="rect">
                <a:avLst/>
              </a:prstGeom>
              <a:blipFill>
                <a:blip r:embed="rId3"/>
                <a:stretch>
                  <a:fillRect l="-667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30408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30408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74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226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226781"/>
              </a:xfrm>
              <a:prstGeom prst="rect">
                <a:avLst/>
              </a:prstGeom>
              <a:blipFill>
                <a:blip r:embed="rId2"/>
                <a:stretch>
                  <a:fillRect l="-667" t="-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65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65805"/>
              </a:xfrm>
              <a:prstGeom prst="rect">
                <a:avLst/>
              </a:prstGeom>
              <a:blipFill>
                <a:blip r:embed="rId3"/>
                <a:stretch>
                  <a:fillRect l="-667" t="-1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99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63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12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980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980560"/>
              </a:xfrm>
              <a:prstGeom prst="rect">
                <a:avLst/>
              </a:prstGeom>
              <a:blipFill>
                <a:blip r:embed="rId2"/>
                <a:stretch>
                  <a:fillRect l="-667" t="-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97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97782"/>
              </a:xfrm>
              <a:prstGeom prst="rect">
                <a:avLst/>
              </a:prstGeom>
              <a:blipFill>
                <a:blip r:embed="rId3"/>
                <a:stretch>
                  <a:fillRect l="-667" t="-2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𝑐𝑘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502958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891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891159"/>
              </a:xfrm>
              <a:prstGeom prst="rect">
                <a:avLst/>
              </a:prstGeom>
              <a:blipFill>
                <a:blip r:embed="rId2"/>
                <a:stretch>
                  <a:fillRect l="-667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91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en-GB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91159"/>
              </a:xfrm>
              <a:prstGeom prst="rect">
                <a:avLst/>
              </a:prstGeom>
              <a:blipFill>
                <a:blip r:embed="rId3"/>
                <a:stretch>
                  <a:fillRect l="-667" b="-3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30281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0281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7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749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mr>
                    </m:m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=(0)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749179"/>
              </a:xfrm>
              <a:prstGeom prst="rect">
                <a:avLst/>
              </a:prstGeom>
              <a:blipFill>
                <a:blip r:embed="rId2"/>
                <a:stretch>
                  <a:fillRect l="-667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49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=(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</m:m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=(0)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49179"/>
              </a:xfrm>
              <a:prstGeom prst="rect">
                <a:avLst/>
              </a:prstGeom>
              <a:blipFill>
                <a:blip r:embed="rId3"/>
                <a:stretch>
                  <a:fillRect l="-667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501356"/>
              </a:xfrm>
              <a:prstGeom prst="rect">
                <a:avLst/>
              </a:prstGeom>
              <a:blipFill>
                <a:blip r:embed="rId4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78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5427511"/>
              </a:xfrm>
              <a:prstGeom prst="rect">
                <a:avLst/>
              </a:prstGeom>
              <a:blipFill>
                <a:blip r:embed="rId2"/>
                <a:stretch>
                  <a:fillRect l="-667" t="-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0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03425"/>
              </a:xfrm>
              <a:prstGeom prst="rect">
                <a:avLst/>
              </a:prstGeom>
              <a:blipFill>
                <a:blip r:embed="rId3"/>
                <a:stretch>
                  <a:fillRect l="-667" t="-1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1314"/>
                <a:ext cx="4572000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98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9869</TotalTime>
  <Words>906</Words>
  <Application>Microsoft Office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6.2) Matrix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547</cp:revision>
  <dcterms:created xsi:type="dcterms:W3CDTF">2020-05-18T02:11:06Z</dcterms:created>
  <dcterms:modified xsi:type="dcterms:W3CDTF">2021-08-28T22:07:58Z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