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379" autoAdjust="0"/>
  </p:normalViewPr>
  <p:slideViewPr>
    <p:cSldViewPr snapToGrid="0">
      <p:cViewPr varScale="1">
        <p:scale>
          <a:sx n="105" d="100"/>
          <a:sy n="105" d="100"/>
        </p:scale>
        <p:origin x="14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44.png"/><Relationship Id="rId5" Type="http://schemas.openxmlformats.org/officeDocument/2006/relationships/image" Target="../media/image177.png"/><Relationship Id="rId10" Type="http://schemas.openxmlformats.org/officeDocument/2006/relationships/image" Target="../media/image243.png"/><Relationship Id="rId4" Type="http://schemas.openxmlformats.org/officeDocument/2006/relationships/image" Target="../media/image176.png"/><Relationship Id="rId9" Type="http://schemas.openxmlformats.org/officeDocument/2006/relationships/image" Target="../media/image2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50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249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48.png"/><Relationship Id="rId5" Type="http://schemas.openxmlformats.org/officeDocument/2006/relationships/image" Target="../media/image177.png"/><Relationship Id="rId10" Type="http://schemas.openxmlformats.org/officeDocument/2006/relationships/image" Target="../media/image246.png"/><Relationship Id="rId4" Type="http://schemas.openxmlformats.org/officeDocument/2006/relationships/image" Target="../media/image176.png"/><Relationship Id="rId9" Type="http://schemas.openxmlformats.org/officeDocument/2006/relationships/image" Target="../media/image247.png"/><Relationship Id="rId14" Type="http://schemas.openxmlformats.org/officeDocument/2006/relationships/image" Target="../media/image2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6.png"/><Relationship Id="rId3" Type="http://schemas.openxmlformats.org/officeDocument/2006/relationships/image" Target="../media/image175.png"/><Relationship Id="rId7" Type="http://schemas.openxmlformats.org/officeDocument/2006/relationships/image" Target="../media/image240.png"/><Relationship Id="rId12" Type="http://schemas.openxmlformats.org/officeDocument/2006/relationships/image" Target="../media/image6.png"/><Relationship Id="rId2" Type="http://schemas.openxmlformats.org/officeDocument/2006/relationships/image" Target="../media/image223.png"/><Relationship Id="rId16" Type="http://schemas.openxmlformats.org/officeDocument/2006/relationships/image" Target="../media/image2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55.png"/><Relationship Id="rId5" Type="http://schemas.openxmlformats.org/officeDocument/2006/relationships/image" Target="../media/image177.png"/><Relationship Id="rId15" Type="http://schemas.openxmlformats.org/officeDocument/2006/relationships/image" Target="../media/image258.png"/><Relationship Id="rId10" Type="http://schemas.openxmlformats.org/officeDocument/2006/relationships/image" Target="../media/image254.png"/><Relationship Id="rId4" Type="http://schemas.openxmlformats.org/officeDocument/2006/relationships/image" Target="../media/image176.png"/><Relationship Id="rId9" Type="http://schemas.openxmlformats.org/officeDocument/2006/relationships/image" Target="../media/image253.png"/><Relationship Id="rId14" Type="http://schemas.openxmlformats.org/officeDocument/2006/relationships/image" Target="../media/image2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3.png"/><Relationship Id="rId13" Type="http://schemas.openxmlformats.org/officeDocument/2006/relationships/image" Target="../media/image268.png"/><Relationship Id="rId18" Type="http://schemas.openxmlformats.org/officeDocument/2006/relationships/image" Target="../media/image273.png"/><Relationship Id="rId3" Type="http://schemas.openxmlformats.org/officeDocument/2006/relationships/image" Target="../media/image175.png"/><Relationship Id="rId7" Type="http://schemas.openxmlformats.org/officeDocument/2006/relationships/image" Target="../media/image262.png"/><Relationship Id="rId12" Type="http://schemas.openxmlformats.org/officeDocument/2006/relationships/image" Target="../media/image267.png"/><Relationship Id="rId17" Type="http://schemas.openxmlformats.org/officeDocument/2006/relationships/image" Target="../media/image272.png"/><Relationship Id="rId2" Type="http://schemas.openxmlformats.org/officeDocument/2006/relationships/image" Target="../media/image260.png"/><Relationship Id="rId16" Type="http://schemas.openxmlformats.org/officeDocument/2006/relationships/image" Target="../media/image271.png"/><Relationship Id="rId20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66.png"/><Relationship Id="rId5" Type="http://schemas.openxmlformats.org/officeDocument/2006/relationships/image" Target="../media/image177.png"/><Relationship Id="rId15" Type="http://schemas.openxmlformats.org/officeDocument/2006/relationships/image" Target="../media/image270.png"/><Relationship Id="rId10" Type="http://schemas.openxmlformats.org/officeDocument/2006/relationships/image" Target="../media/image265.png"/><Relationship Id="rId19" Type="http://schemas.openxmlformats.org/officeDocument/2006/relationships/image" Target="../media/image274.png"/><Relationship Id="rId4" Type="http://schemas.openxmlformats.org/officeDocument/2006/relationships/image" Target="../media/image176.png"/><Relationship Id="rId9" Type="http://schemas.openxmlformats.org/officeDocument/2006/relationships/image" Target="../media/image264.png"/><Relationship Id="rId14" Type="http://schemas.openxmlformats.org/officeDocument/2006/relationships/image" Target="../media/image2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png"/><Relationship Id="rId13" Type="http://schemas.openxmlformats.org/officeDocument/2006/relationships/image" Target="../media/image281.png"/><Relationship Id="rId3" Type="http://schemas.openxmlformats.org/officeDocument/2006/relationships/image" Target="../media/image175.png"/><Relationship Id="rId7" Type="http://schemas.openxmlformats.org/officeDocument/2006/relationships/image" Target="../media/image276.png"/><Relationship Id="rId12" Type="http://schemas.openxmlformats.org/officeDocument/2006/relationships/image" Target="../media/image28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.png"/><Relationship Id="rId11" Type="http://schemas.openxmlformats.org/officeDocument/2006/relationships/image" Target="../media/image279.png"/><Relationship Id="rId5" Type="http://schemas.openxmlformats.org/officeDocument/2006/relationships/image" Target="../media/image177.png"/><Relationship Id="rId10" Type="http://schemas.openxmlformats.org/officeDocument/2006/relationships/image" Target="../media/image278.png"/><Relationship Id="rId4" Type="http://schemas.openxmlformats.org/officeDocument/2006/relationships/image" Target="../media/image176.png"/><Relationship Id="rId9" Type="http://schemas.openxmlformats.org/officeDocument/2006/relationships/image" Target="../media/image5.png"/><Relationship Id="rId14" Type="http://schemas.openxmlformats.org/officeDocument/2006/relationships/image" Target="../media/image2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290.png"/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89.png"/><Relationship Id="rId5" Type="http://schemas.openxmlformats.org/officeDocument/2006/relationships/image" Target="../media/image177.png"/><Relationship Id="rId10" Type="http://schemas.openxmlformats.org/officeDocument/2006/relationships/image" Target="../media/image288.png"/><Relationship Id="rId4" Type="http://schemas.openxmlformats.org/officeDocument/2006/relationships/image" Target="../media/image176.png"/><Relationship Id="rId9" Type="http://schemas.openxmlformats.org/officeDocument/2006/relationships/image" Target="../media/image2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295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94.png"/><Relationship Id="rId5" Type="http://schemas.openxmlformats.org/officeDocument/2006/relationships/image" Target="../media/image177.png"/><Relationship Id="rId10" Type="http://schemas.openxmlformats.org/officeDocument/2006/relationships/image" Target="../media/image293.png"/><Relationship Id="rId4" Type="http://schemas.openxmlformats.org/officeDocument/2006/relationships/image" Target="../media/image176.png"/><Relationship Id="rId9" Type="http://schemas.openxmlformats.org/officeDocument/2006/relationships/image" Target="../media/image29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13" Type="http://schemas.openxmlformats.org/officeDocument/2006/relationships/image" Target="../media/image301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12" Type="http://schemas.openxmlformats.org/officeDocument/2006/relationships/image" Target="../media/image300.png"/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11" Type="http://schemas.openxmlformats.org/officeDocument/2006/relationships/image" Target="../media/image299.png"/><Relationship Id="rId5" Type="http://schemas.openxmlformats.org/officeDocument/2006/relationships/image" Target="../media/image177.png"/><Relationship Id="rId10" Type="http://schemas.openxmlformats.org/officeDocument/2006/relationships/image" Target="../media/image298.png"/><Relationship Id="rId4" Type="http://schemas.openxmlformats.org/officeDocument/2006/relationships/image" Target="../media/image176.png"/><Relationship Id="rId9" Type="http://schemas.openxmlformats.org/officeDocument/2006/relationships/image" Target="../media/image297.png"/><Relationship Id="rId14" Type="http://schemas.openxmlformats.org/officeDocument/2006/relationships/image" Target="../media/image3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6.png"/><Relationship Id="rId3" Type="http://schemas.openxmlformats.org/officeDocument/2006/relationships/image" Target="../media/image175.png"/><Relationship Id="rId7" Type="http://schemas.openxmlformats.org/officeDocument/2006/relationships/image" Target="../media/image285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4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18" Type="http://schemas.openxmlformats.org/officeDocument/2006/relationships/image" Target="../media/image320.png"/><Relationship Id="rId26" Type="http://schemas.openxmlformats.org/officeDocument/2006/relationships/image" Target="../media/image328.png"/><Relationship Id="rId3" Type="http://schemas.openxmlformats.org/officeDocument/2006/relationships/image" Target="../media/image305.png"/><Relationship Id="rId21" Type="http://schemas.openxmlformats.org/officeDocument/2006/relationships/image" Target="../media/image323.png"/><Relationship Id="rId7" Type="http://schemas.openxmlformats.org/officeDocument/2006/relationships/image" Target="../media/image309.png"/><Relationship Id="rId12" Type="http://schemas.openxmlformats.org/officeDocument/2006/relationships/image" Target="../media/image314.png"/><Relationship Id="rId17" Type="http://schemas.openxmlformats.org/officeDocument/2006/relationships/image" Target="../media/image319.png"/><Relationship Id="rId25" Type="http://schemas.openxmlformats.org/officeDocument/2006/relationships/image" Target="../media/image327.png"/><Relationship Id="rId2" Type="http://schemas.openxmlformats.org/officeDocument/2006/relationships/image" Target="../media/image304.png"/><Relationship Id="rId16" Type="http://schemas.openxmlformats.org/officeDocument/2006/relationships/image" Target="../media/image318.png"/><Relationship Id="rId20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24" Type="http://schemas.openxmlformats.org/officeDocument/2006/relationships/image" Target="../media/image326.png"/><Relationship Id="rId5" Type="http://schemas.openxmlformats.org/officeDocument/2006/relationships/image" Target="../media/image307.png"/><Relationship Id="rId15" Type="http://schemas.openxmlformats.org/officeDocument/2006/relationships/image" Target="../media/image317.png"/><Relationship Id="rId23" Type="http://schemas.openxmlformats.org/officeDocument/2006/relationships/image" Target="../media/image325.png"/><Relationship Id="rId10" Type="http://schemas.openxmlformats.org/officeDocument/2006/relationships/image" Target="../media/image312.png"/><Relationship Id="rId19" Type="http://schemas.openxmlformats.org/officeDocument/2006/relationships/image" Target="../media/image321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Relationship Id="rId22" Type="http://schemas.openxmlformats.org/officeDocument/2006/relationships/image" Target="../media/image324.png"/><Relationship Id="rId27" Type="http://schemas.openxmlformats.org/officeDocument/2006/relationships/image" Target="../media/image3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png"/><Relationship Id="rId13" Type="http://schemas.openxmlformats.org/officeDocument/2006/relationships/image" Target="../media/image328.png"/><Relationship Id="rId3" Type="http://schemas.openxmlformats.org/officeDocument/2006/relationships/image" Target="../media/image306.png"/><Relationship Id="rId7" Type="http://schemas.openxmlformats.org/officeDocument/2006/relationships/image" Target="../media/image333.png"/><Relationship Id="rId12" Type="http://schemas.openxmlformats.org/officeDocument/2006/relationships/image" Target="../media/image327.png"/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2.png"/><Relationship Id="rId11" Type="http://schemas.openxmlformats.org/officeDocument/2006/relationships/image" Target="../media/image326.png"/><Relationship Id="rId5" Type="http://schemas.openxmlformats.org/officeDocument/2006/relationships/image" Target="../media/image331.png"/><Relationship Id="rId10" Type="http://schemas.openxmlformats.org/officeDocument/2006/relationships/image" Target="../media/image325.png"/><Relationship Id="rId4" Type="http://schemas.openxmlformats.org/officeDocument/2006/relationships/image" Target="../media/image330.png"/><Relationship Id="rId9" Type="http://schemas.openxmlformats.org/officeDocument/2006/relationships/image" Target="../media/image324.png"/><Relationship Id="rId14" Type="http://schemas.openxmlformats.org/officeDocument/2006/relationships/image" Target="../media/image32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44.png"/><Relationship Id="rId3" Type="http://schemas.openxmlformats.org/officeDocument/2006/relationships/image" Target="../media/image336.png"/><Relationship Id="rId21" Type="http://schemas.openxmlformats.org/officeDocument/2006/relationships/image" Target="../media/image347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43.png"/><Relationship Id="rId25" Type="http://schemas.openxmlformats.org/officeDocument/2006/relationships/image" Target="../media/image351.png"/><Relationship Id="rId2" Type="http://schemas.openxmlformats.org/officeDocument/2006/relationships/image" Target="../media/image335.png"/><Relationship Id="rId16" Type="http://schemas.openxmlformats.org/officeDocument/2006/relationships/image" Target="../media/image342.png"/><Relationship Id="rId20" Type="http://schemas.openxmlformats.org/officeDocument/2006/relationships/image" Target="../media/image3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50.png"/><Relationship Id="rId5" Type="http://schemas.openxmlformats.org/officeDocument/2006/relationships/image" Target="../media/image338.png"/><Relationship Id="rId15" Type="http://schemas.openxmlformats.org/officeDocument/2006/relationships/image" Target="../media/image341.png"/><Relationship Id="rId23" Type="http://schemas.openxmlformats.org/officeDocument/2006/relationships/image" Target="../media/image349.png"/><Relationship Id="rId10" Type="http://schemas.openxmlformats.org/officeDocument/2006/relationships/image" Target="../media/image328.png"/><Relationship Id="rId19" Type="http://schemas.openxmlformats.org/officeDocument/2006/relationships/image" Target="../media/image345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3" Type="http://schemas.openxmlformats.org/officeDocument/2006/relationships/image" Target="../media/image325.png"/><Relationship Id="rId21" Type="http://schemas.openxmlformats.org/officeDocument/2006/relationships/image" Target="../media/image365.png"/><Relationship Id="rId7" Type="http://schemas.openxmlformats.org/officeDocument/2006/relationships/image" Target="../media/image329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24.png"/><Relationship Id="rId16" Type="http://schemas.openxmlformats.org/officeDocument/2006/relationships/image" Target="../media/image360.png"/><Relationship Id="rId20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55.png"/><Relationship Id="rId5" Type="http://schemas.openxmlformats.org/officeDocument/2006/relationships/image" Target="../media/image327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19" Type="http://schemas.openxmlformats.org/officeDocument/2006/relationships/image" Target="../media/image363.png"/><Relationship Id="rId4" Type="http://schemas.openxmlformats.org/officeDocument/2006/relationships/image" Target="../media/image326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68.png"/><Relationship Id="rId26" Type="http://schemas.openxmlformats.org/officeDocument/2006/relationships/image" Target="../media/image376.png"/><Relationship Id="rId3" Type="http://schemas.openxmlformats.org/officeDocument/2006/relationships/image" Target="../media/image336.png"/><Relationship Id="rId21" Type="http://schemas.openxmlformats.org/officeDocument/2006/relationships/image" Target="../media/image371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67.png"/><Relationship Id="rId25" Type="http://schemas.openxmlformats.org/officeDocument/2006/relationships/image" Target="../media/image375.png"/><Relationship Id="rId2" Type="http://schemas.openxmlformats.org/officeDocument/2006/relationships/image" Target="../media/image335.png"/><Relationship Id="rId16" Type="http://schemas.openxmlformats.org/officeDocument/2006/relationships/image" Target="../media/image366.png"/><Relationship Id="rId20" Type="http://schemas.openxmlformats.org/officeDocument/2006/relationships/image" Target="../media/image370.png"/><Relationship Id="rId29" Type="http://schemas.openxmlformats.org/officeDocument/2006/relationships/image" Target="../media/image3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74.png"/><Relationship Id="rId32" Type="http://schemas.openxmlformats.org/officeDocument/2006/relationships/image" Target="../media/image382.png"/><Relationship Id="rId5" Type="http://schemas.openxmlformats.org/officeDocument/2006/relationships/image" Target="../media/image338.png"/><Relationship Id="rId15" Type="http://schemas.openxmlformats.org/officeDocument/2006/relationships/image" Target="../media/image347.png"/><Relationship Id="rId23" Type="http://schemas.openxmlformats.org/officeDocument/2006/relationships/image" Target="../media/image373.png"/><Relationship Id="rId28" Type="http://schemas.openxmlformats.org/officeDocument/2006/relationships/image" Target="../media/image378.png"/><Relationship Id="rId10" Type="http://schemas.openxmlformats.org/officeDocument/2006/relationships/image" Target="../media/image328.png"/><Relationship Id="rId19" Type="http://schemas.openxmlformats.org/officeDocument/2006/relationships/image" Target="../media/image369.png"/><Relationship Id="rId31" Type="http://schemas.openxmlformats.org/officeDocument/2006/relationships/image" Target="../media/image381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72.png"/><Relationship Id="rId27" Type="http://schemas.openxmlformats.org/officeDocument/2006/relationships/image" Target="../media/image377.png"/><Relationship Id="rId30" Type="http://schemas.openxmlformats.org/officeDocument/2006/relationships/image" Target="../media/image38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40.png"/><Relationship Id="rId18" Type="http://schemas.openxmlformats.org/officeDocument/2006/relationships/image" Target="../media/image383.png"/><Relationship Id="rId3" Type="http://schemas.openxmlformats.org/officeDocument/2006/relationships/image" Target="../media/image336.png"/><Relationship Id="rId21" Type="http://schemas.openxmlformats.org/officeDocument/2006/relationships/image" Target="../media/image386.png"/><Relationship Id="rId7" Type="http://schemas.openxmlformats.org/officeDocument/2006/relationships/image" Target="../media/image325.png"/><Relationship Id="rId12" Type="http://schemas.openxmlformats.org/officeDocument/2006/relationships/image" Target="../media/image339.png"/><Relationship Id="rId17" Type="http://schemas.openxmlformats.org/officeDocument/2006/relationships/image" Target="../media/image367.png"/><Relationship Id="rId2" Type="http://schemas.openxmlformats.org/officeDocument/2006/relationships/image" Target="../media/image335.png"/><Relationship Id="rId16" Type="http://schemas.openxmlformats.org/officeDocument/2006/relationships/image" Target="../media/image366.png"/><Relationship Id="rId20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24" Type="http://schemas.openxmlformats.org/officeDocument/2006/relationships/image" Target="../media/image389.png"/><Relationship Id="rId5" Type="http://schemas.openxmlformats.org/officeDocument/2006/relationships/image" Target="../media/image338.png"/><Relationship Id="rId15" Type="http://schemas.openxmlformats.org/officeDocument/2006/relationships/image" Target="../media/image347.png"/><Relationship Id="rId23" Type="http://schemas.openxmlformats.org/officeDocument/2006/relationships/image" Target="../media/image388.png"/><Relationship Id="rId10" Type="http://schemas.openxmlformats.org/officeDocument/2006/relationships/image" Target="../media/image328.png"/><Relationship Id="rId19" Type="http://schemas.openxmlformats.org/officeDocument/2006/relationships/image" Target="../media/image384.png"/><Relationship Id="rId4" Type="http://schemas.openxmlformats.org/officeDocument/2006/relationships/image" Target="../media/image337.png"/><Relationship Id="rId9" Type="http://schemas.openxmlformats.org/officeDocument/2006/relationships/image" Target="../media/image327.png"/><Relationship Id="rId14" Type="http://schemas.openxmlformats.org/officeDocument/2006/relationships/image" Target="../media/image332.png"/><Relationship Id="rId22" Type="http://schemas.openxmlformats.org/officeDocument/2006/relationships/image" Target="../media/image38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91.png"/><Relationship Id="rId7" Type="http://schemas.openxmlformats.org/officeDocument/2006/relationships/image" Target="../media/image395.png"/><Relationship Id="rId12" Type="http://schemas.openxmlformats.org/officeDocument/2006/relationships/image" Target="../media/image39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4.png"/><Relationship Id="rId11" Type="http://schemas.openxmlformats.org/officeDocument/2006/relationships/image" Target="../media/image3930.png"/><Relationship Id="rId5" Type="http://schemas.openxmlformats.org/officeDocument/2006/relationships/image" Target="../media/image393.png"/><Relationship Id="rId10" Type="http://schemas.openxmlformats.org/officeDocument/2006/relationships/image" Target="../media/image3920.png"/><Relationship Id="rId4" Type="http://schemas.openxmlformats.org/officeDocument/2006/relationships/image" Target="../media/image39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9.png"/><Relationship Id="rId7" Type="http://schemas.openxmlformats.org/officeDocument/2006/relationships/image" Target="../media/image17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84.png"/><Relationship Id="rId7" Type="http://schemas.openxmlformats.org/officeDocument/2006/relationships/image" Target="../media/image17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9" Type="http://schemas.openxmlformats.org/officeDocument/2006/relationships/image" Target="../media/image17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77.png"/><Relationship Id="rId3" Type="http://schemas.openxmlformats.org/officeDocument/2006/relationships/image" Target="../media/image5.png"/><Relationship Id="rId7" Type="http://schemas.openxmlformats.org/officeDocument/2006/relationships/image" Target="../media/image192.png"/><Relationship Id="rId12" Type="http://schemas.openxmlformats.org/officeDocument/2006/relationships/image" Target="../media/image17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11" Type="http://schemas.openxmlformats.org/officeDocument/2006/relationships/image" Target="../media/image175.png"/><Relationship Id="rId5" Type="http://schemas.openxmlformats.org/officeDocument/2006/relationships/image" Target="../media/image190.png"/><Relationship Id="rId10" Type="http://schemas.openxmlformats.org/officeDocument/2006/relationships/image" Target="../media/image195.png"/><Relationship Id="rId4" Type="http://schemas.openxmlformats.org/officeDocument/2006/relationships/image" Target="../media/image6.png"/><Relationship Id="rId9" Type="http://schemas.openxmlformats.org/officeDocument/2006/relationships/image" Target="../media/image1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image" Target="../media/image204.png"/><Relationship Id="rId18" Type="http://schemas.openxmlformats.org/officeDocument/2006/relationships/image" Target="../media/image209.png"/><Relationship Id="rId3" Type="http://schemas.openxmlformats.org/officeDocument/2006/relationships/image" Target="../media/image175.png"/><Relationship Id="rId21" Type="http://schemas.openxmlformats.org/officeDocument/2006/relationships/image" Target="../media/image212.png"/><Relationship Id="rId7" Type="http://schemas.openxmlformats.org/officeDocument/2006/relationships/image" Target="../media/image198.png"/><Relationship Id="rId12" Type="http://schemas.openxmlformats.org/officeDocument/2006/relationships/image" Target="../media/image203.png"/><Relationship Id="rId17" Type="http://schemas.openxmlformats.org/officeDocument/2006/relationships/image" Target="../media/image208.png"/><Relationship Id="rId2" Type="http://schemas.openxmlformats.org/officeDocument/2006/relationships/image" Target="../media/image196.png"/><Relationship Id="rId16" Type="http://schemas.openxmlformats.org/officeDocument/2006/relationships/image" Target="../media/image207.png"/><Relationship Id="rId20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02.png"/><Relationship Id="rId5" Type="http://schemas.openxmlformats.org/officeDocument/2006/relationships/image" Target="../media/image177.png"/><Relationship Id="rId15" Type="http://schemas.openxmlformats.org/officeDocument/2006/relationships/image" Target="../media/image206.png"/><Relationship Id="rId10" Type="http://schemas.openxmlformats.org/officeDocument/2006/relationships/image" Target="../media/image201.png"/><Relationship Id="rId19" Type="http://schemas.openxmlformats.org/officeDocument/2006/relationships/image" Target="../media/image210.png"/><Relationship Id="rId4" Type="http://schemas.openxmlformats.org/officeDocument/2006/relationships/image" Target="../media/image176.png"/><Relationship Id="rId9" Type="http://schemas.openxmlformats.org/officeDocument/2006/relationships/image" Target="../media/image200.png"/><Relationship Id="rId14" Type="http://schemas.openxmlformats.org/officeDocument/2006/relationships/image" Target="../media/image20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175.png"/><Relationship Id="rId7" Type="http://schemas.openxmlformats.org/officeDocument/2006/relationships/image" Target="../media/image213.png"/><Relationship Id="rId12" Type="http://schemas.openxmlformats.org/officeDocument/2006/relationships/image" Target="../media/image218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17.png"/><Relationship Id="rId5" Type="http://schemas.openxmlformats.org/officeDocument/2006/relationships/image" Target="../media/image177.png"/><Relationship Id="rId10" Type="http://schemas.openxmlformats.org/officeDocument/2006/relationships/image" Target="../media/image216.png"/><Relationship Id="rId4" Type="http://schemas.openxmlformats.org/officeDocument/2006/relationships/image" Target="../media/image176.png"/><Relationship Id="rId9" Type="http://schemas.openxmlformats.org/officeDocument/2006/relationships/image" Target="../media/image2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75.png"/><Relationship Id="rId7" Type="http://schemas.openxmlformats.org/officeDocument/2006/relationships/image" Target="../media/image213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7.png"/><Relationship Id="rId11" Type="http://schemas.openxmlformats.org/officeDocument/2006/relationships/image" Target="../media/image222.png"/><Relationship Id="rId5" Type="http://schemas.openxmlformats.org/officeDocument/2006/relationships/image" Target="../media/image177.png"/><Relationship Id="rId10" Type="http://schemas.openxmlformats.org/officeDocument/2006/relationships/image" Target="../media/image221.png"/><Relationship Id="rId4" Type="http://schemas.openxmlformats.org/officeDocument/2006/relationships/image" Target="../media/image176.png"/><Relationship Id="rId9" Type="http://schemas.openxmlformats.org/officeDocument/2006/relationships/image" Target="../media/image2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png"/><Relationship Id="rId13" Type="http://schemas.openxmlformats.org/officeDocument/2006/relationships/image" Target="../media/image231.png"/><Relationship Id="rId18" Type="http://schemas.openxmlformats.org/officeDocument/2006/relationships/image" Target="../media/image236.png"/><Relationship Id="rId3" Type="http://schemas.openxmlformats.org/officeDocument/2006/relationships/image" Target="../media/image175.png"/><Relationship Id="rId21" Type="http://schemas.openxmlformats.org/officeDocument/2006/relationships/image" Target="../media/image239.png"/><Relationship Id="rId7" Type="http://schemas.openxmlformats.org/officeDocument/2006/relationships/image" Target="../media/image225.png"/><Relationship Id="rId12" Type="http://schemas.openxmlformats.org/officeDocument/2006/relationships/image" Target="../media/image230.png"/><Relationship Id="rId17" Type="http://schemas.openxmlformats.org/officeDocument/2006/relationships/image" Target="../media/image235.png"/><Relationship Id="rId2" Type="http://schemas.openxmlformats.org/officeDocument/2006/relationships/image" Target="../media/image223.png"/><Relationship Id="rId16" Type="http://schemas.openxmlformats.org/officeDocument/2006/relationships/image" Target="../media/image234.png"/><Relationship Id="rId20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png"/><Relationship Id="rId11" Type="http://schemas.openxmlformats.org/officeDocument/2006/relationships/image" Target="../media/image229.png"/><Relationship Id="rId5" Type="http://schemas.openxmlformats.org/officeDocument/2006/relationships/image" Target="../media/image177.png"/><Relationship Id="rId15" Type="http://schemas.openxmlformats.org/officeDocument/2006/relationships/image" Target="../media/image233.png"/><Relationship Id="rId10" Type="http://schemas.openxmlformats.org/officeDocument/2006/relationships/image" Target="../media/image228.png"/><Relationship Id="rId19" Type="http://schemas.openxmlformats.org/officeDocument/2006/relationships/image" Target="../media/image237.png"/><Relationship Id="rId4" Type="http://schemas.openxmlformats.org/officeDocument/2006/relationships/image" Target="../media/image176.png"/><Relationship Id="rId9" Type="http://schemas.openxmlformats.org/officeDocument/2006/relationships/image" Target="../media/image227.png"/><Relationship Id="rId14" Type="http://schemas.openxmlformats.org/officeDocument/2006/relationships/image" Target="../media/image2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6B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7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/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square root to work,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to be greater than or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E10C547-C880-4D5C-A7A0-DD53B030015B}"/>
                  </a:ext>
                </a:extLst>
              </p:cNvPr>
              <p:cNvSpPr txBox="1"/>
              <p:nvPr/>
            </p:nvSpPr>
            <p:spPr>
              <a:xfrm>
                <a:off x="4310110" y="2805343"/>
                <a:ext cx="1214500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BE10C547-C880-4D5C-A7A0-DD53B0300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110" y="2805343"/>
                <a:ext cx="1214500" cy="243593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20FF2B1-EEE5-4951-85E8-E319C44C17FC}"/>
                  </a:ext>
                </a:extLst>
              </p:cNvPr>
              <p:cNvSpPr txBox="1"/>
              <p:nvPr/>
            </p:nvSpPr>
            <p:spPr>
              <a:xfrm>
                <a:off x="4311589" y="3312850"/>
                <a:ext cx="1009444" cy="241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20FF2B1-EEE5-4951-85E8-E319C44C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9" y="3312850"/>
                <a:ext cx="1009444" cy="241797"/>
              </a:xfrm>
              <a:prstGeom prst="rect">
                <a:avLst/>
              </a:prstGeom>
              <a:blipFill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7C1CD5B-A020-4285-B193-A2C0B084C61C}"/>
                  </a:ext>
                </a:extLst>
              </p:cNvPr>
              <p:cNvSpPr txBox="1"/>
              <p:nvPr/>
            </p:nvSpPr>
            <p:spPr>
              <a:xfrm>
                <a:off x="4810218" y="3758212"/>
                <a:ext cx="133863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B7C1CD5B-A020-4285-B193-A2C0B084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0218" y="3758212"/>
                <a:ext cx="1338636" cy="266868"/>
              </a:xfrm>
              <a:prstGeom prst="rect">
                <a:avLst/>
              </a:prstGeom>
              <a:blipFill>
                <a:blip r:embed="rId11"/>
                <a:stretch>
                  <a:fillRect l="-2273" r="-181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/>
              <p:nvPr/>
            </p:nvSpPr>
            <p:spPr>
              <a:xfrm>
                <a:off x="3949083" y="4237606"/>
                <a:ext cx="133863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83" y="4237606"/>
                <a:ext cx="1338636" cy="268663"/>
              </a:xfrm>
              <a:prstGeom prst="rect">
                <a:avLst/>
              </a:prstGeom>
              <a:blipFill>
                <a:blip r:embed="rId12"/>
                <a:stretch>
                  <a:fillRect l="-1370" r="-2283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円弧 61">
            <a:extLst>
              <a:ext uri="{FF2B5EF4-FFF2-40B4-BE49-F238E27FC236}">
                <a16:creationId xmlns:a16="http://schemas.microsoft.com/office/drawing/2014/main" id="{3D1C86F4-1445-4A5B-B205-A0FEA34A90DB}"/>
              </a:ext>
            </a:extLst>
          </p:cNvPr>
          <p:cNvSpPr/>
          <p:nvPr/>
        </p:nvSpPr>
        <p:spPr>
          <a:xfrm>
            <a:off x="5438383" y="293656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94F7069D-8B7E-4ABB-A40A-1A83D97FADE4}"/>
              </a:ext>
            </a:extLst>
          </p:cNvPr>
          <p:cNvSpPr txBox="1"/>
          <p:nvPr/>
        </p:nvSpPr>
        <p:spPr>
          <a:xfrm>
            <a:off x="3773010" y="2481393"/>
            <a:ext cx="22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It is true that: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円弧 63">
            <a:extLst>
              <a:ext uri="{FF2B5EF4-FFF2-40B4-BE49-F238E27FC236}">
                <a16:creationId xmlns:a16="http://schemas.microsoft.com/office/drawing/2014/main" id="{302281B5-D456-4BA9-BF64-DFDE6DE4E68A}"/>
              </a:ext>
            </a:extLst>
          </p:cNvPr>
          <p:cNvSpPr/>
          <p:nvPr/>
        </p:nvSpPr>
        <p:spPr>
          <a:xfrm>
            <a:off x="6068698" y="340708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円弧 64">
            <a:extLst>
              <a:ext uri="{FF2B5EF4-FFF2-40B4-BE49-F238E27FC236}">
                <a16:creationId xmlns:a16="http://schemas.microsoft.com/office/drawing/2014/main" id="{46A69601-42AD-42A4-9D38-5F21244BECE4}"/>
              </a:ext>
            </a:extLst>
          </p:cNvPr>
          <p:cNvSpPr/>
          <p:nvPr/>
        </p:nvSpPr>
        <p:spPr>
          <a:xfrm>
            <a:off x="6024309" y="390423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202ADD6-6B5C-4E9D-A5E7-A79F41EB5AAE}"/>
              </a:ext>
            </a:extLst>
          </p:cNvPr>
          <p:cNvSpPr txBox="1"/>
          <p:nvPr/>
        </p:nvSpPr>
        <p:spPr>
          <a:xfrm>
            <a:off x="6276513" y="3502324"/>
            <a:ext cx="10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19650B1-19E7-4308-B9F4-9A20E84C54A6}"/>
              </a:ext>
            </a:extLst>
          </p:cNvPr>
          <p:cNvSpPr txBox="1"/>
          <p:nvPr/>
        </p:nvSpPr>
        <p:spPr>
          <a:xfrm>
            <a:off x="6116714" y="4008351"/>
            <a:ext cx="142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Swap around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D36A17C-285E-45AC-9D02-3110F493C6A3}"/>
              </a:ext>
            </a:extLst>
          </p:cNvPr>
          <p:cNvSpPr txBox="1"/>
          <p:nvPr/>
        </p:nvSpPr>
        <p:spPr>
          <a:xfrm>
            <a:off x="5619564" y="3022930"/>
            <a:ext cx="166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E4FD185-2F07-4E89-92A2-6CF474453D7B}"/>
              </a:ext>
            </a:extLst>
          </p:cNvPr>
          <p:cNvSpPr txBox="1"/>
          <p:nvPr/>
        </p:nvSpPr>
        <p:spPr>
          <a:xfrm>
            <a:off x="3364638" y="4709687"/>
            <a:ext cx="5468644" cy="670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for this example, both the positive and negative roots would work…</a:t>
            </a:r>
          </a:p>
          <a:p>
            <a:pPr algn="ctr"/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So we need another way to eliminate the negative possibility…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CC6E3ED2-DC69-47AE-9657-EAB05D2359B3}"/>
                  </a:ext>
                </a:extLst>
              </p:cNvPr>
              <p:cNvSpPr txBox="1"/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CC6E3ED2-DC69-47AE-9657-EAB05D235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5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8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66" grpId="0"/>
      <p:bldP spid="67" grpId="0"/>
      <p:bldP spid="68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/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the square root to work,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has to be greater than or equal to 1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3B5A6B3-387E-4912-A80D-CB044CCF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5" y="1833323"/>
                <a:ext cx="5140171" cy="276999"/>
              </a:xfrm>
              <a:prstGeom prst="rect">
                <a:avLst/>
              </a:prstGeom>
              <a:blipFill>
                <a:blip r:embed="rId8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/>
              <p:nvPr/>
            </p:nvSpPr>
            <p:spPr>
              <a:xfrm>
                <a:off x="5378388" y="3047999"/>
                <a:ext cx="1004827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15535435-A498-4004-AA0A-99169DE88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388" y="3047999"/>
                <a:ext cx="1004827" cy="268663"/>
              </a:xfrm>
              <a:prstGeom prst="rect">
                <a:avLst/>
              </a:prstGeom>
              <a:blipFill>
                <a:blip r:embed="rId9"/>
                <a:stretch>
                  <a:fillRect l="-1212" r="-2424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/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248" y="2154600"/>
                <a:ext cx="901083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DEFEFEF-1AD1-42B8-B7D5-6A5543855E04}"/>
                  </a:ext>
                </a:extLst>
              </p:cNvPr>
              <p:cNvSpPr txBox="1"/>
              <p:nvPr/>
            </p:nvSpPr>
            <p:spPr>
              <a:xfrm>
                <a:off x="4944862" y="3591016"/>
                <a:ext cx="1031244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DEFEFEF-1AD1-42B8-B7D5-6A554385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862" y="3591016"/>
                <a:ext cx="1031244" cy="240835"/>
              </a:xfrm>
              <a:prstGeom prst="rect">
                <a:avLst/>
              </a:prstGeom>
              <a:blipFill>
                <a:blip r:embed="rId11"/>
                <a:stretch>
                  <a:fillRect r="-118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円弧 26">
            <a:extLst>
              <a:ext uri="{FF2B5EF4-FFF2-40B4-BE49-F238E27FC236}">
                <a16:creationId xmlns:a16="http://schemas.microsoft.com/office/drawing/2014/main" id="{7A8E3971-12DF-4A34-9B58-758A6A3AE5DB}"/>
              </a:ext>
            </a:extLst>
          </p:cNvPr>
          <p:cNvSpPr/>
          <p:nvPr/>
        </p:nvSpPr>
        <p:spPr>
          <a:xfrm>
            <a:off x="6370538" y="3202896"/>
            <a:ext cx="314347" cy="57011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DE82C0-50A6-4547-9451-AE90E1D925B5}"/>
                  </a:ext>
                </a:extLst>
              </p:cNvPr>
              <p:cNvSpPr txBox="1"/>
              <p:nvPr/>
            </p:nvSpPr>
            <p:spPr>
              <a:xfrm>
                <a:off x="6613864" y="3227116"/>
                <a:ext cx="1491448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28DE82C0-50A6-4547-9451-AE90E1D92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864" y="3227116"/>
                <a:ext cx="1491448" cy="477503"/>
              </a:xfrm>
              <a:prstGeom prst="rect">
                <a:avLst/>
              </a:prstGeom>
              <a:blipFill>
                <a:blip r:embed="rId12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1B1B24-9F9F-4A04-B43D-F38345474AF0}"/>
                  </a:ext>
                </a:extLst>
              </p:cNvPr>
              <p:cNvSpPr txBox="1"/>
              <p:nvPr/>
            </p:nvSpPr>
            <p:spPr>
              <a:xfrm>
                <a:off x="3755254" y="4097127"/>
                <a:ext cx="4900474" cy="1587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is the difference between a square root and the square root of the number one less</a:t>
                </a: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example, the difference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all values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this difference is between 0 and 1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Therefore: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1B1B24-9F9F-4A04-B43D-F38345474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54" y="4097127"/>
                <a:ext cx="4900474" cy="1587679"/>
              </a:xfrm>
              <a:prstGeom prst="rect">
                <a:avLst/>
              </a:prstGeom>
              <a:blipFill>
                <a:blip r:embed="rId13"/>
                <a:stretch>
                  <a:fillRect r="-373" b="-1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/>
              <p:nvPr/>
            </p:nvSpPr>
            <p:spPr>
              <a:xfrm>
                <a:off x="5379868" y="5748290"/>
                <a:ext cx="167244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868" y="5748290"/>
                <a:ext cx="1672446" cy="268663"/>
              </a:xfrm>
              <a:prstGeom prst="rect">
                <a:avLst/>
              </a:prstGeom>
              <a:blipFill>
                <a:blip r:embed="rId14"/>
                <a:stretch>
                  <a:fillRect l="-1460" r="-1825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9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26" grpId="0"/>
      <p:bldP spid="27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/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3ADFF4D1-BFD9-491D-92E6-D915576CD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774" y="1433916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/>
              <p:nvPr/>
            </p:nvSpPr>
            <p:spPr>
              <a:xfrm>
                <a:off x="1389355" y="4507183"/>
                <a:ext cx="90108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B772280A-3374-4CB0-B3A3-3D01449D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355" y="4507183"/>
                <a:ext cx="901083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/>
              <p:nvPr/>
            </p:nvSpPr>
            <p:spPr>
              <a:xfrm>
                <a:off x="976543" y="4940422"/>
                <a:ext cx="1672446" cy="268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BCD3BF9A-D228-4BA1-BD23-4B89B1470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43" y="4940422"/>
                <a:ext cx="1672446" cy="268663"/>
              </a:xfrm>
              <a:prstGeom prst="rect">
                <a:avLst/>
              </a:prstGeom>
              <a:blipFill>
                <a:blip r:embed="rId9"/>
                <a:stretch>
                  <a:fillRect l="-1455" r="-145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0B54D0-8229-4C92-8F48-B9B893CE7306}"/>
                  </a:ext>
                </a:extLst>
              </p:cNvPr>
              <p:cNvSpPr txBox="1"/>
              <p:nvPr/>
            </p:nvSpPr>
            <p:spPr>
              <a:xfrm>
                <a:off x="5380908" y="1959178"/>
                <a:ext cx="1698285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0B54D0-8229-4C92-8F48-B9B893CE7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08" y="1959178"/>
                <a:ext cx="1698285" cy="325538"/>
              </a:xfrm>
              <a:prstGeom prst="rect">
                <a:avLst/>
              </a:prstGeom>
              <a:blipFill>
                <a:blip r:embed="rId10"/>
                <a:stretch>
                  <a:fillRect l="-2158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EC29FF-41E0-4070-AC44-1B8DE9136A17}"/>
                  </a:ext>
                </a:extLst>
              </p:cNvPr>
              <p:cNvSpPr txBox="1"/>
              <p:nvPr/>
            </p:nvSpPr>
            <p:spPr>
              <a:xfrm>
                <a:off x="4800935" y="2482961"/>
                <a:ext cx="2285626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EEC29FF-41E0-4070-AC44-1B8DE9136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35" y="2482961"/>
                <a:ext cx="2285626" cy="325538"/>
              </a:xfrm>
              <a:prstGeom prst="rect">
                <a:avLst/>
              </a:prstGeom>
              <a:blipFill>
                <a:blip r:embed="rId11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extLst>
              <a:ext uri="{FF2B5EF4-FFF2-40B4-BE49-F238E27FC236}">
                <a16:creationId xmlns:a16="http://schemas.microsoft.com/office/drawing/2014/main" id="{C83EA6E2-C4FA-40FE-9E91-A6CBA42B888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4851" t="22938" r="25248" b="24080"/>
          <a:stretch/>
        </p:blipFill>
        <p:spPr>
          <a:xfrm>
            <a:off x="5674677" y="4722920"/>
            <a:ext cx="1981844" cy="1975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AF6F1A-2C82-41F2-B2BE-5404E51A0CF6}"/>
                  </a:ext>
                </a:extLst>
              </p:cNvPr>
              <p:cNvSpPr txBox="1"/>
              <p:nvPr/>
            </p:nvSpPr>
            <p:spPr>
              <a:xfrm>
                <a:off x="6709848" y="4970484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AF6F1A-2C82-41F2-B2BE-5404E51A0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48" y="4970484"/>
                <a:ext cx="930319" cy="184666"/>
              </a:xfrm>
              <a:prstGeom prst="rect">
                <a:avLst/>
              </a:prstGeom>
              <a:blipFill>
                <a:blip r:embed="rId13"/>
                <a:stretch>
                  <a:fillRect l="-3289" t="-3226" r="-1974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0CB2D150-8BB9-44DF-95E8-18585F9CE0BC}"/>
              </a:ext>
            </a:extLst>
          </p:cNvPr>
          <p:cNvSpPr/>
          <p:nvPr/>
        </p:nvSpPr>
        <p:spPr>
          <a:xfrm>
            <a:off x="7018608" y="164042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83CD11A-D138-4540-B235-64AF88420E31}"/>
              </a:ext>
            </a:extLst>
          </p:cNvPr>
          <p:cNvSpPr txBox="1"/>
          <p:nvPr/>
        </p:nvSpPr>
        <p:spPr>
          <a:xfrm>
            <a:off x="7155402" y="1638014"/>
            <a:ext cx="198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3D738B35-3A09-4D16-8B99-3044885A9585}"/>
              </a:ext>
            </a:extLst>
          </p:cNvPr>
          <p:cNvSpPr/>
          <p:nvPr/>
        </p:nvSpPr>
        <p:spPr>
          <a:xfrm>
            <a:off x="7027486" y="2181964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4C7D2F3-DCDC-4553-A3B5-99FE9936FBDF}"/>
                  </a:ext>
                </a:extLst>
              </p:cNvPr>
              <p:cNvSpPr txBox="1"/>
              <p:nvPr/>
            </p:nvSpPr>
            <p:spPr>
              <a:xfrm>
                <a:off x="7288567" y="2286084"/>
                <a:ext cx="9499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4C7D2F3-DCDC-4553-A3B5-99FE9936F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567" y="2286084"/>
                <a:ext cx="949911" cy="276999"/>
              </a:xfrm>
              <a:prstGeom prst="rect">
                <a:avLst/>
              </a:prstGeom>
              <a:blipFill>
                <a:blip r:embed="rId1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A319D18-2A40-48C9-B4D4-2902CF81EAF4}"/>
              </a:ext>
            </a:extLst>
          </p:cNvPr>
          <p:cNvSpPr/>
          <p:nvPr/>
        </p:nvSpPr>
        <p:spPr>
          <a:xfrm>
            <a:off x="5344358" y="2006353"/>
            <a:ext cx="230819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7E97E76A-F032-45E2-8E9E-9BC62A75D73B}"/>
              </a:ext>
            </a:extLst>
          </p:cNvPr>
          <p:cNvSpPr/>
          <p:nvPr/>
        </p:nvSpPr>
        <p:spPr>
          <a:xfrm>
            <a:off x="4768789" y="2513860"/>
            <a:ext cx="761999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53F51A13-BEC3-4E20-846E-A6586C76D5AD}"/>
              </a:ext>
            </a:extLst>
          </p:cNvPr>
          <p:cNvSpPr/>
          <p:nvPr/>
        </p:nvSpPr>
        <p:spPr>
          <a:xfrm>
            <a:off x="1450020" y="4095565"/>
            <a:ext cx="111562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C750D16-88DF-4CF5-BD68-D5A7EB5DC5E1}"/>
                  </a:ext>
                </a:extLst>
              </p:cNvPr>
              <p:cNvSpPr txBox="1"/>
              <p:nvPr/>
            </p:nvSpPr>
            <p:spPr>
              <a:xfrm>
                <a:off x="3977196" y="3042165"/>
                <a:ext cx="5166803" cy="1593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the graph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𝑎𝑟𝑐𝑜𝑠h𝑥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value has to be positive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However, if we do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𝑙𝑛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of a value between 0 and 1, we will get a negative answer</a:t>
                </a: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171450" indent="-171450" algn="ctr">
                  <a:buFont typeface="Wingdings" panose="05000000000000000000" pitchFamily="2" charset="2"/>
                  <a:buChar char="à"/>
                </a:pP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Hence, we can eliminate the possibility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−1</m:t>
                        </m:r>
                      </m:e>
                    </m:rad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AC750D16-88DF-4CF5-BD68-D5A7EB5DC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196" y="3042165"/>
                <a:ext cx="5166803" cy="1593834"/>
              </a:xfrm>
              <a:prstGeom prst="rect">
                <a:avLst/>
              </a:prstGeom>
              <a:blipFill>
                <a:blip r:embed="rId15"/>
                <a:stretch>
                  <a:fillRect b="-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A10442DD-2C96-4391-86B8-8EE0FA8B4994}"/>
              </a:ext>
            </a:extLst>
          </p:cNvPr>
          <p:cNvSpPr/>
          <p:nvPr/>
        </p:nvSpPr>
        <p:spPr>
          <a:xfrm>
            <a:off x="918839" y="4931545"/>
            <a:ext cx="1771095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DE35C9-4270-4CD1-AAF4-79CD741D6FEC}"/>
                  </a:ext>
                </a:extLst>
              </p:cNvPr>
              <p:cNvSpPr txBox="1"/>
              <p:nvPr/>
            </p:nvSpPr>
            <p:spPr>
              <a:xfrm>
                <a:off x="4784659" y="2963835"/>
                <a:ext cx="2285626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1DE35C9-4270-4CD1-AAF4-79CD741D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59" y="2963835"/>
                <a:ext cx="2285626" cy="325538"/>
              </a:xfrm>
              <a:prstGeom prst="rect">
                <a:avLst/>
              </a:prstGeom>
              <a:blipFill>
                <a:blip r:embed="rId16"/>
                <a:stretch>
                  <a:fillRect l="-1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円弧 41">
            <a:extLst>
              <a:ext uri="{FF2B5EF4-FFF2-40B4-BE49-F238E27FC236}">
                <a16:creationId xmlns:a16="http://schemas.microsoft.com/office/drawing/2014/main" id="{EE202BC5-CB35-4E10-8F31-19283701605E}"/>
              </a:ext>
            </a:extLst>
          </p:cNvPr>
          <p:cNvSpPr/>
          <p:nvPr/>
        </p:nvSpPr>
        <p:spPr>
          <a:xfrm>
            <a:off x="7011210" y="266283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2978346-5703-42E8-AB90-0158586FCA9A}"/>
              </a:ext>
            </a:extLst>
          </p:cNvPr>
          <p:cNvSpPr txBox="1"/>
          <p:nvPr/>
        </p:nvSpPr>
        <p:spPr>
          <a:xfrm>
            <a:off x="7156881" y="2660426"/>
            <a:ext cx="166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Eliminate the negative possibility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0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1" grpId="0"/>
      <p:bldP spid="31" grpId="1"/>
      <p:bldP spid="32" grpId="0" animBg="1"/>
      <p:bldP spid="33" grpId="0"/>
      <p:bldP spid="34" grpId="0" animBg="1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build="allAtOnce"/>
      <p:bldP spid="40" grpId="0" animBg="1"/>
      <p:bldP spid="40" grpId="1" animBg="1"/>
      <p:bldP spid="41" grpId="0"/>
      <p:bldP spid="42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logarithms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blipFill>
                <a:blip r:embed="rId6"/>
                <a:stretch>
                  <a:fillRect t="-2326" r="-185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160A30B-0DAD-4153-9E6F-80624C138D5D}"/>
                  </a:ext>
                </a:extLst>
              </p:cNvPr>
              <p:cNvSpPr txBox="1"/>
              <p:nvPr/>
            </p:nvSpPr>
            <p:spPr>
              <a:xfrm>
                <a:off x="5141840" y="1383817"/>
                <a:ext cx="107959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B160A30B-0DAD-4153-9E6F-80624C13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840" y="1383817"/>
                <a:ext cx="1079591" cy="215444"/>
              </a:xfrm>
              <a:prstGeom prst="rect">
                <a:avLst/>
              </a:prstGeom>
              <a:blipFill>
                <a:blip r:embed="rId7"/>
                <a:stretch>
                  <a:fillRect l="-3371" r="-562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2362DD6-0F39-479D-89B9-F064EAA70C25}"/>
                  </a:ext>
                </a:extLst>
              </p:cNvPr>
              <p:cNvSpPr txBox="1"/>
              <p:nvPr/>
            </p:nvSpPr>
            <p:spPr>
              <a:xfrm>
                <a:off x="4778543" y="1844034"/>
                <a:ext cx="8520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2362DD6-0F39-479D-89B9-F064EAA70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543" y="1844034"/>
                <a:ext cx="852093" cy="215444"/>
              </a:xfrm>
              <a:prstGeom prst="rect">
                <a:avLst/>
              </a:prstGeom>
              <a:blipFill>
                <a:blip r:embed="rId8"/>
                <a:stretch>
                  <a:fillRect l="-4286" r="-714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E081719-238F-49C9-A51C-A57FFE660EF1}"/>
                  </a:ext>
                </a:extLst>
              </p:cNvPr>
              <p:cNvSpPr txBox="1"/>
              <p:nvPr/>
            </p:nvSpPr>
            <p:spPr>
              <a:xfrm>
                <a:off x="4700915" y="2231823"/>
                <a:ext cx="958724" cy="435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1E081719-238F-49C9-A51C-A57FFE660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915" y="2231823"/>
                <a:ext cx="958724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334A7C-7A77-4068-BC6C-F6C81C9CFC71}"/>
                  </a:ext>
                </a:extLst>
              </p:cNvPr>
              <p:cNvSpPr txBox="1"/>
              <p:nvPr/>
            </p:nvSpPr>
            <p:spPr>
              <a:xfrm>
                <a:off x="4708283" y="2882163"/>
                <a:ext cx="16903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7334A7C-7A77-4068-BC6C-F6C81C9CF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283" y="2882163"/>
                <a:ext cx="1690335" cy="215444"/>
              </a:xfrm>
              <a:prstGeom prst="rect">
                <a:avLst/>
              </a:prstGeom>
              <a:blipFill>
                <a:blip r:embed="rId10"/>
                <a:stretch>
                  <a:fillRect l="-1079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円弧 54">
            <a:extLst>
              <a:ext uri="{FF2B5EF4-FFF2-40B4-BE49-F238E27FC236}">
                <a16:creationId xmlns:a16="http://schemas.microsoft.com/office/drawing/2014/main" id="{1655CC5E-D024-4CC6-8E46-66E895E88560}"/>
              </a:ext>
            </a:extLst>
          </p:cNvPr>
          <p:cNvSpPr/>
          <p:nvPr/>
        </p:nvSpPr>
        <p:spPr>
          <a:xfrm>
            <a:off x="6157474" y="151613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BF8A698-401F-4FA3-AC8F-039AA218B758}"/>
                  </a:ext>
                </a:extLst>
              </p:cNvPr>
              <p:cNvSpPr txBox="1"/>
              <p:nvPr/>
            </p:nvSpPr>
            <p:spPr>
              <a:xfrm>
                <a:off x="6329779" y="1611380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0BF8A698-401F-4FA3-AC8F-039AA218B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9" y="1611380"/>
                <a:ext cx="1305017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57F47DF8-5F8E-4B85-9EE7-E479D8A34C63}"/>
              </a:ext>
            </a:extLst>
          </p:cNvPr>
          <p:cNvSpPr/>
          <p:nvPr/>
        </p:nvSpPr>
        <p:spPr>
          <a:xfrm>
            <a:off x="5581905" y="199701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円弧 57">
            <a:extLst>
              <a:ext uri="{FF2B5EF4-FFF2-40B4-BE49-F238E27FC236}">
                <a16:creationId xmlns:a16="http://schemas.microsoft.com/office/drawing/2014/main" id="{79D407F0-0E50-4F16-8BB4-C690B30A1F13}"/>
              </a:ext>
            </a:extLst>
          </p:cNvPr>
          <p:cNvSpPr/>
          <p:nvPr/>
        </p:nvSpPr>
        <p:spPr>
          <a:xfrm>
            <a:off x="6309872" y="2476406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CE0BDAB-FE8C-4558-8E52-ABAAA990D882}"/>
              </a:ext>
            </a:extLst>
          </p:cNvPr>
          <p:cNvSpPr txBox="1"/>
          <p:nvPr/>
        </p:nvSpPr>
        <p:spPr>
          <a:xfrm>
            <a:off x="5788241" y="1966487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A26BF12-5435-4961-A017-B9896C375EE4}"/>
                  </a:ext>
                </a:extLst>
              </p:cNvPr>
              <p:cNvSpPr txBox="1"/>
              <p:nvPr/>
            </p:nvSpPr>
            <p:spPr>
              <a:xfrm>
                <a:off x="4717162" y="3334924"/>
                <a:ext cx="15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4A26BF12-5435-4961-A017-B9896C37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62" y="3334924"/>
                <a:ext cx="1543564" cy="215444"/>
              </a:xfrm>
              <a:prstGeom prst="rect">
                <a:avLst/>
              </a:prstGeom>
              <a:blipFill>
                <a:blip r:embed="rId12"/>
                <a:stretch>
                  <a:fillRect l="-1581" t="-2857" r="-395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45841B3-ADF7-452D-B0A3-D5F9BB3A42D7}"/>
                  </a:ext>
                </a:extLst>
              </p:cNvPr>
              <p:cNvSpPr txBox="1"/>
              <p:nvPr/>
            </p:nvSpPr>
            <p:spPr>
              <a:xfrm>
                <a:off x="4443434" y="3806920"/>
                <a:ext cx="15435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145841B3-ADF7-452D-B0A3-D5F9BB3A4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434" y="3806920"/>
                <a:ext cx="1543564" cy="215444"/>
              </a:xfrm>
              <a:prstGeom prst="rect">
                <a:avLst/>
              </a:prstGeom>
              <a:blipFill>
                <a:blip r:embed="rId13"/>
                <a:stretch>
                  <a:fillRect l="-1581" r="-395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B7F91F2-D1C7-4366-BDA5-9E41EC173300}"/>
                  </a:ext>
                </a:extLst>
              </p:cNvPr>
              <p:cNvSpPr txBox="1"/>
              <p:nvPr/>
            </p:nvSpPr>
            <p:spPr>
              <a:xfrm>
                <a:off x="4452312" y="4250804"/>
                <a:ext cx="152317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テキスト ボックス 76">
                <a:extLst>
                  <a:ext uri="{FF2B5EF4-FFF2-40B4-BE49-F238E27FC236}">
                    <a16:creationId xmlns:a16="http://schemas.microsoft.com/office/drawing/2014/main" id="{CB7F91F2-D1C7-4366-BDA5-9E41EC173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2312" y="4250804"/>
                <a:ext cx="1523174" cy="215444"/>
              </a:xfrm>
              <a:prstGeom prst="rect">
                <a:avLst/>
              </a:prstGeom>
              <a:blipFill>
                <a:blip r:embed="rId14"/>
                <a:stretch>
                  <a:fillRect l="-1200" r="-800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4C9AC89A-319B-42D8-98FD-35F5ADDD8735}"/>
                  </a:ext>
                </a:extLst>
              </p:cNvPr>
              <p:cNvSpPr txBox="1"/>
              <p:nvPr/>
            </p:nvSpPr>
            <p:spPr>
              <a:xfrm>
                <a:off x="5011605" y="4623666"/>
                <a:ext cx="95872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4C9AC89A-319B-42D8-98FD-35F5ADDD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605" y="4623666"/>
                <a:ext cx="958724" cy="403316"/>
              </a:xfrm>
              <a:prstGeom prst="rect">
                <a:avLst/>
              </a:prstGeom>
              <a:blipFill>
                <a:blip r:embed="rId15"/>
                <a:stretch>
                  <a:fillRect l="-1911" r="-1911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CA9F27D5-BF36-4E8A-AAB2-0C81D297EB9C}"/>
                  </a:ext>
                </a:extLst>
              </p:cNvPr>
              <p:cNvSpPr txBox="1"/>
              <p:nvPr/>
            </p:nvSpPr>
            <p:spPr>
              <a:xfrm>
                <a:off x="5091504" y="5182959"/>
                <a:ext cx="1201034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CA9F27D5-BF36-4E8A-AAB2-0C81D297E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04" y="5182959"/>
                <a:ext cx="1201034" cy="410497"/>
              </a:xfrm>
              <a:prstGeom prst="rect">
                <a:avLst/>
              </a:prstGeom>
              <a:blipFill>
                <a:blip r:embed="rId16"/>
                <a:stretch>
                  <a:fillRect l="-3046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/>
              <p:nvPr/>
            </p:nvSpPr>
            <p:spPr>
              <a:xfrm>
                <a:off x="5189159" y="5777763"/>
                <a:ext cx="1230978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9159" y="5777763"/>
                <a:ext cx="1230978" cy="410497"/>
              </a:xfrm>
              <a:prstGeom prst="rect">
                <a:avLst/>
              </a:prstGeom>
              <a:blipFill>
                <a:blip r:embed="rId17"/>
                <a:stretch>
                  <a:fillRect l="-2970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円弧 80">
            <a:extLst>
              <a:ext uri="{FF2B5EF4-FFF2-40B4-BE49-F238E27FC236}">
                <a16:creationId xmlns:a16="http://schemas.microsoft.com/office/drawing/2014/main" id="{AF88DB34-1F2E-4F13-A6A6-96C281EF086A}"/>
              </a:ext>
            </a:extLst>
          </p:cNvPr>
          <p:cNvSpPr/>
          <p:nvPr/>
        </p:nvSpPr>
        <p:spPr>
          <a:xfrm>
            <a:off x="6256606" y="299131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円弧 81">
            <a:extLst>
              <a:ext uri="{FF2B5EF4-FFF2-40B4-BE49-F238E27FC236}">
                <a16:creationId xmlns:a16="http://schemas.microsoft.com/office/drawing/2014/main" id="{E3ED726C-6CE5-4F31-A587-0F35269E37AF}"/>
              </a:ext>
            </a:extLst>
          </p:cNvPr>
          <p:cNvSpPr/>
          <p:nvPr/>
        </p:nvSpPr>
        <p:spPr>
          <a:xfrm>
            <a:off x="6150074" y="347958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円弧 82">
            <a:extLst>
              <a:ext uri="{FF2B5EF4-FFF2-40B4-BE49-F238E27FC236}">
                <a16:creationId xmlns:a16="http://schemas.microsoft.com/office/drawing/2014/main" id="{2BFCD7EF-3304-4AC8-A81E-57D7F81BBBDB}"/>
              </a:ext>
            </a:extLst>
          </p:cNvPr>
          <p:cNvSpPr/>
          <p:nvPr/>
        </p:nvSpPr>
        <p:spPr>
          <a:xfrm>
            <a:off x="5901500" y="39323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円弧 83">
            <a:extLst>
              <a:ext uri="{FF2B5EF4-FFF2-40B4-BE49-F238E27FC236}">
                <a16:creationId xmlns:a16="http://schemas.microsoft.com/office/drawing/2014/main" id="{BA07CEF9-1FAE-4F71-BD3C-06FDF4BBE63D}"/>
              </a:ext>
            </a:extLst>
          </p:cNvPr>
          <p:cNvSpPr/>
          <p:nvPr/>
        </p:nvSpPr>
        <p:spPr>
          <a:xfrm>
            <a:off x="5945888" y="442949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円弧 84">
            <a:extLst>
              <a:ext uri="{FF2B5EF4-FFF2-40B4-BE49-F238E27FC236}">
                <a16:creationId xmlns:a16="http://schemas.microsoft.com/office/drawing/2014/main" id="{FF357C1A-19FF-4E62-A2A6-6562A094339A}"/>
              </a:ext>
            </a:extLst>
          </p:cNvPr>
          <p:cNvSpPr/>
          <p:nvPr/>
        </p:nvSpPr>
        <p:spPr>
          <a:xfrm>
            <a:off x="6212218" y="490888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円弧 85">
            <a:extLst>
              <a:ext uri="{FF2B5EF4-FFF2-40B4-BE49-F238E27FC236}">
                <a16:creationId xmlns:a16="http://schemas.microsoft.com/office/drawing/2014/main" id="{3B178FB1-4411-4D0F-BC4E-A0035D3CB3EF}"/>
              </a:ext>
            </a:extLst>
          </p:cNvPr>
          <p:cNvSpPr/>
          <p:nvPr/>
        </p:nvSpPr>
        <p:spPr>
          <a:xfrm>
            <a:off x="6372016" y="547705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E11A657-447F-4600-ACB7-3304A49F9107}"/>
                  </a:ext>
                </a:extLst>
              </p:cNvPr>
              <p:cNvSpPr txBox="1"/>
              <p:nvPr/>
            </p:nvSpPr>
            <p:spPr>
              <a:xfrm>
                <a:off x="6551721" y="2543535"/>
                <a:ext cx="15535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E11A657-447F-4600-ACB7-3304A49F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721" y="2543535"/>
                <a:ext cx="155359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7F16DF-CF26-4065-B38F-C9AABAB30488}"/>
                  </a:ext>
                </a:extLst>
              </p:cNvPr>
              <p:cNvSpPr txBox="1"/>
              <p:nvPr/>
            </p:nvSpPr>
            <p:spPr>
              <a:xfrm>
                <a:off x="6329778" y="3537835"/>
                <a:ext cx="21128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add 1</a:t>
                </a:r>
              </a:p>
            </p:txBody>
          </p:sp>
        </mc:Choice>
        <mc:Fallback xmlns=""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287F16DF-CF26-4065-B38F-C9AABAB304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78" y="3537835"/>
                <a:ext cx="2112885" cy="276999"/>
              </a:xfrm>
              <a:prstGeom prst="rect">
                <a:avLst/>
              </a:prstGeom>
              <a:blipFill>
                <a:blip r:embed="rId19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07C6A80-E771-4EC7-A2B4-CF415FFF8A43}"/>
              </a:ext>
            </a:extLst>
          </p:cNvPr>
          <p:cNvSpPr txBox="1"/>
          <p:nvPr/>
        </p:nvSpPr>
        <p:spPr>
          <a:xfrm>
            <a:off x="6489577" y="3111706"/>
            <a:ext cx="169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the bracket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02744EB8-BD4E-4DA1-933D-9DCDA8039334}"/>
                  </a:ext>
                </a:extLst>
              </p:cNvPr>
              <p:cNvSpPr txBox="1"/>
              <p:nvPr/>
            </p:nvSpPr>
            <p:spPr>
              <a:xfrm>
                <a:off x="6161104" y="4532134"/>
                <a:ext cx="1278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02744EB8-BD4E-4DA1-933D-9DCDA803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104" y="4532134"/>
                <a:ext cx="1278384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FA098F40-5EA9-4D59-B6DB-01C67515570B}"/>
              </a:ext>
            </a:extLst>
          </p:cNvPr>
          <p:cNvSpPr txBox="1"/>
          <p:nvPr/>
        </p:nvSpPr>
        <p:spPr>
          <a:xfrm>
            <a:off x="6436311" y="5002651"/>
            <a:ext cx="188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7B42D702-D662-463D-AC68-447A9FC2F283}"/>
              </a:ext>
            </a:extLst>
          </p:cNvPr>
          <p:cNvSpPr txBox="1"/>
          <p:nvPr/>
        </p:nvSpPr>
        <p:spPr>
          <a:xfrm>
            <a:off x="6019060" y="4026108"/>
            <a:ext cx="17932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Factorise</a:t>
            </a:r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294AB5A6-256B-4CC1-BCE3-DC0BE0E8B8EF}"/>
              </a:ext>
            </a:extLst>
          </p:cNvPr>
          <p:cNvSpPr txBox="1"/>
          <p:nvPr/>
        </p:nvSpPr>
        <p:spPr>
          <a:xfrm>
            <a:off x="6649376" y="5579699"/>
            <a:ext cx="1020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3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5" grpId="0"/>
      <p:bldP spid="46" grpId="0"/>
      <p:bldP spid="55" grpId="0" animBg="1"/>
      <p:bldP spid="56" grpId="0"/>
      <p:bldP spid="57" grpId="0" animBg="1"/>
      <p:bldP spid="58" grpId="0" animBg="1"/>
      <p:bldP spid="65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an expression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using logarithms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316520"/>
                <a:ext cx="3284144" cy="523220"/>
              </a:xfrm>
              <a:prstGeom prst="rect">
                <a:avLst/>
              </a:prstGeom>
              <a:blipFill>
                <a:blip r:embed="rId6"/>
                <a:stretch>
                  <a:fillRect t="-2326" r="-1855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/>
              <p:nvPr/>
            </p:nvSpPr>
            <p:spPr>
              <a:xfrm>
                <a:off x="5171403" y="1436582"/>
                <a:ext cx="1230978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8AF875AC-C117-4284-AFE4-3533921B9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03" y="1436582"/>
                <a:ext cx="1230978" cy="410497"/>
              </a:xfrm>
              <a:prstGeom prst="rect">
                <a:avLst/>
              </a:prstGeom>
              <a:blipFill>
                <a:blip r:embed="rId7"/>
                <a:stretch>
                  <a:fillRect l="-2970" t="-1493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円弧 85">
            <a:extLst>
              <a:ext uri="{FF2B5EF4-FFF2-40B4-BE49-F238E27FC236}">
                <a16:creationId xmlns:a16="http://schemas.microsoft.com/office/drawing/2014/main" id="{3B178FB1-4411-4D0F-BC4E-A0035D3CB3EF}"/>
              </a:ext>
            </a:extLst>
          </p:cNvPr>
          <p:cNvSpPr/>
          <p:nvPr/>
        </p:nvSpPr>
        <p:spPr>
          <a:xfrm>
            <a:off x="6336505" y="1677415"/>
            <a:ext cx="295114" cy="60414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4AB5A6-256B-4CC1-BCE3-DC0BE0E8B8EF}"/>
                  </a:ext>
                </a:extLst>
              </p:cNvPr>
              <p:cNvSpPr txBox="1"/>
              <p:nvPr/>
            </p:nvSpPr>
            <p:spPr>
              <a:xfrm>
                <a:off x="6596110" y="1806690"/>
                <a:ext cx="10209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94AB5A6-256B-4CC1-BCE3-DC0BE0E8B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110" y="1806690"/>
                <a:ext cx="1020932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図 36">
            <a:extLst>
              <a:ext uri="{FF2B5EF4-FFF2-40B4-BE49-F238E27FC236}">
                <a16:creationId xmlns:a16="http://schemas.microsoft.com/office/drawing/2014/main" id="{89085666-6CC4-45B6-86C0-F057A4C6EF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738" t="22383" r="24736" b="23582"/>
          <a:stretch/>
        </p:blipFill>
        <p:spPr>
          <a:xfrm>
            <a:off x="4701297" y="3364296"/>
            <a:ext cx="2727799" cy="2716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0004AE5-3DA0-4450-ACE1-ED610A5D23CB}"/>
                  </a:ext>
                </a:extLst>
              </p:cNvPr>
              <p:cNvSpPr txBox="1"/>
              <p:nvPr/>
            </p:nvSpPr>
            <p:spPr>
              <a:xfrm>
                <a:off x="6446155" y="3369526"/>
                <a:ext cx="931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0004AE5-3DA0-4450-ACE1-ED610A5D2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155" y="3369526"/>
                <a:ext cx="931922" cy="184666"/>
              </a:xfrm>
              <a:prstGeom prst="rect">
                <a:avLst/>
              </a:prstGeom>
              <a:blipFill>
                <a:blip r:embed="rId10"/>
                <a:stretch>
                  <a:fillRect l="-3268" t="-6667" r="-196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0DF1F66-97D7-48D8-A93F-C7D70D9F7266}"/>
                  </a:ext>
                </a:extLst>
              </p:cNvPr>
              <p:cNvSpPr txBox="1"/>
              <p:nvPr/>
            </p:nvSpPr>
            <p:spPr>
              <a:xfrm>
                <a:off x="5369745" y="6124095"/>
                <a:ext cx="14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0DF1F66-97D7-48D8-A93F-C7D70D9F7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45" y="6124095"/>
                <a:ext cx="1426224" cy="307777"/>
              </a:xfrm>
              <a:prstGeom prst="rect">
                <a:avLst/>
              </a:prstGeom>
              <a:blipFill>
                <a:blip r:embed="rId11"/>
                <a:stretch>
                  <a:fillRect l="-128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6E29C80-1C19-4A16-B96F-24436BCD886D}"/>
                  </a:ext>
                </a:extLst>
              </p:cNvPr>
              <p:cNvSpPr txBox="1"/>
              <p:nvPr/>
            </p:nvSpPr>
            <p:spPr>
              <a:xfrm>
                <a:off x="4612110" y="2066897"/>
                <a:ext cx="1787221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6E29C80-1C19-4A16-B96F-24436BCD8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10" y="2066897"/>
                <a:ext cx="1787221" cy="410497"/>
              </a:xfrm>
              <a:prstGeom prst="rect">
                <a:avLst/>
              </a:prstGeom>
              <a:blipFill>
                <a:blip r:embed="rId12"/>
                <a:stretch>
                  <a:fillRect l="-2048" b="-119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A3FC82A0-CE31-4796-8CAA-4648DD2718A3}"/>
              </a:ext>
            </a:extLst>
          </p:cNvPr>
          <p:cNvSpPr/>
          <p:nvPr/>
        </p:nvSpPr>
        <p:spPr>
          <a:xfrm>
            <a:off x="1450020" y="4095565"/>
            <a:ext cx="111562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AB65739-4160-4EA7-807C-B38617F1F7DF}"/>
              </a:ext>
            </a:extLst>
          </p:cNvPr>
          <p:cNvSpPr/>
          <p:nvPr/>
        </p:nvSpPr>
        <p:spPr>
          <a:xfrm>
            <a:off x="4585318" y="2188345"/>
            <a:ext cx="767918" cy="2441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F57775F-9EFD-43ED-964E-6E0BBEFDBAA7}"/>
              </a:ext>
            </a:extLst>
          </p:cNvPr>
          <p:cNvSpPr/>
          <p:nvPr/>
        </p:nvSpPr>
        <p:spPr>
          <a:xfrm>
            <a:off x="5128336" y="1541755"/>
            <a:ext cx="23377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37B8B82-B217-4FB9-902D-D0BE0D6E67EF}"/>
                  </a:ext>
                </a:extLst>
              </p:cNvPr>
              <p:cNvSpPr txBox="1"/>
              <p:nvPr/>
            </p:nvSpPr>
            <p:spPr>
              <a:xfrm>
                <a:off x="4385569" y="2685580"/>
                <a:ext cx="37286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𝑎𝑟𝑡𝑎𝑛h𝑥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only valid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this needs to be included as well…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037B8B82-B217-4FB9-902D-D0BE0D6E6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569" y="2685580"/>
                <a:ext cx="3728622" cy="461665"/>
              </a:xfrm>
              <a:prstGeom prst="rect">
                <a:avLst/>
              </a:prstGeom>
              <a:blipFill>
                <a:blip r:embed="rId13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50635-AC91-4E93-8F84-2D1D94D77600}"/>
                  </a:ext>
                </a:extLst>
              </p:cNvPr>
              <p:cNvSpPr txBox="1"/>
              <p:nvPr/>
            </p:nvSpPr>
            <p:spPr>
              <a:xfrm>
                <a:off x="663026" y="3994830"/>
                <a:ext cx="2430602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7050635-AC91-4E93-8F84-2D1D94D77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26" y="3994830"/>
                <a:ext cx="2430602" cy="410497"/>
              </a:xfrm>
              <a:prstGeom prst="rect">
                <a:avLst/>
              </a:prstGeom>
              <a:blipFill>
                <a:blip r:embed="rId14"/>
                <a:stretch>
                  <a:fillRect l="-1508" r="-1256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52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93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2264786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2264786" cy="323743"/>
              </a:xfrm>
              <a:prstGeom prst="rect">
                <a:avLst/>
              </a:prstGeom>
              <a:blipFill>
                <a:blip r:embed="rId9"/>
                <a:stretch>
                  <a:fillRect l="-1617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94952" y="2059619"/>
                <a:ext cx="2253694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1=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059619"/>
                <a:ext cx="2253694" cy="323743"/>
              </a:xfrm>
              <a:prstGeom prst="rect">
                <a:avLst/>
              </a:prstGeom>
              <a:blipFill>
                <a:blip r:embed="rId10"/>
                <a:stretch>
                  <a:fillRect l="-1351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/>
              <p:nvPr/>
            </p:nvSpPr>
            <p:spPr>
              <a:xfrm>
                <a:off x="4705166" y="2601157"/>
                <a:ext cx="1078821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6" y="2601157"/>
                <a:ext cx="1078821" cy="258084"/>
              </a:xfrm>
              <a:prstGeom prst="rect">
                <a:avLst/>
              </a:prstGeom>
              <a:blipFill>
                <a:blip r:embed="rId11"/>
                <a:stretch>
                  <a:fillRect l="-1695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6212218" y="1739559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CEAF4BA-7C4A-425C-967F-40A93BD56FD2}"/>
              </a:ext>
            </a:extLst>
          </p:cNvPr>
          <p:cNvSpPr/>
          <p:nvPr/>
        </p:nvSpPr>
        <p:spPr>
          <a:xfrm>
            <a:off x="6114563" y="2245586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AFC93F-8AFF-4F2B-8093-89771F7A9C9C}"/>
              </a:ext>
            </a:extLst>
          </p:cNvPr>
          <p:cNvSpPr txBox="1"/>
          <p:nvPr/>
        </p:nvSpPr>
        <p:spPr>
          <a:xfrm>
            <a:off x="6409679" y="2330472"/>
            <a:ext cx="80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0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2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2352439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2352439" cy="325538"/>
              </a:xfrm>
              <a:prstGeom prst="rect">
                <a:avLst/>
              </a:prstGeom>
              <a:blipFill>
                <a:blip r:embed="rId9"/>
                <a:stretch>
                  <a:fillRect l="-259" b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94952" y="2059619"/>
                <a:ext cx="2352439" cy="3255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2=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952" y="2059619"/>
                <a:ext cx="2352439" cy="325538"/>
              </a:xfrm>
              <a:prstGeom prst="rect">
                <a:avLst/>
              </a:prstGeom>
              <a:blipFill>
                <a:blip r:embed="rId10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/>
              <p:nvPr/>
            </p:nvSpPr>
            <p:spPr>
              <a:xfrm>
                <a:off x="4767310" y="2601157"/>
                <a:ext cx="1078820" cy="2580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F1C24E-55CC-400A-B675-D500AEE33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310" y="2601157"/>
                <a:ext cx="1078820" cy="258084"/>
              </a:xfrm>
              <a:prstGeom prst="rect">
                <a:avLst/>
              </a:prstGeom>
              <a:blipFill>
                <a:blip r:embed="rId11"/>
                <a:stretch>
                  <a:fillRect l="-1130"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6212218" y="1739559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89" y="1815567"/>
                <a:ext cx="1189607" cy="276999"/>
              </a:xfrm>
              <a:prstGeom prst="rect">
                <a:avLst/>
              </a:prstGeom>
              <a:blipFill>
                <a:blip r:embed="rId12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CEAF4BA-7C4A-425C-967F-40A93BD56FD2}"/>
              </a:ext>
            </a:extLst>
          </p:cNvPr>
          <p:cNvSpPr/>
          <p:nvPr/>
        </p:nvSpPr>
        <p:spPr>
          <a:xfrm>
            <a:off x="6114563" y="2245586"/>
            <a:ext cx="295114" cy="46210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8AFC93F-8AFF-4F2B-8093-89771F7A9C9C}"/>
              </a:ext>
            </a:extLst>
          </p:cNvPr>
          <p:cNvSpPr txBox="1"/>
          <p:nvPr/>
        </p:nvSpPr>
        <p:spPr>
          <a:xfrm>
            <a:off x="6409679" y="2330472"/>
            <a:ext cx="8078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 animBg="1"/>
      <p:bldP spid="15" grpId="0"/>
      <p:bldP spid="16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Express using natural logarithms: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/>
              <p:nvPr/>
            </p:nvSpPr>
            <p:spPr>
              <a:xfrm>
                <a:off x="3986074" y="1544715"/>
                <a:ext cx="1784783" cy="410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F776ACA7-5C03-42FA-9141-1B41C803B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6074" y="1544715"/>
                <a:ext cx="1784783" cy="410497"/>
              </a:xfrm>
              <a:prstGeom prst="rect">
                <a:avLst/>
              </a:prstGeom>
              <a:blipFill>
                <a:blip r:embed="rId9"/>
                <a:stretch>
                  <a:fillRect l="-2048" b="-10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/>
              <p:nvPr/>
            </p:nvSpPr>
            <p:spPr>
              <a:xfrm>
                <a:off x="3959441" y="2139518"/>
                <a:ext cx="1819601" cy="719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𝑎𝑟𝑡𝑎𝑛h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806D398-FE06-44B3-994F-E55F6A4C3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441" y="2139518"/>
                <a:ext cx="1819601" cy="719428"/>
              </a:xfrm>
              <a:prstGeom prst="rect">
                <a:avLst/>
              </a:prstGeom>
              <a:blipFill>
                <a:blip r:embed="rId10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61FF5F5E-E414-436D-8CE3-3864F9FBF372}"/>
              </a:ext>
            </a:extLst>
          </p:cNvPr>
          <p:cNvSpPr/>
          <p:nvPr/>
        </p:nvSpPr>
        <p:spPr>
          <a:xfrm>
            <a:off x="5715068" y="1810580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/>
              <p:nvPr/>
            </p:nvSpPr>
            <p:spPr>
              <a:xfrm>
                <a:off x="5983550" y="2001998"/>
                <a:ext cx="1189607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77DF0ABB-4600-466A-AFE7-F08D157C3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550" y="2001998"/>
                <a:ext cx="1189607" cy="353110"/>
              </a:xfrm>
              <a:prstGeom prst="rect">
                <a:avLst/>
              </a:prstGeom>
              <a:blipFill>
                <a:blip r:embed="rId11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67438C9-5191-4557-9E10-19D8AA63BD91}"/>
                  </a:ext>
                </a:extLst>
              </p:cNvPr>
              <p:cNvSpPr txBox="1"/>
              <p:nvPr/>
            </p:nvSpPr>
            <p:spPr>
              <a:xfrm>
                <a:off x="4705165" y="3080550"/>
                <a:ext cx="785215" cy="718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67438C9-5191-4557-9E10-19D8AA63B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3080550"/>
                <a:ext cx="785215" cy="718658"/>
              </a:xfrm>
              <a:prstGeom prst="rect">
                <a:avLst/>
              </a:prstGeom>
              <a:blipFill>
                <a:blip r:embed="rId12"/>
                <a:stretch>
                  <a:fillRect b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58E2CB-F807-4522-BC1F-04EB1FF7403D}"/>
                  </a:ext>
                </a:extLst>
              </p:cNvPr>
              <p:cNvSpPr txBox="1"/>
              <p:nvPr/>
            </p:nvSpPr>
            <p:spPr>
              <a:xfrm>
                <a:off x="4705165" y="3923930"/>
                <a:ext cx="612026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A58E2CB-F807-4522-BC1F-04EB1FF740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165" y="3923930"/>
                <a:ext cx="612026" cy="403316"/>
              </a:xfrm>
              <a:prstGeom prst="rect">
                <a:avLst/>
              </a:prstGeom>
              <a:blipFill>
                <a:blip r:embed="rId13"/>
                <a:stretch>
                  <a:fillRect l="-3000" t="-1515" r="-7000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9DC36A-4CCC-4AF0-B13D-6E2F227BA79D}"/>
                  </a:ext>
                </a:extLst>
              </p:cNvPr>
              <p:cNvSpPr txBox="1"/>
              <p:nvPr/>
            </p:nvSpPr>
            <p:spPr>
              <a:xfrm>
                <a:off x="4697767" y="4644501"/>
                <a:ext cx="603691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rad>
                        <m:radPr>
                          <m:degHide m:val="on"/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4A9DC36A-4CCC-4AF0-B13D-6E2F227B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767" y="4644501"/>
                <a:ext cx="603691" cy="240835"/>
              </a:xfrm>
              <a:prstGeom prst="rect">
                <a:avLst/>
              </a:prstGeom>
              <a:blipFill>
                <a:blip r:embed="rId14"/>
                <a:stretch>
                  <a:fillRect l="-3030" r="-6061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円弧 28">
            <a:extLst>
              <a:ext uri="{FF2B5EF4-FFF2-40B4-BE49-F238E27FC236}">
                <a16:creationId xmlns:a16="http://schemas.microsoft.com/office/drawing/2014/main" id="{8667AAF7-664D-4ED3-8BB0-52E2AD72E488}"/>
              </a:ext>
            </a:extLst>
          </p:cNvPr>
          <p:cNvSpPr/>
          <p:nvPr/>
        </p:nvSpPr>
        <p:spPr>
          <a:xfrm>
            <a:off x="5644046" y="2680592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B4DB393A-72B5-4651-A975-B234F4E3AA36}"/>
              </a:ext>
            </a:extLst>
          </p:cNvPr>
          <p:cNvSpPr/>
          <p:nvPr/>
        </p:nvSpPr>
        <p:spPr>
          <a:xfrm>
            <a:off x="5457615" y="3452949"/>
            <a:ext cx="303991" cy="728434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D8706269-F8B3-471D-B9D7-03D48517717A}"/>
              </a:ext>
            </a:extLst>
          </p:cNvPr>
          <p:cNvSpPr/>
          <p:nvPr/>
        </p:nvSpPr>
        <p:spPr>
          <a:xfrm>
            <a:off x="5306695" y="4207551"/>
            <a:ext cx="295115" cy="577513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CECF356-AC6A-4CEA-87B6-C975BD994743}"/>
              </a:ext>
            </a:extLst>
          </p:cNvPr>
          <p:cNvSpPr txBox="1"/>
          <p:nvPr/>
        </p:nvSpPr>
        <p:spPr>
          <a:xfrm>
            <a:off x="5939162" y="2774356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C8E05F7-956F-40D3-882F-08F0D88C8735}"/>
              </a:ext>
            </a:extLst>
          </p:cNvPr>
          <p:cNvSpPr txBox="1"/>
          <p:nvPr/>
        </p:nvSpPr>
        <p:spPr>
          <a:xfrm>
            <a:off x="5690587" y="3679878"/>
            <a:ext cx="976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A133A26-9330-453D-A781-C88825039A1C}"/>
              </a:ext>
            </a:extLst>
          </p:cNvPr>
          <p:cNvSpPr txBox="1"/>
          <p:nvPr/>
        </p:nvSpPr>
        <p:spPr>
          <a:xfrm>
            <a:off x="5468645" y="4203660"/>
            <a:ext cx="1189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4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animBg="1"/>
      <p:bldP spid="15" grpId="0"/>
      <p:bldP spid="22" grpId="0"/>
      <p:bldP spid="25" grpId="0"/>
      <p:bldP spid="26" grpId="0"/>
      <p:bldP spid="29" grpId="0" animBg="1"/>
      <p:bldP spid="30" grpId="0" animBg="1"/>
      <p:bldP spid="31" grpId="0" animBg="1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might be wondering why 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called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rather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arcsinh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as with the regular trigonometric functions…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What a good question!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F5F6E5B-A94F-4770-9E85-EC88F92A5D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6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4AA846A-3A7D-4C0E-A0E7-A159C135F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7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162EE45D-E651-4410-BA93-60B1DB5F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8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9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弧 9">
            <a:extLst>
              <a:ext uri="{FF2B5EF4-FFF2-40B4-BE49-F238E27FC236}">
                <a16:creationId xmlns:a16="http://schemas.microsoft.com/office/drawing/2014/main" id="{2ECD3B82-3AD0-4BC0-A00C-04A19BF7EC97}"/>
              </a:ext>
            </a:extLst>
          </p:cNvPr>
          <p:cNvSpPr/>
          <p:nvPr/>
        </p:nvSpPr>
        <p:spPr>
          <a:xfrm>
            <a:off x="1287262" y="2840855"/>
            <a:ext cx="914400" cy="914400"/>
          </a:xfrm>
          <a:prstGeom prst="arc">
            <a:avLst>
              <a:gd name="adj1" fmla="val 20152555"/>
              <a:gd name="adj2" fmla="val 2121225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Lets start with, ‘why </a:t>
            </a:r>
            <a:r>
              <a:rPr lang="en-GB" sz="1600" b="1" dirty="0" err="1">
                <a:latin typeface="Comic Sans MS" pitchFamily="66" charset="0"/>
              </a:rPr>
              <a:t>arcsin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38" name="Line 43">
            <a:extLst>
              <a:ext uri="{FF2B5EF4-FFF2-40B4-BE49-F238E27FC236}">
                <a16:creationId xmlns:a16="http://schemas.microsoft.com/office/drawing/2014/main" id="{3398034A-36FA-4B3F-B737-B9BE93CEB5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88598" y="1695634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Line 43">
            <a:extLst>
              <a:ext uri="{FF2B5EF4-FFF2-40B4-BE49-F238E27FC236}">
                <a16:creationId xmlns:a16="http://schemas.microsoft.com/office/drawing/2014/main" id="{DC7B5C3C-F351-4949-87C1-14A1827569EE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043345" y="1785890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8A4B8275-3981-436F-BC85-A27C50E6A399}"/>
              </a:ext>
            </a:extLst>
          </p:cNvPr>
          <p:cNvCxnSpPr>
            <a:cxnSpLocks/>
          </p:cNvCxnSpPr>
          <p:nvPr/>
        </p:nvCxnSpPr>
        <p:spPr>
          <a:xfrm flipV="1">
            <a:off x="1988598" y="2423603"/>
            <a:ext cx="923278" cy="83450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D770FDEB-91E8-4F63-992E-4B664F1EE635}"/>
              </a:ext>
            </a:extLst>
          </p:cNvPr>
          <p:cNvCxnSpPr>
            <a:cxnSpLocks/>
          </p:cNvCxnSpPr>
          <p:nvPr/>
        </p:nvCxnSpPr>
        <p:spPr>
          <a:xfrm flipV="1">
            <a:off x="2894298" y="2432304"/>
            <a:ext cx="0" cy="8346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6720778-6F97-44F1-934F-239C7C71F4C0}"/>
              </a:ext>
            </a:extLst>
          </p:cNvPr>
          <p:cNvCxnSpPr>
            <a:cxnSpLocks/>
          </p:cNvCxnSpPr>
          <p:nvPr/>
        </p:nvCxnSpPr>
        <p:spPr>
          <a:xfrm flipH="1">
            <a:off x="1999133" y="3253044"/>
            <a:ext cx="894987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楕円 1">
            <a:extLst>
              <a:ext uri="{FF2B5EF4-FFF2-40B4-BE49-F238E27FC236}">
                <a16:creationId xmlns:a16="http://schemas.microsoft.com/office/drawing/2014/main" id="{B7195AD1-B35C-49B8-855A-E4302B3FB3AF}"/>
              </a:ext>
            </a:extLst>
          </p:cNvPr>
          <p:cNvSpPr>
            <a:spLocks noChangeAspect="1"/>
          </p:cNvSpPr>
          <p:nvPr/>
        </p:nvSpPr>
        <p:spPr>
          <a:xfrm>
            <a:off x="781235" y="2024109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F00828-1E73-47E8-B35C-08E371C13BE3}"/>
                  </a:ext>
                </a:extLst>
              </p:cNvPr>
              <p:cNvSpPr txBox="1"/>
              <p:nvPr/>
            </p:nvSpPr>
            <p:spPr>
              <a:xfrm>
                <a:off x="2188345" y="3058357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FF00828-1E73-47E8-B35C-08E371C13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345" y="3058357"/>
                <a:ext cx="146322" cy="215444"/>
              </a:xfrm>
              <a:prstGeom prst="rect">
                <a:avLst/>
              </a:prstGeom>
              <a:blipFill>
                <a:blip r:embed="rId2"/>
                <a:stretch>
                  <a:fillRect l="-33333" r="-208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668FC4C-22C9-4A6C-A644-81C9E9B6D6BC}"/>
                  </a:ext>
                </a:extLst>
              </p:cNvPr>
              <p:cNvSpPr txBox="1"/>
              <p:nvPr/>
            </p:nvSpPr>
            <p:spPr>
              <a:xfrm>
                <a:off x="1929598" y="145809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E668FC4C-22C9-4A6C-A644-81C9E9B6D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598" y="1458095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 l="-5882" r="-2941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0D35F20-E663-4ACF-8A01-2E7FAA8A5CD3}"/>
                  </a:ext>
                </a:extLst>
              </p:cNvPr>
              <p:cNvSpPr txBox="1"/>
              <p:nvPr/>
            </p:nvSpPr>
            <p:spPr>
              <a:xfrm>
                <a:off x="3485348" y="314084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D0D35F20-E663-4ACF-8A01-2E7FAA8A5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348" y="3140845"/>
                <a:ext cx="21306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052EA7A-8F05-41F2-87DD-BDA443288392}"/>
                  </a:ext>
                </a:extLst>
              </p:cNvPr>
              <p:cNvSpPr txBox="1"/>
              <p:nvPr/>
            </p:nvSpPr>
            <p:spPr>
              <a:xfrm>
                <a:off x="2304248" y="2615065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C052EA7A-8F05-41F2-87DD-BDA44328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248" y="2615065"/>
                <a:ext cx="213065" cy="215444"/>
              </a:xfrm>
              <a:prstGeom prst="rect">
                <a:avLst/>
              </a:prstGeom>
              <a:blipFill>
                <a:blip r:embed="rId5"/>
                <a:stretch>
                  <a:fillRect l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B9E6F4-4A0C-48E2-AC08-9FC308ECDDD5}"/>
                  </a:ext>
                </a:extLst>
              </p:cNvPr>
              <p:cNvSpPr txBox="1"/>
              <p:nvPr/>
            </p:nvSpPr>
            <p:spPr>
              <a:xfrm>
                <a:off x="2887178" y="2759845"/>
                <a:ext cx="2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18B9E6F4-4A0C-48E2-AC08-9FC308ECD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178" y="2759845"/>
                <a:ext cx="278932" cy="215444"/>
              </a:xfrm>
              <a:prstGeom prst="rect">
                <a:avLst/>
              </a:prstGeom>
              <a:blipFill>
                <a:blip r:embed="rId6"/>
                <a:stretch>
                  <a:fillRect l="-13333" r="-1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D2C9B44-2624-4438-BE1E-4DD89031141A}"/>
                  </a:ext>
                </a:extLst>
              </p:cNvPr>
              <p:cNvSpPr txBox="1"/>
              <p:nvPr/>
            </p:nvSpPr>
            <p:spPr>
              <a:xfrm>
                <a:off x="359546" y="4718481"/>
                <a:ext cx="956800" cy="4415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𝑂𝑝𝑝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𝐻𝑦𝑝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BD2C9B44-2624-4438-BE1E-4DD890311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46" y="4718481"/>
                <a:ext cx="956800" cy="441531"/>
              </a:xfrm>
              <a:prstGeom prst="rect">
                <a:avLst/>
              </a:prstGeom>
              <a:blipFill>
                <a:blip r:embed="rId7"/>
                <a:stretch>
                  <a:fillRect l="-4459" t="-2778" r="-5096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B00A6D2-3ED8-4BC5-B9F6-827C2EAE17B2}"/>
                  </a:ext>
                </a:extLst>
              </p:cNvPr>
              <p:cNvSpPr txBox="1"/>
              <p:nvPr/>
            </p:nvSpPr>
            <p:spPr>
              <a:xfrm>
                <a:off x="1398233" y="4736237"/>
                <a:ext cx="460254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8B00A6D2-3ED8-4BC5-B9F6-827C2EAE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33" y="4736237"/>
                <a:ext cx="460254" cy="403316"/>
              </a:xfrm>
              <a:prstGeom prst="rect">
                <a:avLst/>
              </a:prstGeom>
              <a:blipFill>
                <a:blip r:embed="rId8"/>
                <a:stretch>
                  <a:fillRect l="-2632" r="-789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6BF660-8388-4AC9-A303-BAB3FDAD4AFD}"/>
                  </a:ext>
                </a:extLst>
              </p:cNvPr>
              <p:cNvSpPr txBox="1"/>
              <p:nvPr/>
            </p:nvSpPr>
            <p:spPr>
              <a:xfrm>
                <a:off x="1247312" y="5304408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E6BF660-8388-4AC9-A303-BAB3FDAD4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12" y="5304408"/>
                <a:ext cx="1187889" cy="215444"/>
              </a:xfrm>
              <a:prstGeom prst="rect">
                <a:avLst/>
              </a:prstGeom>
              <a:blipFill>
                <a:blip r:embed="rId9"/>
                <a:stretch>
                  <a:fillRect l="-3608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906C97-3492-4CB9-A11F-82958757AF41}"/>
                  </a:ext>
                </a:extLst>
              </p:cNvPr>
              <p:cNvSpPr txBox="1"/>
              <p:nvPr/>
            </p:nvSpPr>
            <p:spPr>
              <a:xfrm>
                <a:off x="497149" y="1766657"/>
                <a:ext cx="8502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906C97-3492-4CB9-A11F-82958757A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49" y="1766657"/>
                <a:ext cx="850233" cy="369332"/>
              </a:xfrm>
              <a:prstGeom prst="rect">
                <a:avLst/>
              </a:prstGeom>
              <a:blipFill>
                <a:blip r:embed="rId10"/>
                <a:stretch>
                  <a:fillRect l="-6475" t="-8333" b="-2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円弧 60">
            <a:extLst>
              <a:ext uri="{FF2B5EF4-FFF2-40B4-BE49-F238E27FC236}">
                <a16:creationId xmlns:a16="http://schemas.microsoft.com/office/drawing/2014/main" id="{B794E8EA-5B9E-4B52-B02E-A160EEB6E126}"/>
              </a:ext>
            </a:extLst>
          </p:cNvPr>
          <p:cNvSpPr/>
          <p:nvPr/>
        </p:nvSpPr>
        <p:spPr>
          <a:xfrm>
            <a:off x="5825231" y="2860090"/>
            <a:ext cx="914400" cy="914400"/>
          </a:xfrm>
          <a:prstGeom prst="arc">
            <a:avLst>
              <a:gd name="adj1" fmla="val 20152555"/>
              <a:gd name="adj2" fmla="val 2127477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C6B9DFC9-1F78-4A4F-8EF4-CA27F5C9D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26567" y="1714869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>
            <a:extLst>
              <a:ext uri="{FF2B5EF4-FFF2-40B4-BE49-F238E27FC236}">
                <a16:creationId xmlns:a16="http://schemas.microsoft.com/office/drawing/2014/main" id="{F3886774-0E75-46DD-82D5-D053E1D15EF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6581314" y="1805125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C1362A8-96BF-4110-B084-200B93098ED6}"/>
              </a:ext>
            </a:extLst>
          </p:cNvPr>
          <p:cNvCxnSpPr>
            <a:cxnSpLocks/>
          </p:cNvCxnSpPr>
          <p:nvPr/>
        </p:nvCxnSpPr>
        <p:spPr>
          <a:xfrm flipV="1">
            <a:off x="6526567" y="2442838"/>
            <a:ext cx="923278" cy="83450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DD22A22-3964-4003-A2D2-541DA7C36DAA}"/>
              </a:ext>
            </a:extLst>
          </p:cNvPr>
          <p:cNvCxnSpPr>
            <a:cxnSpLocks/>
          </p:cNvCxnSpPr>
          <p:nvPr/>
        </p:nvCxnSpPr>
        <p:spPr>
          <a:xfrm flipH="1">
            <a:off x="6525087" y="3277994"/>
            <a:ext cx="1235477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楕円 66">
            <a:extLst>
              <a:ext uri="{FF2B5EF4-FFF2-40B4-BE49-F238E27FC236}">
                <a16:creationId xmlns:a16="http://schemas.microsoft.com/office/drawing/2014/main" id="{152E1410-E277-45BB-BF8F-08DDC5C3949D}"/>
              </a:ext>
            </a:extLst>
          </p:cNvPr>
          <p:cNvSpPr>
            <a:spLocks noChangeAspect="1"/>
          </p:cNvSpPr>
          <p:nvPr/>
        </p:nvSpPr>
        <p:spPr>
          <a:xfrm>
            <a:off x="5319204" y="2043344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78052D2-CC93-45CD-AC59-10426AA4DB93}"/>
                  </a:ext>
                </a:extLst>
              </p:cNvPr>
              <p:cNvSpPr txBox="1"/>
              <p:nvPr/>
            </p:nvSpPr>
            <p:spPr>
              <a:xfrm>
                <a:off x="6726314" y="3077592"/>
                <a:ext cx="1463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178052D2-CC93-45CD-AC59-10426AA4D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314" y="3077592"/>
                <a:ext cx="146322" cy="215444"/>
              </a:xfrm>
              <a:prstGeom prst="rect">
                <a:avLst/>
              </a:prstGeom>
              <a:blipFill>
                <a:blip r:embed="rId11"/>
                <a:stretch>
                  <a:fillRect l="-29167" r="-25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/>
              <p:nvPr/>
            </p:nvSpPr>
            <p:spPr>
              <a:xfrm>
                <a:off x="6467567" y="147733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567" y="1477330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 l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/>
              <p:nvPr/>
            </p:nvSpPr>
            <p:spPr>
              <a:xfrm>
                <a:off x="8023317" y="316008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317" y="3160080"/>
                <a:ext cx="213065" cy="215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90D9F08-C943-41DB-8B91-75EDC381CFC2}"/>
                  </a:ext>
                </a:extLst>
              </p:cNvPr>
              <p:cNvSpPr txBox="1"/>
              <p:nvPr/>
            </p:nvSpPr>
            <p:spPr>
              <a:xfrm>
                <a:off x="6842217" y="263430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290D9F08-C943-41DB-8B91-75EDC381C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217" y="2634300"/>
                <a:ext cx="213065" cy="215444"/>
              </a:xfrm>
              <a:prstGeom prst="rect">
                <a:avLst/>
              </a:prstGeom>
              <a:blipFill>
                <a:blip r:embed="rId5"/>
                <a:stretch>
                  <a:fillRect l="-285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6215D74-EBE2-4B4B-92D1-C20FC4C530F8}"/>
                  </a:ext>
                </a:extLst>
              </p:cNvPr>
              <p:cNvSpPr txBox="1"/>
              <p:nvPr/>
            </p:nvSpPr>
            <p:spPr>
              <a:xfrm>
                <a:off x="5035118" y="1785892"/>
                <a:ext cx="793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omic Sans MS" panose="030F0702030302020204" pitchFamily="66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6215D74-EBE2-4B4B-92D1-C20FC4C53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118" y="1785892"/>
                <a:ext cx="793102" cy="369332"/>
              </a:xfrm>
              <a:prstGeom prst="rect">
                <a:avLst/>
              </a:prstGeom>
              <a:blipFill>
                <a:blip r:embed="rId12"/>
                <a:stretch>
                  <a:fillRect l="-6923" t="-8197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3A5938E2-2791-4993-BE17-094AD307B8BF}"/>
              </a:ext>
            </a:extLst>
          </p:cNvPr>
          <p:cNvSpPr>
            <a:spLocks noChangeAspect="1"/>
          </p:cNvSpPr>
          <p:nvPr/>
        </p:nvSpPr>
        <p:spPr>
          <a:xfrm>
            <a:off x="5333600" y="2039551"/>
            <a:ext cx="2408159" cy="2408159"/>
          </a:xfrm>
          <a:prstGeom prst="arc">
            <a:avLst>
              <a:gd name="adj1" fmla="val 19169502"/>
              <a:gd name="adj2" fmla="val 15691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864FC2B9-A3B2-4DD5-8F4E-6A5C92ACF806}"/>
              </a:ext>
            </a:extLst>
          </p:cNvPr>
          <p:cNvCxnSpPr>
            <a:cxnSpLocks/>
          </p:cNvCxnSpPr>
          <p:nvPr/>
        </p:nvCxnSpPr>
        <p:spPr>
          <a:xfrm flipV="1">
            <a:off x="7441145" y="2433783"/>
            <a:ext cx="0" cy="83467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C7AC58C-6DAD-4116-BEAA-FC1E4B83F940}"/>
                  </a:ext>
                </a:extLst>
              </p:cNvPr>
              <p:cNvSpPr txBox="1"/>
              <p:nvPr/>
            </p:nvSpPr>
            <p:spPr>
              <a:xfrm>
                <a:off x="7416269" y="2779080"/>
                <a:ext cx="27893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テキスト ボックス 77">
                <a:extLst>
                  <a:ext uri="{FF2B5EF4-FFF2-40B4-BE49-F238E27FC236}">
                    <a16:creationId xmlns:a16="http://schemas.microsoft.com/office/drawing/2014/main" id="{9C7AC58C-6DAD-4116-BEAA-FC1E4B83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269" y="2779080"/>
                <a:ext cx="278932" cy="215444"/>
              </a:xfrm>
              <a:prstGeom prst="rect">
                <a:avLst/>
              </a:prstGeom>
              <a:blipFill>
                <a:blip r:embed="rId6"/>
                <a:stretch>
                  <a:fillRect l="-13333" r="-15556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/>
              <p:nvPr/>
            </p:nvSpPr>
            <p:spPr>
              <a:xfrm>
                <a:off x="7624931" y="2662412"/>
                <a:ext cx="2850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931" y="2662412"/>
                <a:ext cx="285072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75F9E9D-9025-48BB-8B96-952AA290B99C}"/>
                  </a:ext>
                </a:extLst>
              </p:cNvPr>
              <p:cNvSpPr txBox="1"/>
              <p:nvPr/>
            </p:nvSpPr>
            <p:spPr>
              <a:xfrm>
                <a:off x="5060271" y="4785065"/>
                <a:ext cx="17031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in radians…</a:t>
                </a: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C75F9E9D-9025-48BB-8B96-952AA290B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1" y="4785065"/>
                <a:ext cx="1703159" cy="307777"/>
              </a:xfrm>
              <a:prstGeom prst="rect">
                <a:avLst/>
              </a:prstGeom>
              <a:blipFill>
                <a:blip r:embed="rId14"/>
                <a:stretch>
                  <a:fillRect l="-107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95C3C55-3397-47D9-A14E-8080C97AD60A}"/>
                  </a:ext>
                </a:extLst>
              </p:cNvPr>
              <p:cNvSpPr txBox="1"/>
              <p:nvPr/>
            </p:nvSpPr>
            <p:spPr>
              <a:xfrm>
                <a:off x="6930500" y="4817616"/>
                <a:ext cx="5275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095C3C55-3397-47D9-A14E-8080C97AD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0" y="4817616"/>
                <a:ext cx="527517" cy="215444"/>
              </a:xfrm>
              <a:prstGeom prst="rect">
                <a:avLst/>
              </a:prstGeom>
              <a:blipFill>
                <a:blip r:embed="rId15"/>
                <a:stretch>
                  <a:fillRect l="-8140" r="-697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C44ABA5-5035-4078-96DE-A7C2FE21351A}"/>
                  </a:ext>
                </a:extLst>
              </p:cNvPr>
              <p:cNvSpPr txBox="1"/>
              <p:nvPr/>
            </p:nvSpPr>
            <p:spPr>
              <a:xfrm>
                <a:off x="6930500" y="5199355"/>
                <a:ext cx="4425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7C44ABA5-5035-4078-96DE-A7C2FE213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500" y="5199355"/>
                <a:ext cx="442557" cy="215444"/>
              </a:xfrm>
              <a:prstGeom prst="rect">
                <a:avLst/>
              </a:prstGeom>
              <a:blipFill>
                <a:blip r:embed="rId16"/>
                <a:stretch>
                  <a:fillRect l="-9722" r="-833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03FFD1-7EA9-4A94-9C26-574594BC1E5D}"/>
                  </a:ext>
                </a:extLst>
              </p:cNvPr>
              <p:cNvSpPr txBox="1"/>
              <p:nvPr/>
            </p:nvSpPr>
            <p:spPr>
              <a:xfrm>
                <a:off x="3628008" y="5527829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B503FFD1-7EA9-4A94-9C26-574594BC1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008" y="5527829"/>
                <a:ext cx="1187889" cy="215444"/>
              </a:xfrm>
              <a:prstGeom prst="rect">
                <a:avLst/>
              </a:prstGeom>
              <a:blipFill>
                <a:blip r:embed="rId17"/>
                <a:stretch>
                  <a:fillRect l="-3077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AD8965B-4E90-4951-A115-D6F6AFEA43BE}"/>
                  </a:ext>
                </a:extLst>
              </p:cNvPr>
              <p:cNvSpPr txBox="1"/>
              <p:nvPr/>
            </p:nvSpPr>
            <p:spPr>
              <a:xfrm>
                <a:off x="3654641" y="5882937"/>
                <a:ext cx="11878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0AD8965B-4E90-4951-A115-D6F6AFEA4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1" y="5882937"/>
                <a:ext cx="1187889" cy="215444"/>
              </a:xfrm>
              <a:prstGeom prst="rect">
                <a:avLst/>
              </a:prstGeom>
              <a:blipFill>
                <a:blip r:embed="rId18"/>
                <a:stretch>
                  <a:fillRect l="-154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629E18E-76D9-4D8F-B337-520FC99CC8BE}"/>
                  </a:ext>
                </a:extLst>
              </p:cNvPr>
              <p:cNvSpPr txBox="1"/>
              <p:nvPr/>
            </p:nvSpPr>
            <p:spPr>
              <a:xfrm>
                <a:off x="3673877" y="6230646"/>
                <a:ext cx="12337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𝑎𝑟𝑐𝑠𝑖𝑛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0.3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6" name="テキスト ボックス 85">
                <a:extLst>
                  <a:ext uri="{FF2B5EF4-FFF2-40B4-BE49-F238E27FC236}">
                    <a16:creationId xmlns:a16="http://schemas.microsoft.com/office/drawing/2014/main" id="{6629E18E-76D9-4D8F-B337-520FC99CC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877" y="6230646"/>
                <a:ext cx="1233799" cy="215444"/>
              </a:xfrm>
              <a:prstGeom prst="rect">
                <a:avLst/>
              </a:prstGeom>
              <a:blipFill>
                <a:blip r:embed="rId19"/>
                <a:stretch>
                  <a:fillRect l="-3465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c 45">
            <a:extLst>
              <a:ext uri="{FF2B5EF4-FFF2-40B4-BE49-F238E27FC236}">
                <a16:creationId xmlns:a16="http://schemas.microsoft.com/office/drawing/2014/main" id="{83650592-0697-4C0A-88F5-9671DCB5F984}"/>
              </a:ext>
            </a:extLst>
          </p:cNvPr>
          <p:cNvSpPr>
            <a:spLocks/>
          </p:cNvSpPr>
          <p:nvPr/>
        </p:nvSpPr>
        <p:spPr bwMode="auto">
          <a:xfrm>
            <a:off x="4853537" y="5651157"/>
            <a:ext cx="189243" cy="32413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Text Box 74">
            <a:extLst>
              <a:ext uri="{FF2B5EF4-FFF2-40B4-BE49-F238E27FC236}">
                <a16:creationId xmlns:a16="http://schemas.microsoft.com/office/drawing/2014/main" id="{91884EAB-F450-4C4A-8820-B152EF361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408" y="5211309"/>
            <a:ext cx="20032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We can combine these…</a:t>
            </a:r>
          </a:p>
        </p:txBody>
      </p:sp>
      <p:sp>
        <p:nvSpPr>
          <p:cNvPr id="89" name="Arc 45">
            <a:extLst>
              <a:ext uri="{FF2B5EF4-FFF2-40B4-BE49-F238E27FC236}">
                <a16:creationId xmlns:a16="http://schemas.microsoft.com/office/drawing/2014/main" id="{CD803687-A539-4F9C-A49D-7CC1B70BF2AE}"/>
              </a:ext>
            </a:extLst>
          </p:cNvPr>
          <p:cNvSpPr>
            <a:spLocks/>
          </p:cNvSpPr>
          <p:nvPr/>
        </p:nvSpPr>
        <p:spPr bwMode="auto">
          <a:xfrm>
            <a:off x="4951616" y="6020840"/>
            <a:ext cx="189243" cy="32413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Text Box 74">
            <a:extLst>
              <a:ext uri="{FF2B5EF4-FFF2-40B4-BE49-F238E27FC236}">
                <a16:creationId xmlns:a16="http://schemas.microsoft.com/office/drawing/2014/main" id="{3D8AF324-4A17-4A01-85B9-9FB4EAC91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973" y="5489754"/>
            <a:ext cx="33950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n the unit circle, the length of the arc is given by the inverse sine of its y-coordinate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sz="1200" dirty="0">
                <a:solidFill>
                  <a:srgbClr val="FF0000"/>
                </a:solidFill>
                <a:latin typeface="Comic Sans MS" pitchFamily="66" charset="0"/>
              </a:rPr>
              <a:t>(you can do a similar thing for cos, using the horizontal distance instead!)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09243B6-581D-4EAE-8F5D-046ECE5EDA50}"/>
                  </a:ext>
                </a:extLst>
              </p:cNvPr>
              <p:cNvSpPr txBox="1"/>
              <p:nvPr/>
            </p:nvSpPr>
            <p:spPr>
              <a:xfrm>
                <a:off x="2502673" y="1867942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009243B6-581D-4EAE-8F5D-046ECE5ED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673" y="1867942"/>
                <a:ext cx="979884" cy="220253"/>
              </a:xfrm>
              <a:prstGeom prst="rect">
                <a:avLst/>
              </a:prstGeom>
              <a:blipFill>
                <a:blip r:embed="rId20"/>
                <a:stretch>
                  <a:fillRect l="-2500" t="-2703" r="-3750" b="-2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200A3F0-736E-4C04-9A52-2FA3D95D086E}"/>
                  </a:ext>
                </a:extLst>
              </p:cNvPr>
              <p:cNvSpPr txBox="1"/>
              <p:nvPr/>
            </p:nvSpPr>
            <p:spPr>
              <a:xfrm>
                <a:off x="7284223" y="1944142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3200A3F0-736E-4C04-9A52-2FA3D95D08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223" y="1944142"/>
                <a:ext cx="979884" cy="220253"/>
              </a:xfrm>
              <a:prstGeom prst="rect">
                <a:avLst/>
              </a:prstGeom>
              <a:blipFill>
                <a:blip r:embed="rId21"/>
                <a:stretch>
                  <a:fillRect l="-2484" t="-2778" r="-310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38C2E3D-AD71-4EEE-B45B-A728C2ED99BB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838C2E3D-AD71-4EEE-B45B-A728C2ED9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51E3BAF-22BA-4C22-8641-8EAE8D336DE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B51E3BAF-22BA-4C22-8641-8EAE8D336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2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B4DFDBA-9999-432F-A0A9-BBD829C673D9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EB4DFDBA-9999-432F-A0A9-BBD829C67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793F76E-8ED5-4BFB-A688-5E065108CC72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F793F76E-8ED5-4BFB-A688-5E065108C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2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0B7A914-4E05-4039-9A52-3A047D19EA3D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00B7A914-4E05-4039-9A52-3A047D19E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2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1E27F35-195A-480E-AE5F-C53956CDA661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テキスト ボックス 74">
                <a:extLst>
                  <a:ext uri="{FF2B5EF4-FFF2-40B4-BE49-F238E27FC236}">
                    <a16:creationId xmlns:a16="http://schemas.microsoft.com/office/drawing/2014/main" id="{31E27F35-195A-480E-AE5F-C53956CDA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2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1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40" grpId="0" animBg="1"/>
      <p:bldP spid="2" grpId="0" animBg="1"/>
      <p:bldP spid="11" grpId="0"/>
      <p:bldP spid="53" grpId="0"/>
      <p:bldP spid="54" grpId="0"/>
      <p:bldP spid="55" grpId="0"/>
      <p:bldP spid="56" grpId="0"/>
      <p:bldP spid="12" grpId="0"/>
      <p:bldP spid="58" grpId="0"/>
      <p:bldP spid="59" grpId="0"/>
      <p:bldP spid="13" grpId="0"/>
      <p:bldP spid="61" grpId="0" animBg="1"/>
      <p:bldP spid="62" grpId="0" animBg="1"/>
      <p:bldP spid="63" grpId="0" animBg="1"/>
      <p:bldP spid="67" grpId="0" animBg="1"/>
      <p:bldP spid="68" grpId="0"/>
      <p:bldP spid="69" grpId="0"/>
      <p:bldP spid="70" grpId="0"/>
      <p:bldP spid="71" grpId="0"/>
      <p:bldP spid="73" grpId="0"/>
      <p:bldP spid="16" grpId="0" animBg="1"/>
      <p:bldP spid="78" grpId="0"/>
      <p:bldP spid="79" grpId="0"/>
      <p:bldP spid="17" grpId="0"/>
      <p:bldP spid="81" grpId="0"/>
      <p:bldP spid="82" grpId="0"/>
      <p:bldP spid="84" grpId="0"/>
      <p:bldP spid="85" grpId="0"/>
      <p:bldP spid="86" grpId="0"/>
      <p:bldP spid="87" grpId="0" animBg="1"/>
      <p:bldP spid="88" grpId="0"/>
      <p:bldP spid="89" grpId="0" animBg="1"/>
      <p:bldP spid="65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Remember that an inverse function is a reflection of the original function in the line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Also remember that an inverse only exists when a function is one-to-one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 r="-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03D4074E-3C75-46B1-AE21-BF999EDE0B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06" t="22577" r="22691" b="23502"/>
          <a:stretch/>
        </p:blipFill>
        <p:spPr>
          <a:xfrm>
            <a:off x="4057095" y="1775532"/>
            <a:ext cx="4429958" cy="44635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6933459" y="1469255"/>
                <a:ext cx="8799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459" y="1469255"/>
                <a:ext cx="879921" cy="215444"/>
              </a:xfrm>
              <a:prstGeom prst="rect">
                <a:avLst/>
              </a:prstGeom>
              <a:blipFill>
                <a:blip r:embed="rId4"/>
                <a:stretch>
                  <a:fillRect l="-4138" r="-206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7439486" y="3164890"/>
                <a:ext cx="106426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486" y="3164890"/>
                <a:ext cx="1064266" cy="215444"/>
              </a:xfrm>
              <a:prstGeom prst="rect">
                <a:avLst/>
              </a:prstGeom>
              <a:blipFill>
                <a:blip r:embed="rId5"/>
                <a:stretch>
                  <a:fillRect l="-3429" r="-228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/>
          <p:nvPr/>
        </p:nvCxnSpPr>
        <p:spPr>
          <a:xfrm flipV="1">
            <a:off x="4163627" y="1935332"/>
            <a:ext cx="4190260" cy="41813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8194088" y="1726707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88" y="1726707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7500" r="-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B96ED5-F409-42E0-B626-8B434AB3C78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AB96ED5-F409-42E0-B626-8B434AB3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DBC7BF-DF28-4109-A3D7-57CCCA99B4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06DBC7BF-DF28-4109-A3D7-57CCCA99B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1C7241-5738-4823-9370-F4613C60FB85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361C7241-5738-4823-9370-F4613C60F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1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07364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Lets start with, ‘why </a:t>
            </a:r>
            <a:r>
              <a:rPr lang="en-GB" sz="1600" b="1" dirty="0" err="1">
                <a:latin typeface="Comic Sans MS" pitchFamily="66" charset="0"/>
              </a:rPr>
              <a:t>arcsin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62" name="Line 43">
            <a:extLst>
              <a:ext uri="{FF2B5EF4-FFF2-40B4-BE49-F238E27FC236}">
                <a16:creationId xmlns:a16="http://schemas.microsoft.com/office/drawing/2014/main" id="{C6B9DFC9-1F78-4A4F-8EF4-CA27F5C9DFE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05487" y="1750379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3">
            <a:extLst>
              <a:ext uri="{FF2B5EF4-FFF2-40B4-BE49-F238E27FC236}">
                <a16:creationId xmlns:a16="http://schemas.microsoft.com/office/drawing/2014/main" id="{F3886774-0E75-46DD-82D5-D053E1D15EF2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2160234" y="1840635"/>
            <a:ext cx="0" cy="293850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7" name="楕円 66">
            <a:extLst>
              <a:ext uri="{FF2B5EF4-FFF2-40B4-BE49-F238E27FC236}">
                <a16:creationId xmlns:a16="http://schemas.microsoft.com/office/drawing/2014/main" id="{152E1410-E277-45BB-BF8F-08DDC5C3949D}"/>
              </a:ext>
            </a:extLst>
          </p:cNvPr>
          <p:cNvSpPr>
            <a:spLocks noChangeAspect="1"/>
          </p:cNvSpPr>
          <p:nvPr/>
        </p:nvSpPr>
        <p:spPr>
          <a:xfrm>
            <a:off x="898124" y="2078854"/>
            <a:ext cx="2423604" cy="242360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/>
              <p:nvPr/>
            </p:nvSpPr>
            <p:spPr>
              <a:xfrm>
                <a:off x="2046487" y="151284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4BA039F-0B2E-4BB4-945B-A967F186D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487" y="1512840"/>
                <a:ext cx="213065" cy="215444"/>
              </a:xfrm>
              <a:prstGeom prst="rect">
                <a:avLst/>
              </a:prstGeom>
              <a:blipFill>
                <a:blip r:embed="rId2"/>
                <a:stretch>
                  <a:fillRect l="-5714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/>
              <p:nvPr/>
            </p:nvSpPr>
            <p:spPr>
              <a:xfrm>
                <a:off x="3602237" y="3195590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CCCBFDCA-2584-47D4-8A5C-8DF80FE1C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237" y="3195590"/>
                <a:ext cx="213065" cy="215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3A5938E2-2791-4993-BE17-094AD307B8BF}"/>
              </a:ext>
            </a:extLst>
          </p:cNvPr>
          <p:cNvSpPr>
            <a:spLocks noChangeAspect="1"/>
          </p:cNvSpPr>
          <p:nvPr/>
        </p:nvSpPr>
        <p:spPr>
          <a:xfrm>
            <a:off x="912520" y="2075061"/>
            <a:ext cx="2408159" cy="2408159"/>
          </a:xfrm>
          <a:prstGeom prst="arc">
            <a:avLst>
              <a:gd name="adj1" fmla="val 19169502"/>
              <a:gd name="adj2" fmla="val 156910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/>
              <p:nvPr/>
            </p:nvSpPr>
            <p:spPr>
              <a:xfrm>
                <a:off x="3203851" y="2697922"/>
                <a:ext cx="28507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667B60ED-34E0-41EB-A31D-17F8CA6DC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51" y="2697922"/>
                <a:ext cx="285072" cy="215444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3D8AF324-4A17-4A01-85B9-9FB4EAC91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068" y="4868316"/>
                <a:ext cx="329502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So, generally speaking, for the unit circle,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𝑎𝑟𝑐𝑠𝑖𝑛𝑦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3D8AF324-4A17-4A01-85B9-9FB4EAC91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068" y="4868316"/>
                <a:ext cx="3295021" cy="523220"/>
              </a:xfrm>
              <a:prstGeom prst="rect">
                <a:avLst/>
              </a:prstGeom>
              <a:blipFill>
                <a:blip r:embed="rId5"/>
                <a:stretch>
                  <a:fillRect t="-2353" b="-117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1779C15-8C98-48E6-AC8F-3CC118764883}"/>
              </a:ext>
            </a:extLst>
          </p:cNvPr>
          <p:cNvGrpSpPr/>
          <p:nvPr/>
        </p:nvGrpSpPr>
        <p:grpSpPr>
          <a:xfrm>
            <a:off x="2957743" y="2414727"/>
            <a:ext cx="150920" cy="189390"/>
            <a:chOff x="4662256" y="2743200"/>
            <a:chExt cx="150920" cy="189390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C1362A8-96BF-4110-B084-200B93098E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2256" y="2743200"/>
              <a:ext cx="140563" cy="18791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7FC38E9A-8A9B-4C69-A95A-015843CAA2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72613" y="2744680"/>
              <a:ext cx="140563" cy="18791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C743D25-493B-460D-9677-367CAC48D855}"/>
                  </a:ext>
                </a:extLst>
              </p:cNvPr>
              <p:cNvSpPr txBox="1"/>
              <p:nvPr/>
            </p:nvSpPr>
            <p:spPr>
              <a:xfrm>
                <a:off x="3010022" y="2157863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7C743D25-493B-460D-9677-367CAC48D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022" y="2157863"/>
                <a:ext cx="452270" cy="215444"/>
              </a:xfrm>
              <a:prstGeom prst="rect">
                <a:avLst/>
              </a:prstGeom>
              <a:blipFill>
                <a:blip r:embed="rId6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5BC0C48B-A0DF-4336-8982-B26BD186C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915" y="5615519"/>
                <a:ext cx="3295021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GB" sz="1400" dirty="0">
                    <a:solidFill>
                      <a:schemeClr val="tx1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Or, alternatively…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𝑎𝑟𝑐𝑐𝑜𝑠𝑥</m:t>
                    </m:r>
                  </m:oMath>
                </a14:m>
                <a:endParaRPr lang="en-GB" sz="1400" dirty="0">
                  <a:solidFill>
                    <a:schemeClr val="tx1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7" name="Text Box 74">
                <a:extLst>
                  <a:ext uri="{FF2B5EF4-FFF2-40B4-BE49-F238E27FC236}">
                    <a16:creationId xmlns:a16="http://schemas.microsoft.com/office/drawing/2014/main" id="{5BC0C48B-A0DF-4336-8982-B26BD186C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1915" y="5615519"/>
                <a:ext cx="3295021" cy="307777"/>
              </a:xfrm>
              <a:prstGeom prst="rect">
                <a:avLst/>
              </a:prstGeom>
              <a:blipFill>
                <a:blip r:embed="rId7"/>
                <a:stretch>
                  <a:fillRect t="-3922" b="-196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 Box 74">
            <a:extLst>
              <a:ext uri="{FF2B5EF4-FFF2-40B4-BE49-F238E27FC236}">
                <a16:creationId xmlns:a16="http://schemas.microsoft.com/office/drawing/2014/main" id="{EAE215D8-D398-488B-B82E-AD1404ED4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296" y="5099136"/>
            <a:ext cx="22474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Notice that you would use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arcsin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or </a:t>
            </a:r>
            <a:r>
              <a:rPr lang="en-US" sz="1200" dirty="0" err="1">
                <a:solidFill>
                  <a:srgbClr val="FF0000"/>
                </a:solidFill>
                <a:latin typeface="Comic Sans MS" pitchFamily="66" charset="0"/>
              </a:rPr>
              <a:t>arccos</a:t>
            </a: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 depending on the coordinate used…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6B30ED4A-0A81-4BDA-B810-535A11EEA590}"/>
              </a:ext>
            </a:extLst>
          </p:cNvPr>
          <p:cNvCxnSpPr>
            <a:cxnSpLocks/>
          </p:cNvCxnSpPr>
          <p:nvPr/>
        </p:nvCxnSpPr>
        <p:spPr>
          <a:xfrm flipH="1" flipV="1">
            <a:off x="3018408" y="5255580"/>
            <a:ext cx="612559" cy="6214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0C93A559-1C74-4430-9979-9BAAE9812192}"/>
              </a:ext>
            </a:extLst>
          </p:cNvPr>
          <p:cNvCxnSpPr>
            <a:cxnSpLocks/>
          </p:cNvCxnSpPr>
          <p:nvPr/>
        </p:nvCxnSpPr>
        <p:spPr>
          <a:xfrm flipH="1">
            <a:off x="3348361" y="5628443"/>
            <a:ext cx="353627" cy="1701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D8E77-0F2A-4ACA-B3A9-22F8E1EB2DFB}"/>
                  </a:ext>
                </a:extLst>
              </p:cNvPr>
              <p:cNvSpPr txBox="1"/>
              <p:nvPr/>
            </p:nvSpPr>
            <p:spPr>
              <a:xfrm>
                <a:off x="2483623" y="1820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55CD8E77-0F2A-4ACA-B3A9-22F8E1EB2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3" y="1820317"/>
                <a:ext cx="979884" cy="220253"/>
              </a:xfrm>
              <a:prstGeom prst="rect">
                <a:avLst/>
              </a:prstGeom>
              <a:blipFill>
                <a:blip r:embed="rId8"/>
                <a:stretch>
                  <a:fillRect l="-1863" t="-2778" r="-310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1BB7FF-38C0-4AB4-9492-D75A90ECA9E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81BB7FF-38C0-4AB4-9492-D75A90ECA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9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78E2B5-0928-4E44-A07B-024B7B3831C2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6578E2B5-0928-4E44-A07B-024B7B383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0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CC3EE-DD34-4039-82FE-687AA647C9DB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0CC3EE-DD34-4039-82FE-687AA647C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590B40-7310-4B87-9DE8-C9474E6E3316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7590B40-7310-4B87-9DE8-C9474E6E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12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5EC5FE5-D314-49C9-9CE9-D74C871807EC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5EC5FE5-D314-49C9-9CE9-D74C87180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3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4099B0-37FF-438D-849E-2DF9C0F342D2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674099B0-37FF-438D-849E-2DF9C0F34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4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56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9" grpId="0"/>
      <p:bldP spid="90" grpId="0"/>
      <p:bldP spid="51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フリーフォーム: 図形 45060">
            <a:extLst>
              <a:ext uri="{FF2B5EF4-FFF2-40B4-BE49-F238E27FC236}">
                <a16:creationId xmlns:a16="http://schemas.microsoft.com/office/drawing/2014/main" id="{ABAFD46B-D1E3-4BFA-875D-65F4C901C270}"/>
              </a:ext>
            </a:extLst>
          </p:cNvPr>
          <p:cNvSpPr/>
          <p:nvPr/>
        </p:nvSpPr>
        <p:spPr>
          <a:xfrm>
            <a:off x="1276350" y="2486025"/>
            <a:ext cx="552450" cy="1390650"/>
          </a:xfrm>
          <a:custGeom>
            <a:avLst/>
            <a:gdLst>
              <a:gd name="connsiteX0" fmla="*/ 0 w 552450"/>
              <a:gd name="connsiteY0" fmla="*/ 1390650 h 1390650"/>
              <a:gd name="connsiteX1" fmla="*/ 552450 w 552450"/>
              <a:gd name="connsiteY1" fmla="*/ 1385888 h 1390650"/>
              <a:gd name="connsiteX2" fmla="*/ 547688 w 552450"/>
              <a:gd name="connsiteY2" fmla="*/ 0 h 1390650"/>
              <a:gd name="connsiteX3" fmla="*/ 452438 w 552450"/>
              <a:gd name="connsiteY3" fmla="*/ 138113 h 1390650"/>
              <a:gd name="connsiteX4" fmla="*/ 381000 w 552450"/>
              <a:gd name="connsiteY4" fmla="*/ 247650 h 1390650"/>
              <a:gd name="connsiteX5" fmla="*/ 285750 w 552450"/>
              <a:gd name="connsiteY5" fmla="*/ 400050 h 1390650"/>
              <a:gd name="connsiteX6" fmla="*/ 209550 w 552450"/>
              <a:gd name="connsiteY6" fmla="*/ 533400 h 1390650"/>
              <a:gd name="connsiteX7" fmla="*/ 147638 w 552450"/>
              <a:gd name="connsiteY7" fmla="*/ 657225 h 1390650"/>
              <a:gd name="connsiteX8" fmla="*/ 104775 w 552450"/>
              <a:gd name="connsiteY8" fmla="*/ 747713 h 1390650"/>
              <a:gd name="connsiteX9" fmla="*/ 52388 w 552450"/>
              <a:gd name="connsiteY9" fmla="*/ 952500 h 1390650"/>
              <a:gd name="connsiteX10" fmla="*/ 19050 w 552450"/>
              <a:gd name="connsiteY10" fmla="*/ 1066800 h 1390650"/>
              <a:gd name="connsiteX11" fmla="*/ 4763 w 552450"/>
              <a:gd name="connsiteY11" fmla="*/ 1223963 h 1390650"/>
              <a:gd name="connsiteX12" fmla="*/ 0 w 552450"/>
              <a:gd name="connsiteY12" fmla="*/ 139065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52450" h="1390650">
                <a:moveTo>
                  <a:pt x="0" y="1390650"/>
                </a:moveTo>
                <a:lnTo>
                  <a:pt x="552450" y="1385888"/>
                </a:lnTo>
                <a:cubicBezTo>
                  <a:pt x="550863" y="923925"/>
                  <a:pt x="549275" y="461963"/>
                  <a:pt x="547688" y="0"/>
                </a:cubicBezTo>
                <a:lnTo>
                  <a:pt x="452438" y="138113"/>
                </a:lnTo>
                <a:lnTo>
                  <a:pt x="381000" y="247650"/>
                </a:lnTo>
                <a:lnTo>
                  <a:pt x="285750" y="400050"/>
                </a:lnTo>
                <a:lnTo>
                  <a:pt x="209550" y="533400"/>
                </a:lnTo>
                <a:lnTo>
                  <a:pt x="147638" y="657225"/>
                </a:lnTo>
                <a:lnTo>
                  <a:pt x="104775" y="747713"/>
                </a:lnTo>
                <a:lnTo>
                  <a:pt x="52388" y="952500"/>
                </a:lnTo>
                <a:lnTo>
                  <a:pt x="19050" y="1066800"/>
                </a:lnTo>
                <a:lnTo>
                  <a:pt x="4763" y="1223963"/>
                </a:lnTo>
                <a:lnTo>
                  <a:pt x="0" y="1390650"/>
                </a:lnTo>
                <a:close/>
              </a:path>
            </a:pathLst>
          </a:custGeom>
          <a:solidFill>
            <a:schemeClr val="accent1">
              <a:lumMod val="7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  <a:stCxn id="45061" idx="1"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4B68BED-8CA0-4A8F-8B4F-168E48E8B826}"/>
              </a:ext>
            </a:extLst>
          </p:cNvPr>
          <p:cNvSpPr txBox="1"/>
          <p:nvPr/>
        </p:nvSpPr>
        <p:spPr>
          <a:xfrm>
            <a:off x="3444537" y="2006354"/>
            <a:ext cx="3567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Ok, this is going to give it away slightly…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3CCC47A-8F66-4765-AFBC-6BD325065D38}"/>
                  </a:ext>
                </a:extLst>
              </p:cNvPr>
              <p:cNvSpPr txBox="1"/>
              <p:nvPr/>
            </p:nvSpPr>
            <p:spPr>
              <a:xfrm>
                <a:off x="3437139" y="2362941"/>
                <a:ext cx="36937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On the diagram, area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will be given by: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3CCC47A-8F66-4765-AFBC-6BD325065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139" y="2362941"/>
                <a:ext cx="3693768" cy="307777"/>
              </a:xfrm>
              <a:prstGeom prst="rect">
                <a:avLst/>
              </a:prstGeom>
              <a:blipFill>
                <a:blip r:embed="rId15"/>
                <a:stretch>
                  <a:fillRect l="-495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F74EB23-716C-4017-9080-974C01EC075A}"/>
                  </a:ext>
                </a:extLst>
              </p:cNvPr>
              <p:cNvSpPr txBox="1"/>
              <p:nvPr/>
            </p:nvSpPr>
            <p:spPr>
              <a:xfrm>
                <a:off x="4706647" y="2771313"/>
                <a:ext cx="1738361" cy="580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8F74EB23-716C-4017-9080-974C01EC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47" y="2771313"/>
                <a:ext cx="1738361" cy="58099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74">
            <a:extLst>
              <a:ext uri="{FF2B5EF4-FFF2-40B4-BE49-F238E27FC236}">
                <a16:creationId xmlns:a16="http://schemas.microsoft.com/office/drawing/2014/main" id="{6496978E-E8E1-4C79-8954-6B8869AE8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2628" y="3785241"/>
            <a:ext cx="1546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Area of the triangle shown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0D88DEA-D870-4368-93C5-D9F720EF7EEA}"/>
              </a:ext>
            </a:extLst>
          </p:cNvPr>
          <p:cNvCxnSpPr>
            <a:cxnSpLocks/>
          </p:cNvCxnSpPr>
          <p:nvPr/>
        </p:nvCxnSpPr>
        <p:spPr>
          <a:xfrm flipV="1">
            <a:off x="4767309" y="3321728"/>
            <a:ext cx="356587" cy="43352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18DEEA1F-BD2A-4D0D-92CD-2F7F6D7A5223}"/>
              </a:ext>
            </a:extLst>
          </p:cNvPr>
          <p:cNvCxnSpPr>
            <a:cxnSpLocks/>
          </p:cNvCxnSpPr>
          <p:nvPr/>
        </p:nvCxnSpPr>
        <p:spPr>
          <a:xfrm flipH="1" flipV="1">
            <a:off x="6004265" y="3296574"/>
            <a:ext cx="458678" cy="33439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74">
                <a:extLst>
                  <a:ext uri="{FF2B5EF4-FFF2-40B4-BE49-F238E27FC236}">
                    <a16:creationId xmlns:a16="http://schemas.microsoft.com/office/drawing/2014/main" id="{A3F98F9E-97E5-4C43-8A72-D097CC5695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629" y="3705341"/>
                <a:ext cx="2167555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the area (in blue) under the curve between limits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.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 Box 74">
                <a:extLst>
                  <a:ext uri="{FF2B5EF4-FFF2-40B4-BE49-F238E27FC236}">
                    <a16:creationId xmlns:a16="http://schemas.microsoft.com/office/drawing/2014/main" id="{A3F98F9E-97E5-4C43-8A72-D097CC569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11629" y="3705341"/>
                <a:ext cx="2167555" cy="646331"/>
              </a:xfrm>
              <a:prstGeom prst="rect">
                <a:avLst/>
              </a:prstGeom>
              <a:blipFill>
                <a:blip r:embed="rId17"/>
                <a:stretch>
                  <a:fillRect t="-943" r="-562" b="-66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58" name="直角三角形 45057">
            <a:extLst>
              <a:ext uri="{FF2B5EF4-FFF2-40B4-BE49-F238E27FC236}">
                <a16:creationId xmlns:a16="http://schemas.microsoft.com/office/drawing/2014/main" id="{03103AAA-6123-4518-A4CB-03F9B47C9E4F}"/>
              </a:ext>
            </a:extLst>
          </p:cNvPr>
          <p:cNvSpPr/>
          <p:nvPr/>
        </p:nvSpPr>
        <p:spPr>
          <a:xfrm flipH="1">
            <a:off x="442020" y="2521039"/>
            <a:ext cx="1363980" cy="1325880"/>
          </a:xfrm>
          <a:prstGeom prst="rtTriangle">
            <a:avLst/>
          </a:prstGeom>
          <a:noFill/>
          <a:ln w="635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DF54A5-7943-4229-B1A6-9E3411922924}"/>
                  </a:ext>
                </a:extLst>
              </p:cNvPr>
              <p:cNvSpPr txBox="1"/>
              <p:nvPr/>
            </p:nvSpPr>
            <p:spPr>
              <a:xfrm>
                <a:off x="941524" y="3862375"/>
                <a:ext cx="452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ACDF54A5-7943-4229-B1A6-9E3411922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524" y="3862375"/>
                <a:ext cx="452270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B6FC909-E037-4692-979B-00882E9FD472}"/>
                  </a:ext>
                </a:extLst>
              </p:cNvPr>
              <p:cNvSpPr txBox="1"/>
              <p:nvPr/>
            </p:nvSpPr>
            <p:spPr>
              <a:xfrm>
                <a:off x="1758270" y="3010119"/>
                <a:ext cx="45227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B6FC909-E037-4692-979B-00882E9FD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270" y="3010119"/>
                <a:ext cx="452270" cy="276999"/>
              </a:xfrm>
              <a:prstGeom prst="rect">
                <a:avLst/>
              </a:prstGeom>
              <a:blipFill>
                <a:blip r:embed="rId19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31CFE0-3C48-4B2A-8064-48155B79ED89}"/>
                  </a:ext>
                </a:extLst>
              </p:cNvPr>
              <p:cNvSpPr txBox="1"/>
              <p:nvPr/>
            </p:nvSpPr>
            <p:spPr>
              <a:xfrm>
                <a:off x="3438525" y="3477366"/>
                <a:ext cx="5391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Remember that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coordinates can also be expressed in terms of a third parameter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C631CFE0-3C48-4B2A-8064-48155B79E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25" y="3477366"/>
                <a:ext cx="5391150" cy="523220"/>
              </a:xfrm>
              <a:prstGeom prst="rect">
                <a:avLst/>
              </a:prstGeom>
              <a:blipFill>
                <a:blip r:embed="rId20"/>
                <a:stretch>
                  <a:fillRect l="-339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CE460E-525F-4AAD-88D7-0BCEB0FFD928}"/>
                  </a:ext>
                </a:extLst>
              </p:cNvPr>
              <p:cNvSpPr txBox="1"/>
              <p:nvPr/>
            </p:nvSpPr>
            <p:spPr>
              <a:xfrm>
                <a:off x="4268497" y="4076238"/>
                <a:ext cx="1218859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E0CE460E-525F-4AAD-88D7-0BCEB0FFD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497" y="4076238"/>
                <a:ext cx="1218859" cy="520592"/>
              </a:xfrm>
              <a:prstGeom prst="rect">
                <a:avLst/>
              </a:prstGeom>
              <a:blipFill>
                <a:blip r:embed="rId21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2E1C837-0111-45D9-BA8C-D016765B5380}"/>
                  </a:ext>
                </a:extLst>
              </p:cNvPr>
              <p:cNvSpPr txBox="1"/>
              <p:nvPr/>
            </p:nvSpPr>
            <p:spPr>
              <a:xfrm>
                <a:off x="5716297" y="4076238"/>
                <a:ext cx="1218859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82E1C837-0111-45D9-BA8C-D016765B5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6297" y="4076238"/>
                <a:ext cx="1218859" cy="520592"/>
              </a:xfrm>
              <a:prstGeom prst="rect">
                <a:avLst/>
              </a:prstGeom>
              <a:blipFill>
                <a:blip r:embed="rId22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3C2608ED-8A22-4E5B-A67C-151AFEA9DBD6}"/>
              </a:ext>
            </a:extLst>
          </p:cNvPr>
          <p:cNvSpPr txBox="1"/>
          <p:nvPr/>
        </p:nvSpPr>
        <p:spPr>
          <a:xfrm>
            <a:off x="3438525" y="4667991"/>
            <a:ext cx="539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 integral will need to be done parametrically..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/>
              <p:nvPr/>
            </p:nvSpPr>
            <p:spPr>
              <a:xfrm>
                <a:off x="4659022" y="5247813"/>
                <a:ext cx="1926553" cy="5741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022" y="5247813"/>
                <a:ext cx="1926553" cy="5741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4418138B-6659-4F20-AB51-FB9A921E0767}"/>
              </a:ext>
            </a:extLst>
          </p:cNvPr>
          <p:cNvCxnSpPr>
            <a:cxnSpLocks/>
          </p:cNvCxnSpPr>
          <p:nvPr/>
        </p:nvCxnSpPr>
        <p:spPr>
          <a:xfrm flipV="1">
            <a:off x="5200650" y="5769653"/>
            <a:ext cx="494746" cy="15489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74">
                <a:extLst>
                  <a:ext uri="{FF2B5EF4-FFF2-40B4-BE49-F238E27FC236}">
                    <a16:creationId xmlns:a16="http://schemas.microsoft.com/office/drawing/2014/main" id="{4F4516F4-2884-470C-814F-5B7B03A2A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9454" y="5915141"/>
                <a:ext cx="216755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(subbing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gives the coordinate (1,0))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 Box 74">
                <a:extLst>
                  <a:ext uri="{FF2B5EF4-FFF2-40B4-BE49-F238E27FC236}">
                    <a16:creationId xmlns:a16="http://schemas.microsoft.com/office/drawing/2014/main" id="{4F4516F4-2884-470C-814F-5B7B03A2A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9454" y="5915141"/>
                <a:ext cx="2167555" cy="461665"/>
              </a:xfrm>
              <a:prstGeom prst="rect">
                <a:avLst/>
              </a:prstGeom>
              <a:blipFill>
                <a:blip r:embed="rId24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E4D21349-5128-4CEE-8160-FF1C6CB3E1D8}"/>
              </a:ext>
            </a:extLst>
          </p:cNvPr>
          <p:cNvCxnSpPr>
            <a:cxnSpLocks/>
          </p:cNvCxnSpPr>
          <p:nvPr/>
        </p:nvCxnSpPr>
        <p:spPr>
          <a:xfrm flipH="1" flipV="1">
            <a:off x="5904947" y="5360079"/>
            <a:ext cx="1181653" cy="1644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9E9A4955-6E09-406E-81B6-E6051BBF6F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40329" y="5524616"/>
                <a:ext cx="25274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(basically whatever value we are choosing it to be!)</a:t>
                </a:r>
              </a:p>
            </p:txBody>
          </p:sp>
        </mc:Choice>
        <mc:Fallback xmlns="">
          <p:sp>
            <p:nvSpPr>
              <p:cNvPr id="70" name="Text Box 74">
                <a:extLst>
                  <a:ext uri="{FF2B5EF4-FFF2-40B4-BE49-F238E27FC236}">
                    <a16:creationId xmlns:a16="http://schemas.microsoft.com/office/drawing/2014/main" id="{9E9A4955-6E09-406E-81B6-E6051BBF6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0329" y="5524616"/>
                <a:ext cx="2527471" cy="461665"/>
              </a:xfrm>
              <a:prstGeom prst="rect">
                <a:avLst/>
              </a:prstGeom>
              <a:blipFill>
                <a:blip r:embed="rId25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40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18" grpId="0" animBg="1"/>
      <p:bldP spid="20" grpId="0"/>
      <p:bldP spid="22" grpId="0"/>
      <p:bldP spid="39" grpId="0"/>
      <p:bldP spid="40" grpId="0"/>
      <p:bldP spid="24" grpId="0"/>
      <p:bldP spid="42" grpId="0"/>
      <p:bldP spid="43" grpId="0"/>
      <p:bldP spid="44" grpId="0"/>
      <p:bldP spid="44" grpId="1"/>
      <p:bldP spid="51" grpId="0"/>
      <p:bldP spid="51" grpId="1"/>
      <p:bldP spid="45058" grpId="0" animBg="1"/>
      <p:bldP spid="45058" grpId="1" animBg="1"/>
      <p:bldP spid="54" grpId="0"/>
      <p:bldP spid="54" grpId="1"/>
      <p:bldP spid="55" grpId="0"/>
      <p:bldP spid="55" grpId="1"/>
      <p:bldP spid="58" grpId="0"/>
      <p:bldP spid="59" grpId="0"/>
      <p:bldP spid="60" grpId="0"/>
      <p:bldP spid="61" grpId="0"/>
      <p:bldP spid="62" grpId="0"/>
      <p:bldP spid="65" grpId="0"/>
      <p:bldP spid="65" grpId="1"/>
      <p:bldP spid="70" grpId="0"/>
      <p:bldP spid="7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/>
              <p:nvPr/>
            </p:nvSpPr>
            <p:spPr>
              <a:xfrm>
                <a:off x="3611272" y="1742613"/>
                <a:ext cx="1678345" cy="505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A1CA8086-5ACD-4576-B188-0DF4D9B86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72" y="1742613"/>
                <a:ext cx="1678345" cy="505331"/>
              </a:xfrm>
              <a:prstGeom prst="rect">
                <a:avLst/>
              </a:prstGeom>
              <a:blipFill>
                <a:blip r:embed="rId8"/>
                <a:stretch>
                  <a:fillRect t="-143373" r="-16304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7CE27D7-6C27-4C04-9FCC-6A0EA4269CCB}"/>
                  </a:ext>
                </a:extLst>
              </p:cNvPr>
              <p:cNvSpPr txBox="1"/>
              <p:nvPr/>
            </p:nvSpPr>
            <p:spPr>
              <a:xfrm>
                <a:off x="3611272" y="2380788"/>
                <a:ext cx="4182748" cy="5108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D7CE27D7-6C27-4C04-9FCC-6A0EA4269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272" y="2380788"/>
                <a:ext cx="4182748" cy="510845"/>
              </a:xfrm>
              <a:prstGeom prst="rect">
                <a:avLst/>
              </a:prstGeom>
              <a:blipFill>
                <a:blip r:embed="rId9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3C49F4-4A05-4527-9D89-3D69DE0AE85C}"/>
                  </a:ext>
                </a:extLst>
              </p:cNvPr>
              <p:cNvSpPr txBox="1"/>
              <p:nvPr/>
            </p:nvSpPr>
            <p:spPr>
              <a:xfrm>
                <a:off x="1163347" y="1666413"/>
                <a:ext cx="1072730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2F3C49F4-4A05-4527-9D89-3D69DE0AE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47" y="1666413"/>
                <a:ext cx="1072730" cy="459421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76FDE4F-C98A-49F0-96C5-03EE59EFD079}"/>
                  </a:ext>
                </a:extLst>
              </p:cNvPr>
              <p:cNvSpPr txBox="1"/>
              <p:nvPr/>
            </p:nvSpPr>
            <p:spPr>
              <a:xfrm>
                <a:off x="134647" y="1666413"/>
                <a:ext cx="1075487" cy="459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476FDE4F-C98A-49F0-96C5-03EE59EFD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47" y="1666413"/>
                <a:ext cx="1075487" cy="459421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99BFE5-5556-4781-8D78-4748C0161B3F}"/>
                  </a:ext>
                </a:extLst>
              </p:cNvPr>
              <p:cNvSpPr txBox="1"/>
              <p:nvPr/>
            </p:nvSpPr>
            <p:spPr>
              <a:xfrm>
                <a:off x="1077622" y="2161713"/>
                <a:ext cx="1162498" cy="460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E599BFE5-5556-4781-8D78-4748C016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22" y="2161713"/>
                <a:ext cx="1162498" cy="460639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45">
            <a:extLst>
              <a:ext uri="{FF2B5EF4-FFF2-40B4-BE49-F238E27FC236}">
                <a16:creationId xmlns:a16="http://schemas.microsoft.com/office/drawing/2014/main" id="{48ECBF24-B8A3-496E-8DF7-92BE4880ECE0}"/>
              </a:ext>
            </a:extLst>
          </p:cNvPr>
          <p:cNvSpPr>
            <a:spLocks/>
          </p:cNvSpPr>
          <p:nvPr/>
        </p:nvSpPr>
        <p:spPr bwMode="auto">
          <a:xfrm>
            <a:off x="2217942" y="1953665"/>
            <a:ext cx="134734" cy="4561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716DFB6-CB45-4762-99A5-DFC23A8784AD}"/>
              </a:ext>
            </a:extLst>
          </p:cNvPr>
          <p:cNvSpPr/>
          <p:nvPr/>
        </p:nvSpPr>
        <p:spPr>
          <a:xfrm>
            <a:off x="4200525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A0285A73-5109-4F4B-8060-FE876302470F}"/>
              </a:ext>
            </a:extLst>
          </p:cNvPr>
          <p:cNvSpPr/>
          <p:nvPr/>
        </p:nvSpPr>
        <p:spPr>
          <a:xfrm>
            <a:off x="219074" y="1657350"/>
            <a:ext cx="923925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5EA36CA-7EEE-4D48-A87A-A84E7012BEFD}"/>
              </a:ext>
            </a:extLst>
          </p:cNvPr>
          <p:cNvSpPr/>
          <p:nvPr/>
        </p:nvSpPr>
        <p:spPr>
          <a:xfrm>
            <a:off x="4876799" y="2409825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39E123A6-5228-498A-9DF3-8C137A598302}"/>
              </a:ext>
            </a:extLst>
          </p:cNvPr>
          <p:cNvSpPr/>
          <p:nvPr/>
        </p:nvSpPr>
        <p:spPr>
          <a:xfrm>
            <a:off x="6000750" y="2409825"/>
            <a:ext cx="714376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ED07BCA3-3D91-440A-AE05-53DD9EDA7EBB}"/>
              </a:ext>
            </a:extLst>
          </p:cNvPr>
          <p:cNvSpPr/>
          <p:nvPr/>
        </p:nvSpPr>
        <p:spPr>
          <a:xfrm>
            <a:off x="4162424" y="2419350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DA12E325-BAD1-4610-95DB-B43CA2E99933}"/>
              </a:ext>
            </a:extLst>
          </p:cNvPr>
          <p:cNvSpPr/>
          <p:nvPr/>
        </p:nvSpPr>
        <p:spPr>
          <a:xfrm>
            <a:off x="6724649" y="2419350"/>
            <a:ext cx="7620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6D0D862-BAD4-4F2B-B65C-D7FE3AACF61C}"/>
              </a:ext>
            </a:extLst>
          </p:cNvPr>
          <p:cNvSpPr/>
          <p:nvPr/>
        </p:nvSpPr>
        <p:spPr>
          <a:xfrm>
            <a:off x="1266825" y="1657350"/>
            <a:ext cx="885825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CF956925-5D0B-4E75-B4A8-F5F54376CD6D}"/>
              </a:ext>
            </a:extLst>
          </p:cNvPr>
          <p:cNvSpPr/>
          <p:nvPr/>
        </p:nvSpPr>
        <p:spPr>
          <a:xfrm>
            <a:off x="1162050" y="2171700"/>
            <a:ext cx="971550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5DFDC8D-03BE-4A99-9DD7-5ACEE1620FB9}"/>
              </a:ext>
            </a:extLst>
          </p:cNvPr>
          <p:cNvSpPr/>
          <p:nvPr/>
        </p:nvSpPr>
        <p:spPr>
          <a:xfrm>
            <a:off x="4762500" y="1809751"/>
            <a:ext cx="219075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2A1A69F-D9DA-4A21-AD79-2D1B92FF8B12}"/>
              </a:ext>
            </a:extLst>
          </p:cNvPr>
          <p:cNvSpPr/>
          <p:nvPr/>
        </p:nvSpPr>
        <p:spPr>
          <a:xfrm>
            <a:off x="4648200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B1830C04-309E-45C2-9860-B13458728A74}"/>
              </a:ext>
            </a:extLst>
          </p:cNvPr>
          <p:cNvSpPr/>
          <p:nvPr/>
        </p:nvSpPr>
        <p:spPr>
          <a:xfrm>
            <a:off x="4124325" y="1924050"/>
            <a:ext cx="133350" cy="1809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Arc 45">
            <a:extLst>
              <a:ext uri="{FF2B5EF4-FFF2-40B4-BE49-F238E27FC236}">
                <a16:creationId xmlns:a16="http://schemas.microsoft.com/office/drawing/2014/main" id="{86FCC32F-2A4C-4876-8845-A43F4DA2C383}"/>
              </a:ext>
            </a:extLst>
          </p:cNvPr>
          <p:cNvSpPr>
            <a:spLocks/>
          </p:cNvSpPr>
          <p:nvPr/>
        </p:nvSpPr>
        <p:spPr bwMode="auto">
          <a:xfrm>
            <a:off x="7742442" y="2191790"/>
            <a:ext cx="134734" cy="4561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1333C3EB-F4BD-467D-8AA2-9F65CDB6DF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4780" y="2171816"/>
                <a:ext cx="101299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in terms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74">
                <a:extLst>
                  <a:ext uri="{FF2B5EF4-FFF2-40B4-BE49-F238E27FC236}">
                    <a16:creationId xmlns:a16="http://schemas.microsoft.com/office/drawing/2014/main" id="{1333C3EB-F4BD-467D-8AA2-9F65CDB6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54780" y="2171816"/>
                <a:ext cx="1012995" cy="461665"/>
              </a:xfrm>
              <a:prstGeom prst="rect">
                <a:avLst/>
              </a:prstGeom>
              <a:blipFill>
                <a:blip r:embed="rId13"/>
                <a:stretch>
                  <a:fillRect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C167FCB-D11C-4132-9118-B69D520FB542}"/>
                  </a:ext>
                </a:extLst>
              </p:cNvPr>
              <p:cNvSpPr txBox="1"/>
              <p:nvPr/>
            </p:nvSpPr>
            <p:spPr>
              <a:xfrm>
                <a:off x="3620797" y="2990388"/>
                <a:ext cx="3201517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1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BC167FCB-D11C-4132-9118-B69D520FB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97" y="2990388"/>
                <a:ext cx="3201517" cy="510974"/>
              </a:xfrm>
              <a:prstGeom prst="rect">
                <a:avLst/>
              </a:prstGeom>
              <a:blipFill>
                <a:blip r:embed="rId14"/>
                <a:stretch>
                  <a:fillRect t="-143373" b="-21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732D80B-F4E3-479B-9568-54A8B6FF1099}"/>
                  </a:ext>
                </a:extLst>
              </p:cNvPr>
              <p:cNvSpPr txBox="1"/>
              <p:nvPr/>
            </p:nvSpPr>
            <p:spPr>
              <a:xfrm>
                <a:off x="3620797" y="3571413"/>
                <a:ext cx="3237618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nary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2732D80B-F4E3-479B-9568-54A8B6FF1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797" y="3571413"/>
                <a:ext cx="3237618" cy="510974"/>
              </a:xfrm>
              <a:prstGeom prst="rect">
                <a:avLst/>
              </a:prstGeom>
              <a:blipFill>
                <a:blip r:embed="rId15"/>
                <a:stretch>
                  <a:fillRect t="-141667" b="-209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AAD5A8A-6FAD-4ED3-ADC7-4ADFECB5BA4D}"/>
                  </a:ext>
                </a:extLst>
              </p:cNvPr>
              <p:cNvSpPr txBox="1"/>
              <p:nvPr/>
            </p:nvSpPr>
            <p:spPr>
              <a:xfrm>
                <a:off x="3630322" y="4114338"/>
                <a:ext cx="3227550" cy="521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AAD5A8A-6FAD-4ED3-ADC7-4ADFECB5B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322" y="4114338"/>
                <a:ext cx="3227550" cy="521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3BA223A3-9E7D-483E-8076-91A62BFE084F}"/>
                  </a:ext>
                </a:extLst>
              </p:cNvPr>
              <p:cNvSpPr txBox="1"/>
              <p:nvPr/>
            </p:nvSpPr>
            <p:spPr>
              <a:xfrm>
                <a:off x="3639847" y="4704888"/>
                <a:ext cx="3215431" cy="510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3BA223A3-9E7D-483E-8076-91A62BFE0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47" y="4704888"/>
                <a:ext cx="3215431" cy="5109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Arc 45">
            <a:extLst>
              <a:ext uri="{FF2B5EF4-FFF2-40B4-BE49-F238E27FC236}">
                <a16:creationId xmlns:a16="http://schemas.microsoft.com/office/drawing/2014/main" id="{63194F5B-81C3-447C-AC5E-A2967E5F70D8}"/>
              </a:ext>
            </a:extLst>
          </p:cNvPr>
          <p:cNvSpPr>
            <a:spLocks/>
          </p:cNvSpPr>
          <p:nvPr/>
        </p:nvSpPr>
        <p:spPr bwMode="auto">
          <a:xfrm>
            <a:off x="7609091" y="27251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6" name="Arc 45">
            <a:extLst>
              <a:ext uri="{FF2B5EF4-FFF2-40B4-BE49-F238E27FC236}">
                <a16:creationId xmlns:a16="http://schemas.microsoft.com/office/drawing/2014/main" id="{5DFAB7E0-AE4E-42A8-93F4-FA618039145D}"/>
              </a:ext>
            </a:extLst>
          </p:cNvPr>
          <p:cNvSpPr>
            <a:spLocks/>
          </p:cNvSpPr>
          <p:nvPr/>
        </p:nvSpPr>
        <p:spPr bwMode="auto">
          <a:xfrm>
            <a:off x="6837566" y="32681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7" name="Arc 45">
            <a:extLst>
              <a:ext uri="{FF2B5EF4-FFF2-40B4-BE49-F238E27FC236}">
                <a16:creationId xmlns:a16="http://schemas.microsoft.com/office/drawing/2014/main" id="{7FE1695B-2800-461F-942A-8F19B078FD75}"/>
              </a:ext>
            </a:extLst>
          </p:cNvPr>
          <p:cNvSpPr>
            <a:spLocks/>
          </p:cNvSpPr>
          <p:nvPr/>
        </p:nvSpPr>
        <p:spPr bwMode="auto">
          <a:xfrm>
            <a:off x="6856616" y="3830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8" name="Arc 45">
            <a:extLst>
              <a:ext uri="{FF2B5EF4-FFF2-40B4-BE49-F238E27FC236}">
                <a16:creationId xmlns:a16="http://schemas.microsoft.com/office/drawing/2014/main" id="{CEBD1C30-7035-48BD-912D-D2CB1B0CFFD8}"/>
              </a:ext>
            </a:extLst>
          </p:cNvPr>
          <p:cNvSpPr>
            <a:spLocks/>
          </p:cNvSpPr>
          <p:nvPr/>
        </p:nvSpPr>
        <p:spPr bwMode="auto">
          <a:xfrm>
            <a:off x="6799466" y="43920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9" name="Text Box 74">
            <a:extLst>
              <a:ext uri="{FF2B5EF4-FFF2-40B4-BE49-F238E27FC236}">
                <a16:creationId xmlns:a16="http://schemas.microsoft.com/office/drawing/2014/main" id="{8FBAEF7E-D083-4FFE-8983-A3BFE019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3805" y="2705216"/>
            <a:ext cx="1470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 each pair of brackets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75F0131B-61DB-43F8-8DB5-1268D35AF1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330" y="3219566"/>
                <a:ext cx="1470195" cy="5377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Take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itchFamily="66" charset="0"/>
                  </a:rPr>
                  <a:t> out of the integral</a:t>
                </a:r>
              </a:p>
            </p:txBody>
          </p:sp>
        </mc:Choice>
        <mc:Fallback xmlns="">
          <p:sp>
            <p:nvSpPr>
              <p:cNvPr id="90" name="Text Box 74">
                <a:extLst>
                  <a:ext uri="{FF2B5EF4-FFF2-40B4-BE49-F238E27FC236}">
                    <a16:creationId xmlns:a16="http://schemas.microsoft.com/office/drawing/2014/main" id="{75F0131B-61DB-43F8-8DB5-1268D35AF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1330" y="3219566"/>
                <a:ext cx="1470195" cy="537776"/>
              </a:xfrm>
              <a:prstGeom prst="rect">
                <a:avLst/>
              </a:prstGeom>
              <a:blipFill>
                <a:blip r:embed="rId18"/>
                <a:stretch>
                  <a:fillRect r="-826" b="-7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74">
            <a:extLst>
              <a:ext uri="{FF2B5EF4-FFF2-40B4-BE49-F238E27FC236}">
                <a16:creationId xmlns:a16="http://schemas.microsoft.com/office/drawing/2014/main" id="{593ABFCB-06C8-47F8-92D7-8284C4D3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055" y="3800591"/>
            <a:ext cx="14701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Integrate and use a square bracket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74">
                <a:extLst>
                  <a:ext uri="{FF2B5EF4-FFF2-40B4-BE49-F238E27FC236}">
                    <a16:creationId xmlns:a16="http://schemas.microsoft.com/office/drawing/2014/main" id="{03CA4368-269B-4089-8072-61C0BAF7B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4676" y="4248266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 in limits and subtract (although when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we get 0, so let’s just sub in the upper limit!)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2" name="Text Box 74">
                <a:extLst>
                  <a:ext uri="{FF2B5EF4-FFF2-40B4-BE49-F238E27FC236}">
                    <a16:creationId xmlns:a16="http://schemas.microsoft.com/office/drawing/2014/main" id="{03CA4368-269B-4089-8072-61C0BAF7B7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24676" y="4248266"/>
                <a:ext cx="2133600" cy="830997"/>
              </a:xfrm>
              <a:prstGeom prst="rect">
                <a:avLst/>
              </a:prstGeom>
              <a:blipFill>
                <a:blip r:embed="rId19"/>
                <a:stretch>
                  <a:fillRect t="-735" b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94E119-E80A-44BE-AF9C-BAD1411A87DB}"/>
                  </a:ext>
                </a:extLst>
              </p:cNvPr>
              <p:cNvSpPr txBox="1"/>
              <p:nvPr/>
            </p:nvSpPr>
            <p:spPr>
              <a:xfrm>
                <a:off x="3649372" y="5295438"/>
                <a:ext cx="2887906" cy="439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6694E119-E80A-44BE-AF9C-BAD1411A8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72" y="5295438"/>
                <a:ext cx="2887906" cy="43922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DFF974D3-E42B-4E93-95D1-9B79E06FC6D2}"/>
                  </a:ext>
                </a:extLst>
              </p:cNvPr>
              <p:cNvSpPr txBox="1"/>
              <p:nvPr/>
            </p:nvSpPr>
            <p:spPr>
              <a:xfrm>
                <a:off x="3668422" y="5838363"/>
                <a:ext cx="706667" cy="4380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DFF974D3-E42B-4E93-95D1-9B79E06FC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422" y="5838363"/>
                <a:ext cx="706667" cy="4380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Arc 45">
            <a:extLst>
              <a:ext uri="{FF2B5EF4-FFF2-40B4-BE49-F238E27FC236}">
                <a16:creationId xmlns:a16="http://schemas.microsoft.com/office/drawing/2014/main" id="{3E45FC4C-A9D6-4061-A933-41F59EEEFD74}"/>
              </a:ext>
            </a:extLst>
          </p:cNvPr>
          <p:cNvSpPr>
            <a:spLocks/>
          </p:cNvSpPr>
          <p:nvPr/>
        </p:nvSpPr>
        <p:spPr bwMode="auto">
          <a:xfrm>
            <a:off x="6761366" y="49921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6" name="Arc 45">
            <a:extLst>
              <a:ext uri="{FF2B5EF4-FFF2-40B4-BE49-F238E27FC236}">
                <a16:creationId xmlns:a16="http://schemas.microsoft.com/office/drawing/2014/main" id="{47B690E2-643D-4279-A106-A5DAF5ABAAC0}"/>
              </a:ext>
            </a:extLst>
          </p:cNvPr>
          <p:cNvSpPr>
            <a:spLocks/>
          </p:cNvSpPr>
          <p:nvPr/>
        </p:nvSpPr>
        <p:spPr bwMode="auto">
          <a:xfrm>
            <a:off x="6475616" y="55445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" name="Text Box 74">
            <a:extLst>
              <a:ext uri="{FF2B5EF4-FFF2-40B4-BE49-F238E27FC236}">
                <a16:creationId xmlns:a16="http://schemas.microsoft.com/office/drawing/2014/main" id="{641B878C-7D69-467E-B0EE-3560E4925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1" y="5095991"/>
            <a:ext cx="16573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Expand everything!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 Box 74">
            <a:extLst>
              <a:ext uri="{FF2B5EF4-FFF2-40B4-BE49-F238E27FC236}">
                <a16:creationId xmlns:a16="http://schemas.microsoft.com/office/drawing/2014/main" id="{AAA3238E-3A15-43A0-84BA-0CBB4DD3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5638916"/>
            <a:ext cx="7810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DFCBD6C-05E8-4977-811B-D5835790AFD1}"/>
              </a:ext>
            </a:extLst>
          </p:cNvPr>
          <p:cNvCxnSpPr>
            <a:cxnSpLocks/>
          </p:cNvCxnSpPr>
          <p:nvPr/>
        </p:nvCxnSpPr>
        <p:spPr>
          <a:xfrm flipV="1">
            <a:off x="4000500" y="542925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7CD08EF8-E2F6-4505-9DDD-960435562AB5}"/>
              </a:ext>
            </a:extLst>
          </p:cNvPr>
          <p:cNvCxnSpPr>
            <a:cxnSpLocks/>
          </p:cNvCxnSpPr>
          <p:nvPr/>
        </p:nvCxnSpPr>
        <p:spPr>
          <a:xfrm flipV="1">
            <a:off x="5067300" y="541020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>
            <a:extLst>
              <a:ext uri="{FF2B5EF4-FFF2-40B4-BE49-F238E27FC236}">
                <a16:creationId xmlns:a16="http://schemas.microsoft.com/office/drawing/2014/main" id="{EB42837E-FBC0-4970-BBC1-65C02BC1B433}"/>
              </a:ext>
            </a:extLst>
          </p:cNvPr>
          <p:cNvCxnSpPr>
            <a:cxnSpLocks/>
          </p:cNvCxnSpPr>
          <p:nvPr/>
        </p:nvCxnSpPr>
        <p:spPr>
          <a:xfrm flipV="1">
            <a:off x="4533900" y="542925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>
            <a:extLst>
              <a:ext uri="{FF2B5EF4-FFF2-40B4-BE49-F238E27FC236}">
                <a16:creationId xmlns:a16="http://schemas.microsoft.com/office/drawing/2014/main" id="{6E6DDC5B-D1D9-4B95-8BCC-23DD0EF73B70}"/>
              </a:ext>
            </a:extLst>
          </p:cNvPr>
          <p:cNvCxnSpPr>
            <a:cxnSpLocks/>
          </p:cNvCxnSpPr>
          <p:nvPr/>
        </p:nvCxnSpPr>
        <p:spPr>
          <a:xfrm flipV="1">
            <a:off x="5600700" y="5410200"/>
            <a:ext cx="371475" cy="2476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正方形/長方形 101">
            <a:extLst>
              <a:ext uri="{FF2B5EF4-FFF2-40B4-BE49-F238E27FC236}">
                <a16:creationId xmlns:a16="http://schemas.microsoft.com/office/drawing/2014/main" id="{1DE51687-6922-45D6-BD6E-F0C40E2DCB10}"/>
              </a:ext>
            </a:extLst>
          </p:cNvPr>
          <p:cNvSpPr/>
          <p:nvPr/>
        </p:nvSpPr>
        <p:spPr>
          <a:xfrm>
            <a:off x="4152899" y="3019425"/>
            <a:ext cx="847726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1E4078DE-97D3-4E1F-8310-2E930527EE79}"/>
              </a:ext>
            </a:extLst>
          </p:cNvPr>
          <p:cNvSpPr/>
          <p:nvPr/>
        </p:nvSpPr>
        <p:spPr>
          <a:xfrm>
            <a:off x="5391148" y="3028950"/>
            <a:ext cx="1104901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正方形/長方形 104">
            <a:extLst>
              <a:ext uri="{FF2B5EF4-FFF2-40B4-BE49-F238E27FC236}">
                <a16:creationId xmlns:a16="http://schemas.microsoft.com/office/drawing/2014/main" id="{FF0EEA70-C326-4CD8-B2E4-059DD5AC3CB2}"/>
              </a:ext>
            </a:extLst>
          </p:cNvPr>
          <p:cNvSpPr/>
          <p:nvPr/>
        </p:nvSpPr>
        <p:spPr>
          <a:xfrm>
            <a:off x="4181473" y="2419350"/>
            <a:ext cx="1419227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176CA2C0-BC2B-42D6-BEA5-E0570BC0ADAA}"/>
              </a:ext>
            </a:extLst>
          </p:cNvPr>
          <p:cNvSpPr/>
          <p:nvPr/>
        </p:nvSpPr>
        <p:spPr>
          <a:xfrm>
            <a:off x="6019798" y="2409825"/>
            <a:ext cx="1419227" cy="46672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 Box 74">
            <a:extLst>
              <a:ext uri="{FF2B5EF4-FFF2-40B4-BE49-F238E27FC236}">
                <a16:creationId xmlns:a16="http://schemas.microsoft.com/office/drawing/2014/main" id="{15CCF0BC-BC33-4D52-A36D-BFF228E60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1" y="2047991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Differentiate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5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57" grpId="0" animBg="1"/>
      <p:bldP spid="2" grpId="0" animBg="1"/>
      <p:bldP spid="2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80" grpId="0"/>
      <p:bldP spid="81" grpId="0"/>
      <p:bldP spid="82" grpId="0"/>
      <p:bldP spid="83" grpId="0"/>
      <p:bldP spid="84" grpId="0"/>
      <p:bldP spid="85" grpId="0" animBg="1"/>
      <p:bldP spid="86" grpId="0" animBg="1"/>
      <p:bldP spid="87" grpId="0" animBg="1"/>
      <p:bldP spid="88" grpId="0" animBg="1"/>
      <p:bldP spid="89" grpId="0"/>
      <p:bldP spid="90" grpId="0"/>
      <p:bldP spid="91" grpId="0"/>
      <p:bldP spid="92" grpId="0"/>
      <p:bldP spid="93" grpId="0"/>
      <p:bldP spid="94" grpId="0"/>
      <p:bldP spid="95" grpId="0" animBg="1"/>
      <p:bldP spid="96" grpId="0" animBg="1"/>
      <p:bldP spid="97" grpId="0"/>
      <p:bldP spid="98" grpId="0"/>
      <p:bldP spid="102" grpId="0" animBg="1"/>
      <p:bldP spid="102" grpId="1" animBg="1"/>
      <p:bldP spid="103" grpId="0" animBg="1"/>
      <p:bldP spid="103" grpId="1" animBg="1"/>
      <p:bldP spid="105" grpId="0" animBg="1"/>
      <p:bldP spid="105" grpId="1" animBg="1"/>
      <p:bldP spid="106" grpId="0" animBg="1"/>
      <p:bldP spid="106" grpId="1" animBg="1"/>
      <p:bldP spid="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/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/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/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049499-5E81-4DB3-BDAD-6579BA4CFD99}"/>
                  </a:ext>
                </a:extLst>
              </p:cNvPr>
              <p:cNvSpPr txBox="1"/>
              <p:nvPr/>
            </p:nvSpPr>
            <p:spPr>
              <a:xfrm>
                <a:off x="5001922" y="1666413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A049499-5E81-4DB3-BDAD-6579BA4C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922" y="1666413"/>
                <a:ext cx="1221296" cy="520592"/>
              </a:xfrm>
              <a:prstGeom prst="rect">
                <a:avLst/>
              </a:prstGeom>
              <a:blipFill>
                <a:blip r:embed="rId1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75A11B-6C46-42F0-9798-6A2FC1073195}"/>
                  </a:ext>
                </a:extLst>
              </p:cNvPr>
              <p:cNvSpPr txBox="1"/>
              <p:nvPr/>
            </p:nvSpPr>
            <p:spPr>
              <a:xfrm>
                <a:off x="4897147" y="2323638"/>
                <a:ext cx="132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4C75A11B-6C46-42F0-9798-6A2FC107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147" y="2323638"/>
                <a:ext cx="1320683" cy="307777"/>
              </a:xfrm>
              <a:prstGeom prst="rect">
                <a:avLst/>
              </a:prstGeom>
              <a:blipFill>
                <a:blip r:embed="rId19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565F11-F1A9-495F-B85A-9E6E084D077C}"/>
                  </a:ext>
                </a:extLst>
              </p:cNvPr>
              <p:cNvSpPr txBox="1"/>
              <p:nvPr/>
            </p:nvSpPr>
            <p:spPr>
              <a:xfrm>
                <a:off x="4716172" y="2837988"/>
                <a:ext cx="14008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1565F11-F1A9-495F-B85A-9E6E084D0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172" y="2837988"/>
                <a:ext cx="1400832" cy="307777"/>
              </a:xfrm>
              <a:prstGeom prst="rect">
                <a:avLst/>
              </a:prstGeom>
              <a:blipFill>
                <a:blip r:embed="rId2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53A92C9-57A2-454F-A80E-4832FA764498}"/>
                  </a:ext>
                </a:extLst>
              </p:cNvPr>
              <p:cNvSpPr txBox="1"/>
              <p:nvPr/>
            </p:nvSpPr>
            <p:spPr>
              <a:xfrm>
                <a:off x="4992397" y="3314238"/>
                <a:ext cx="171463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B53A92C9-57A2-454F-A80E-4832FA764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97" y="3314238"/>
                <a:ext cx="1714636" cy="307777"/>
              </a:xfrm>
              <a:prstGeom prst="rect">
                <a:avLst/>
              </a:prstGeom>
              <a:blipFill>
                <a:blip r:embed="rId2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BA63597-2A84-4C13-A002-1ED9604C1E4F}"/>
                  </a:ext>
                </a:extLst>
              </p:cNvPr>
              <p:cNvSpPr txBox="1"/>
              <p:nvPr/>
            </p:nvSpPr>
            <p:spPr>
              <a:xfrm>
                <a:off x="4992397" y="3790488"/>
                <a:ext cx="20105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5BA63597-2A84-4C13-A002-1ED9604C1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397" y="3790488"/>
                <a:ext cx="2010550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BE7551D-467F-4EC1-A859-F241E8B25FA7}"/>
                  </a:ext>
                </a:extLst>
              </p:cNvPr>
              <p:cNvSpPr txBox="1"/>
              <p:nvPr/>
            </p:nvSpPr>
            <p:spPr>
              <a:xfrm>
                <a:off x="4592347" y="4257213"/>
                <a:ext cx="16967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7BE7551D-467F-4EC1-A859-F241E8B25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347" y="4257213"/>
                <a:ext cx="1696747" cy="307777"/>
              </a:xfrm>
              <a:prstGeom prst="rect">
                <a:avLst/>
              </a:prstGeom>
              <a:blipFill>
                <a:blip r:embed="rId23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2C8BCCC-4018-4CB5-BFE3-BCD2CF74BF7E}"/>
                  </a:ext>
                </a:extLst>
              </p:cNvPr>
              <p:cNvSpPr txBox="1"/>
              <p:nvPr/>
            </p:nvSpPr>
            <p:spPr>
              <a:xfrm>
                <a:off x="4468522" y="4704888"/>
                <a:ext cx="159825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82C8BCCC-4018-4CB5-BFE3-BCD2CF74B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22" y="4704888"/>
                <a:ext cx="1598258" cy="353238"/>
              </a:xfrm>
              <a:prstGeom prst="rect">
                <a:avLst/>
              </a:prstGeom>
              <a:blipFill>
                <a:blip r:embed="rId24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2CC93B4-6F22-41C5-9820-1D1C934C069B}"/>
                  </a:ext>
                </a:extLst>
              </p:cNvPr>
              <p:cNvSpPr txBox="1"/>
              <p:nvPr/>
            </p:nvSpPr>
            <p:spPr>
              <a:xfrm>
                <a:off x="4154197" y="5200188"/>
                <a:ext cx="1598258" cy="3532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2" name="テキスト ボックス 71">
                <a:extLst>
                  <a:ext uri="{FF2B5EF4-FFF2-40B4-BE49-F238E27FC236}">
                    <a16:creationId xmlns:a16="http://schemas.microsoft.com/office/drawing/2014/main" id="{72CC93B4-6F22-41C5-9820-1D1C934C0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197" y="5200188"/>
                <a:ext cx="1598258" cy="353238"/>
              </a:xfrm>
              <a:prstGeom prst="rect">
                <a:avLst/>
              </a:prstGeom>
              <a:blipFill>
                <a:blip r:embed="rId2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995A5F2-0C12-4AFC-9C74-4E23B051137A}"/>
                  </a:ext>
                </a:extLst>
              </p:cNvPr>
              <p:cNvSpPr txBox="1"/>
              <p:nvPr/>
            </p:nvSpPr>
            <p:spPr>
              <a:xfrm>
                <a:off x="3792247" y="5714538"/>
                <a:ext cx="1872820" cy="414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E995A5F2-0C12-4AFC-9C74-4E23B0511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247" y="5714538"/>
                <a:ext cx="1872820" cy="414729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BE6910B-962E-493C-8900-C0385F759877}"/>
                  </a:ext>
                </a:extLst>
              </p:cNvPr>
              <p:cNvSpPr txBox="1"/>
              <p:nvPr/>
            </p:nvSpPr>
            <p:spPr>
              <a:xfrm>
                <a:off x="4449472" y="6200313"/>
                <a:ext cx="1219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ABE6910B-962E-493C-8900-C0385F759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472" y="6200313"/>
                <a:ext cx="1219886" cy="307777"/>
              </a:xfrm>
              <a:prstGeom prst="rect">
                <a:avLst/>
              </a:prstGeom>
              <a:blipFill>
                <a:blip r:embed="rId2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45">
            <a:extLst>
              <a:ext uri="{FF2B5EF4-FFF2-40B4-BE49-F238E27FC236}">
                <a16:creationId xmlns:a16="http://schemas.microsoft.com/office/drawing/2014/main" id="{5581F84A-6163-4714-90A2-A3905C8D7132}"/>
              </a:ext>
            </a:extLst>
          </p:cNvPr>
          <p:cNvSpPr>
            <a:spLocks/>
          </p:cNvSpPr>
          <p:nvPr/>
        </p:nvSpPr>
        <p:spPr bwMode="auto">
          <a:xfrm>
            <a:off x="6313691" y="19631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" name="Text Box 74">
            <a:extLst>
              <a:ext uri="{FF2B5EF4-FFF2-40B4-BE49-F238E27FC236}">
                <a16:creationId xmlns:a16="http://schemas.microsoft.com/office/drawing/2014/main" id="{089110B8-463C-4B35-B82B-4A3FAB72A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2028941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Arc 45">
            <a:extLst>
              <a:ext uri="{FF2B5EF4-FFF2-40B4-BE49-F238E27FC236}">
                <a16:creationId xmlns:a16="http://schemas.microsoft.com/office/drawing/2014/main" id="{8BF55232-2580-4E4A-81D2-D193A94CB184}"/>
              </a:ext>
            </a:extLst>
          </p:cNvPr>
          <p:cNvSpPr>
            <a:spLocks/>
          </p:cNvSpPr>
          <p:nvPr/>
        </p:nvSpPr>
        <p:spPr bwMode="auto">
          <a:xfrm>
            <a:off x="6208916" y="24680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" name="Arc 45">
            <a:extLst>
              <a:ext uri="{FF2B5EF4-FFF2-40B4-BE49-F238E27FC236}">
                <a16:creationId xmlns:a16="http://schemas.microsoft.com/office/drawing/2014/main" id="{A166B296-9F20-46E6-A434-91071233F056}"/>
              </a:ext>
            </a:extLst>
          </p:cNvPr>
          <p:cNvSpPr>
            <a:spLocks/>
          </p:cNvSpPr>
          <p:nvPr/>
        </p:nvSpPr>
        <p:spPr bwMode="auto">
          <a:xfrm>
            <a:off x="6656591" y="29728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" name="Arc 45">
            <a:extLst>
              <a:ext uri="{FF2B5EF4-FFF2-40B4-BE49-F238E27FC236}">
                <a16:creationId xmlns:a16="http://schemas.microsoft.com/office/drawing/2014/main" id="{272EFAFB-523F-42FD-A2E1-43ACDE9021EF}"/>
              </a:ext>
            </a:extLst>
          </p:cNvPr>
          <p:cNvSpPr>
            <a:spLocks/>
          </p:cNvSpPr>
          <p:nvPr/>
        </p:nvSpPr>
        <p:spPr bwMode="auto">
          <a:xfrm>
            <a:off x="6942341" y="3449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Arc 45">
            <a:extLst>
              <a:ext uri="{FF2B5EF4-FFF2-40B4-BE49-F238E27FC236}">
                <a16:creationId xmlns:a16="http://schemas.microsoft.com/office/drawing/2014/main" id="{7BA9903C-4146-401C-9542-4F31E0167F8D}"/>
              </a:ext>
            </a:extLst>
          </p:cNvPr>
          <p:cNvSpPr>
            <a:spLocks/>
          </p:cNvSpPr>
          <p:nvPr/>
        </p:nvSpPr>
        <p:spPr bwMode="auto">
          <a:xfrm>
            <a:off x="6894716" y="39348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" name="Arc 45">
            <a:extLst>
              <a:ext uri="{FF2B5EF4-FFF2-40B4-BE49-F238E27FC236}">
                <a16:creationId xmlns:a16="http://schemas.microsoft.com/office/drawing/2014/main" id="{514EB0BC-B600-4E31-8EED-28BBA0A51B72}"/>
              </a:ext>
            </a:extLst>
          </p:cNvPr>
          <p:cNvSpPr>
            <a:spLocks/>
          </p:cNvSpPr>
          <p:nvPr/>
        </p:nvSpPr>
        <p:spPr bwMode="auto">
          <a:xfrm>
            <a:off x="6189866" y="44206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" name="Arc 45">
            <a:extLst>
              <a:ext uri="{FF2B5EF4-FFF2-40B4-BE49-F238E27FC236}">
                <a16:creationId xmlns:a16="http://schemas.microsoft.com/office/drawing/2014/main" id="{B3327EA9-242E-4DDC-84A4-67E040DA4BBD}"/>
              </a:ext>
            </a:extLst>
          </p:cNvPr>
          <p:cNvSpPr>
            <a:spLocks/>
          </p:cNvSpPr>
          <p:nvPr/>
        </p:nvSpPr>
        <p:spPr bwMode="auto">
          <a:xfrm>
            <a:off x="5980316" y="490641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" name="Arc 45">
            <a:extLst>
              <a:ext uri="{FF2B5EF4-FFF2-40B4-BE49-F238E27FC236}">
                <a16:creationId xmlns:a16="http://schemas.microsoft.com/office/drawing/2014/main" id="{2FA52119-5292-4FB0-B4F5-7216D70D1BD2}"/>
              </a:ext>
            </a:extLst>
          </p:cNvPr>
          <p:cNvSpPr>
            <a:spLocks/>
          </p:cNvSpPr>
          <p:nvPr/>
        </p:nvSpPr>
        <p:spPr bwMode="auto">
          <a:xfrm>
            <a:off x="5694566" y="54112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" name="Arc 45">
            <a:extLst>
              <a:ext uri="{FF2B5EF4-FFF2-40B4-BE49-F238E27FC236}">
                <a16:creationId xmlns:a16="http://schemas.microsoft.com/office/drawing/2014/main" id="{0C20125B-773B-4420-937B-1DE594A15F3A}"/>
              </a:ext>
            </a:extLst>
          </p:cNvPr>
          <p:cNvSpPr>
            <a:spLocks/>
          </p:cNvSpPr>
          <p:nvPr/>
        </p:nvSpPr>
        <p:spPr bwMode="auto">
          <a:xfrm>
            <a:off x="5675516" y="590654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74">
                <a:extLst>
                  <a:ext uri="{FF2B5EF4-FFF2-40B4-BE49-F238E27FC236}">
                    <a16:creationId xmlns:a16="http://schemas.microsoft.com/office/drawing/2014/main" id="{D2F8FF5D-58C3-40A7-A6AE-33CA09A2E8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6075" y="1790816"/>
                <a:ext cx="174307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We can now 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 in terms of the y-coordinate…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5" name="Text Box 74">
                <a:extLst>
                  <a:ext uri="{FF2B5EF4-FFF2-40B4-BE49-F238E27FC236}">
                    <a16:creationId xmlns:a16="http://schemas.microsoft.com/office/drawing/2014/main" id="{D2F8FF5D-58C3-40A7-A6AE-33CA09A2E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6075" y="1790816"/>
                <a:ext cx="1743075" cy="954107"/>
              </a:xfrm>
              <a:prstGeom prst="rect">
                <a:avLst/>
              </a:prstGeom>
              <a:blipFill>
                <a:blip r:embed="rId28"/>
                <a:stretch>
                  <a:fillRect t="-1282" r="-1748" b="-576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74">
                <a:extLst>
                  <a:ext uri="{FF2B5EF4-FFF2-40B4-BE49-F238E27FC236}">
                    <a16:creationId xmlns:a16="http://schemas.microsoft.com/office/drawing/2014/main" id="{B68E8302-70B5-470B-B8B0-259D56E8B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53175" y="2571866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6" name="Text Box 74">
                <a:extLst>
                  <a:ext uri="{FF2B5EF4-FFF2-40B4-BE49-F238E27FC236}">
                    <a16:creationId xmlns:a16="http://schemas.microsoft.com/office/drawing/2014/main" id="{B68E8302-70B5-470B-B8B0-259D56E8B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53175" y="2571866"/>
                <a:ext cx="1200149" cy="276999"/>
              </a:xfrm>
              <a:prstGeom prst="rect">
                <a:avLst/>
              </a:prstGeom>
              <a:blipFill>
                <a:blip r:embed="rId29"/>
                <a:stretch>
                  <a:fillRect t="-2222" b="-177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74">
                <a:extLst>
                  <a:ext uri="{FF2B5EF4-FFF2-40B4-BE49-F238E27FC236}">
                    <a16:creationId xmlns:a16="http://schemas.microsoft.com/office/drawing/2014/main" id="{F2DFFAE0-C770-4385-953C-8D36692BB2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86575" y="3038591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7" name="Text Box 74">
                <a:extLst>
                  <a:ext uri="{FF2B5EF4-FFF2-40B4-BE49-F238E27FC236}">
                    <a16:creationId xmlns:a16="http://schemas.microsoft.com/office/drawing/2014/main" id="{F2DFFAE0-C770-4385-953C-8D36692BB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86575" y="3038591"/>
                <a:ext cx="1200149" cy="276999"/>
              </a:xfrm>
              <a:prstGeom prst="rect">
                <a:avLst/>
              </a:prstGeom>
              <a:blipFill>
                <a:blip r:embed="rId30"/>
                <a:stretch>
                  <a:fillRect l="-508"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 Box 74">
            <a:extLst>
              <a:ext uri="{FF2B5EF4-FFF2-40B4-BE49-F238E27FC236}">
                <a16:creationId xmlns:a16="http://schemas.microsoft.com/office/drawing/2014/main" id="{9AADF941-95A7-4400-8B80-2FEBA9A6C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75" y="3448166"/>
            <a:ext cx="1200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Complete the square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F46B1866-9298-4CCD-A08D-FC8CAD42663E}"/>
              </a:ext>
            </a:extLst>
          </p:cNvPr>
          <p:cNvSpPr/>
          <p:nvPr/>
        </p:nvSpPr>
        <p:spPr>
          <a:xfrm>
            <a:off x="5419725" y="3305176"/>
            <a:ext cx="866775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正方形/長方形 89">
            <a:extLst>
              <a:ext uri="{FF2B5EF4-FFF2-40B4-BE49-F238E27FC236}">
                <a16:creationId xmlns:a16="http://schemas.microsoft.com/office/drawing/2014/main" id="{1D26D072-32BB-45ED-945B-AFCAA448A6B8}"/>
              </a:ext>
            </a:extLst>
          </p:cNvPr>
          <p:cNvSpPr/>
          <p:nvPr/>
        </p:nvSpPr>
        <p:spPr>
          <a:xfrm>
            <a:off x="5419725" y="3810001"/>
            <a:ext cx="1152525" cy="2667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74">
                <a:extLst>
                  <a:ext uri="{FF2B5EF4-FFF2-40B4-BE49-F238E27FC236}">
                    <a16:creationId xmlns:a16="http://schemas.microsoft.com/office/drawing/2014/main" id="{63809F13-BCB0-4CE6-BF04-1525868733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72300" y="4048241"/>
                <a:ext cx="1200149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74">
                <a:extLst>
                  <a:ext uri="{FF2B5EF4-FFF2-40B4-BE49-F238E27FC236}">
                    <a16:creationId xmlns:a16="http://schemas.microsoft.com/office/drawing/2014/main" id="{63809F13-BCB0-4CE6-BF04-152586873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72300" y="4048241"/>
                <a:ext cx="1200149" cy="276999"/>
              </a:xfrm>
              <a:prstGeom prst="rect">
                <a:avLst/>
              </a:prstGeom>
              <a:blipFill>
                <a:blip r:embed="rId31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74">
            <a:extLst>
              <a:ext uri="{FF2B5EF4-FFF2-40B4-BE49-F238E27FC236}">
                <a16:creationId xmlns:a16="http://schemas.microsoft.com/office/drawing/2014/main" id="{0CBBBCB2-8B3A-4F6F-9483-8F9351B0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514966"/>
            <a:ext cx="120014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74">
                <a:extLst>
                  <a:ext uri="{FF2B5EF4-FFF2-40B4-BE49-F238E27FC236}">
                    <a16:creationId xmlns:a16="http://schemas.microsoft.com/office/drawing/2014/main" id="{66F4C25E-954E-468E-9DA0-B39EEFA436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9325" y="5000741"/>
                <a:ext cx="885825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3" name="Text Box 74">
                <a:extLst>
                  <a:ext uri="{FF2B5EF4-FFF2-40B4-BE49-F238E27FC236}">
                    <a16:creationId xmlns:a16="http://schemas.microsoft.com/office/drawing/2014/main" id="{66F4C25E-954E-468E-9DA0-B39EEFA4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5000741"/>
                <a:ext cx="885825" cy="276999"/>
              </a:xfrm>
              <a:prstGeom prst="rect">
                <a:avLst/>
              </a:prstGeom>
              <a:blipFill>
                <a:blip r:embed="rId32"/>
                <a:stretch>
                  <a:fillRect b="-152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 Box 74">
            <a:extLst>
              <a:ext uri="{FF2B5EF4-FFF2-40B4-BE49-F238E27FC236}">
                <a16:creationId xmlns:a16="http://schemas.microsoft.com/office/drawing/2014/main" id="{AC39AC9E-D768-4433-8718-58ED4BE1F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410316"/>
            <a:ext cx="24669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Take natural logs (we saw the limits on this earlier…)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5" name="Text Box 74">
            <a:extLst>
              <a:ext uri="{FF2B5EF4-FFF2-40B4-BE49-F238E27FC236}">
                <a16:creationId xmlns:a16="http://schemas.microsoft.com/office/drawing/2014/main" id="{0939F105-F40E-48CC-BC68-D4009E882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5943716"/>
            <a:ext cx="20478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dirty="0">
                <a:solidFill>
                  <a:srgbClr val="FF0000"/>
                </a:solidFill>
                <a:latin typeface="Comic Sans MS" pitchFamily="66" charset="0"/>
              </a:rPr>
              <a:t>This is equivalent to the expression above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96" name="直線矢印コネクタ 95">
            <a:extLst>
              <a:ext uri="{FF2B5EF4-FFF2-40B4-BE49-F238E27FC236}">
                <a16:creationId xmlns:a16="http://schemas.microsoft.com/office/drawing/2014/main" id="{1CCAFF08-1FE0-46A5-8E12-56475605AE93}"/>
              </a:ext>
            </a:extLst>
          </p:cNvPr>
          <p:cNvCxnSpPr>
            <a:cxnSpLocks/>
          </p:cNvCxnSpPr>
          <p:nvPr/>
        </p:nvCxnSpPr>
        <p:spPr>
          <a:xfrm flipH="1" flipV="1">
            <a:off x="2733121" y="397554"/>
            <a:ext cx="86279" cy="1431246"/>
          </a:xfrm>
          <a:prstGeom prst="straightConnector1">
            <a:avLst/>
          </a:prstGeom>
          <a:ln w="603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4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 animBg="1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/>
      <p:bldP spid="92" grpId="0"/>
      <p:bldP spid="93" grpId="0"/>
      <p:bldP spid="94" grpId="0"/>
      <p:bldP spid="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フリーフォーム: 図形 65">
            <a:extLst>
              <a:ext uri="{FF2B5EF4-FFF2-40B4-BE49-F238E27FC236}">
                <a16:creationId xmlns:a16="http://schemas.microsoft.com/office/drawing/2014/main" id="{A2AF2A5B-8519-45EB-8F24-F9AF766428E0}"/>
              </a:ext>
            </a:extLst>
          </p:cNvPr>
          <p:cNvSpPr/>
          <p:nvPr/>
        </p:nvSpPr>
        <p:spPr>
          <a:xfrm flipV="1">
            <a:off x="370046" y="38866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BC1543BE-9ABE-47A2-851C-14DAAD589C28}"/>
              </a:ext>
            </a:extLst>
          </p:cNvPr>
          <p:cNvSpPr/>
          <p:nvPr/>
        </p:nvSpPr>
        <p:spPr>
          <a:xfrm>
            <a:off x="379571" y="2476976"/>
            <a:ext cx="1447800" cy="1400175"/>
          </a:xfrm>
          <a:custGeom>
            <a:avLst/>
            <a:gdLst>
              <a:gd name="connsiteX0" fmla="*/ 0 w 1447800"/>
              <a:gd name="connsiteY0" fmla="*/ 1400175 h 1400175"/>
              <a:gd name="connsiteX1" fmla="*/ 895350 w 1447800"/>
              <a:gd name="connsiteY1" fmla="*/ 1400175 h 1400175"/>
              <a:gd name="connsiteX2" fmla="*/ 895350 w 1447800"/>
              <a:gd name="connsiteY2" fmla="*/ 1314450 h 1400175"/>
              <a:gd name="connsiteX3" fmla="*/ 900113 w 1447800"/>
              <a:gd name="connsiteY3" fmla="*/ 1235869 h 1400175"/>
              <a:gd name="connsiteX4" fmla="*/ 909638 w 1447800"/>
              <a:gd name="connsiteY4" fmla="*/ 1128713 h 1400175"/>
              <a:gd name="connsiteX5" fmla="*/ 923925 w 1447800"/>
              <a:gd name="connsiteY5" fmla="*/ 1033463 h 1400175"/>
              <a:gd name="connsiteX6" fmla="*/ 945357 w 1447800"/>
              <a:gd name="connsiteY6" fmla="*/ 942975 h 1400175"/>
              <a:gd name="connsiteX7" fmla="*/ 978694 w 1447800"/>
              <a:gd name="connsiteY7" fmla="*/ 816769 h 1400175"/>
              <a:gd name="connsiteX8" fmla="*/ 1014413 w 1447800"/>
              <a:gd name="connsiteY8" fmla="*/ 735807 h 1400175"/>
              <a:gd name="connsiteX9" fmla="*/ 1085850 w 1447800"/>
              <a:gd name="connsiteY9" fmla="*/ 578644 h 1400175"/>
              <a:gd name="connsiteX10" fmla="*/ 1128713 w 1447800"/>
              <a:gd name="connsiteY10" fmla="*/ 483394 h 1400175"/>
              <a:gd name="connsiteX11" fmla="*/ 1202532 w 1447800"/>
              <a:gd name="connsiteY11" fmla="*/ 373857 h 1400175"/>
              <a:gd name="connsiteX12" fmla="*/ 1269207 w 1447800"/>
              <a:gd name="connsiteY12" fmla="*/ 250032 h 1400175"/>
              <a:gd name="connsiteX13" fmla="*/ 1345407 w 1447800"/>
              <a:gd name="connsiteY13" fmla="*/ 150019 h 1400175"/>
              <a:gd name="connsiteX14" fmla="*/ 1447800 w 1447800"/>
              <a:gd name="connsiteY14" fmla="*/ 0 h 1400175"/>
              <a:gd name="connsiteX15" fmla="*/ 0 w 1447800"/>
              <a:gd name="connsiteY15" fmla="*/ 1400175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47800" h="1400175">
                <a:moveTo>
                  <a:pt x="0" y="1400175"/>
                </a:moveTo>
                <a:lnTo>
                  <a:pt x="895350" y="1400175"/>
                </a:lnTo>
                <a:lnTo>
                  <a:pt x="895350" y="1314450"/>
                </a:lnTo>
                <a:lnTo>
                  <a:pt x="900113" y="1235869"/>
                </a:lnTo>
                <a:lnTo>
                  <a:pt x="909638" y="1128713"/>
                </a:lnTo>
                <a:lnTo>
                  <a:pt x="923925" y="1033463"/>
                </a:lnTo>
                <a:lnTo>
                  <a:pt x="945357" y="942975"/>
                </a:lnTo>
                <a:lnTo>
                  <a:pt x="978694" y="816769"/>
                </a:lnTo>
                <a:lnTo>
                  <a:pt x="1014413" y="735807"/>
                </a:lnTo>
                <a:lnTo>
                  <a:pt x="1085850" y="578644"/>
                </a:lnTo>
                <a:lnTo>
                  <a:pt x="1128713" y="483394"/>
                </a:lnTo>
                <a:lnTo>
                  <a:pt x="1202532" y="373857"/>
                </a:lnTo>
                <a:lnTo>
                  <a:pt x="1269207" y="250032"/>
                </a:lnTo>
                <a:lnTo>
                  <a:pt x="1345407" y="150019"/>
                </a:lnTo>
                <a:lnTo>
                  <a:pt x="1447800" y="0"/>
                </a:lnTo>
                <a:lnTo>
                  <a:pt x="0" y="1400175"/>
                </a:lnTo>
                <a:close/>
              </a:path>
            </a:pathLst>
          </a:custGeom>
          <a:solidFill>
            <a:srgbClr val="FFC0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4C9381B-BB17-425A-96FB-3CED215248C2}"/>
              </a:ext>
            </a:extLst>
          </p:cNvPr>
          <p:cNvCxnSpPr>
            <a:cxnSpLocks/>
          </p:cNvCxnSpPr>
          <p:nvPr/>
        </p:nvCxnSpPr>
        <p:spPr>
          <a:xfrm flipV="1">
            <a:off x="377767" y="2032642"/>
            <a:ext cx="0" cy="33859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05BF049-647B-41E5-A251-D3BE101F8AFB}"/>
              </a:ext>
            </a:extLst>
          </p:cNvPr>
          <p:cNvCxnSpPr>
            <a:cxnSpLocks/>
          </p:cNvCxnSpPr>
          <p:nvPr/>
        </p:nvCxnSpPr>
        <p:spPr>
          <a:xfrm rot="5400000" flipV="1">
            <a:off x="1568856" y="260229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/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A2C01A42-7151-459F-BFBA-8597164C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89" y="3794855"/>
                <a:ext cx="141705" cy="215444"/>
              </a:xfrm>
              <a:prstGeom prst="rect">
                <a:avLst/>
              </a:prstGeom>
              <a:blipFill>
                <a:blip r:embed="rId2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/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22092417-2401-4C0C-8587-BACA39AB3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21" y="1797380"/>
                <a:ext cx="144142" cy="215444"/>
              </a:xfrm>
              <a:prstGeom prst="rect">
                <a:avLst/>
              </a:prstGeom>
              <a:blipFill>
                <a:blip r:embed="rId3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A7B4B05F-D875-4936-8CEC-C9EA165BC69D}"/>
              </a:ext>
            </a:extLst>
          </p:cNvPr>
          <p:cNvSpPr/>
          <p:nvPr/>
        </p:nvSpPr>
        <p:spPr>
          <a:xfrm>
            <a:off x="1273278" y="2400151"/>
            <a:ext cx="612561" cy="2947386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/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FAA7BAFE-8EF2-4E92-90E5-BF3CE8557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3" y="5249317"/>
                <a:ext cx="979884" cy="220253"/>
              </a:xfrm>
              <a:prstGeom prst="rect">
                <a:avLst/>
              </a:prstGeom>
              <a:blipFill>
                <a:blip r:embed="rId4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6AE1DB5F-8101-4393-A8DB-664D5323C8B2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379571" y="24800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/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529C138-A698-419C-AC84-9EDCF33D8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073" y="3484017"/>
                <a:ext cx="158697" cy="215444"/>
              </a:xfrm>
              <a:prstGeom prst="rect">
                <a:avLst/>
              </a:prstGeom>
              <a:blipFill>
                <a:blip r:embed="rId5"/>
                <a:stretch>
                  <a:fillRect l="-23077" r="-2307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06C112A-2E24-44B7-B603-F05DCC622F89}"/>
              </a:ext>
            </a:extLst>
          </p:cNvPr>
          <p:cNvCxnSpPr>
            <a:cxnSpLocks/>
          </p:cNvCxnSpPr>
          <p:nvPr/>
        </p:nvCxnSpPr>
        <p:spPr>
          <a:xfrm flipV="1">
            <a:off x="1828800" y="2457193"/>
            <a:ext cx="1258" cy="141472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9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10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11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/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E5E94A7-BFDE-47C3-B878-6252936CB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09" y="3844031"/>
                <a:ext cx="319896" cy="2769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/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C303A9DD-74F2-4D6A-968E-0066E3BAC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708" y="3852909"/>
                <a:ext cx="319896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A5B0CE1-2B8B-4C40-816C-5C3022B80C01}"/>
              </a:ext>
            </a:extLst>
          </p:cNvPr>
          <p:cNvGrpSpPr/>
          <p:nvPr/>
        </p:nvGrpSpPr>
        <p:grpSpPr>
          <a:xfrm>
            <a:off x="1752323" y="2390272"/>
            <a:ext cx="143522" cy="164669"/>
            <a:chOff x="3710866" y="2827106"/>
            <a:chExt cx="143522" cy="164669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CF190E3A-44DE-45C9-846D-194D7538FD12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BBE50253-31EE-4F72-90AE-C44D006ABF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2710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/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57E7F1E-E1BD-448B-AD51-B0EB224C7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493" y="2148985"/>
                <a:ext cx="452270" cy="215444"/>
              </a:xfrm>
              <a:prstGeom prst="rect">
                <a:avLst/>
              </a:prstGeom>
              <a:blipFill>
                <a:blip r:embed="rId14"/>
                <a:stretch>
                  <a:fillRect l="-14865" r="-13514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/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624335F7-B76C-4BB2-BC82-73AA01137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97" y="6038388"/>
                <a:ext cx="1218860" cy="520592"/>
              </a:xfrm>
              <a:prstGeom prst="rect">
                <a:avLst/>
              </a:prstGeom>
              <a:blipFill>
                <a:blip r:embed="rId15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/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5C770748-A4F5-4A1C-8E72-22F1C2B0F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122" y="6038388"/>
                <a:ext cx="1221296" cy="520592"/>
              </a:xfrm>
              <a:prstGeom prst="rect">
                <a:avLst/>
              </a:prstGeom>
              <a:blipFill>
                <a:blip r:embed="rId1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/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B93DEAC0-62E4-4C1F-98F7-B317242FC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647" y="5485938"/>
                <a:ext cx="791755" cy="495649"/>
              </a:xfrm>
              <a:prstGeom prst="rect">
                <a:avLst/>
              </a:prstGeom>
              <a:blipFill>
                <a:blip r:embed="rId17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E2D1F16-286C-4608-BA69-CC924207D4F5}"/>
                  </a:ext>
                </a:extLst>
              </p:cNvPr>
              <p:cNvSpPr txBox="1"/>
              <p:nvPr/>
            </p:nvSpPr>
            <p:spPr>
              <a:xfrm>
                <a:off x="3925597" y="1828338"/>
                <a:ext cx="791755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6E2D1F16-286C-4608-BA69-CC924207D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1828338"/>
                <a:ext cx="791755" cy="495649"/>
              </a:xfrm>
              <a:prstGeom prst="rect">
                <a:avLst/>
              </a:prstGeom>
              <a:blipFill>
                <a:blip r:embed="rId1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26FF859-B5E3-4822-A8E1-86E09AF4219C}"/>
                  </a:ext>
                </a:extLst>
              </p:cNvPr>
              <p:cNvSpPr txBox="1"/>
              <p:nvPr/>
            </p:nvSpPr>
            <p:spPr>
              <a:xfrm>
                <a:off x="3925597" y="2409363"/>
                <a:ext cx="138986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E26FF859-B5E3-4822-A8E1-86E09AF42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2409363"/>
                <a:ext cx="1389868" cy="495649"/>
              </a:xfrm>
              <a:prstGeom prst="rect">
                <a:avLst/>
              </a:prstGeom>
              <a:blipFill>
                <a:blip r:embed="rId1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AD4C0CF3-0C9C-424F-8660-F5B8EAA38EEE}"/>
              </a:ext>
            </a:extLst>
          </p:cNvPr>
          <p:cNvCxnSpPr>
            <a:cxnSpLocks/>
          </p:cNvCxnSpPr>
          <p:nvPr/>
        </p:nvCxnSpPr>
        <p:spPr>
          <a:xfrm>
            <a:off x="370046" y="3889753"/>
            <a:ext cx="1435247" cy="139709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Arc 45">
            <a:extLst>
              <a:ext uri="{FF2B5EF4-FFF2-40B4-BE49-F238E27FC236}">
                <a16:creationId xmlns:a16="http://schemas.microsoft.com/office/drawing/2014/main" id="{9623329D-92FE-42FC-8A84-BD1AEB3B703A}"/>
              </a:ext>
            </a:extLst>
          </p:cNvPr>
          <p:cNvSpPr>
            <a:spLocks/>
          </p:cNvSpPr>
          <p:nvPr/>
        </p:nvSpPr>
        <p:spPr bwMode="auto">
          <a:xfrm>
            <a:off x="5361191" y="2144165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84C72C4-CD90-4036-8F98-48AAF3DED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76875" y="2143241"/>
                <a:ext cx="1914525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we just had</a:t>
                </a:r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 Box 74">
                <a:extLst>
                  <a:ext uri="{FF2B5EF4-FFF2-40B4-BE49-F238E27FC236}">
                    <a16:creationId xmlns:a16="http://schemas.microsoft.com/office/drawing/2014/main" id="{884C72C4-CD90-4036-8F98-48AAF3DED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6875" y="2143241"/>
                <a:ext cx="1914525" cy="461665"/>
              </a:xfrm>
              <a:prstGeom prst="rect">
                <a:avLst/>
              </a:prstGeom>
              <a:blipFill>
                <a:blip r:embed="rId20"/>
                <a:stretch>
                  <a:fillRect t="-1333" b="-10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2CD230D-0FD3-41B3-8021-C25F1AA28F43}"/>
                  </a:ext>
                </a:extLst>
              </p:cNvPr>
              <p:cNvSpPr txBox="1"/>
              <p:nvPr/>
            </p:nvSpPr>
            <p:spPr>
              <a:xfrm>
                <a:off x="3925597" y="3038013"/>
                <a:ext cx="12720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62CD230D-0FD3-41B3-8021-C25F1AA28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597" y="3038013"/>
                <a:ext cx="1272079" cy="307777"/>
              </a:xfrm>
              <a:prstGeom prst="rect">
                <a:avLst/>
              </a:prstGeom>
              <a:blipFill>
                <a:blip r:embed="rId2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Arc 45">
            <a:extLst>
              <a:ext uri="{FF2B5EF4-FFF2-40B4-BE49-F238E27FC236}">
                <a16:creationId xmlns:a16="http://schemas.microsoft.com/office/drawing/2014/main" id="{FA68F2E6-A9AE-4A62-8AAF-A313032501FD}"/>
              </a:ext>
            </a:extLst>
          </p:cNvPr>
          <p:cNvSpPr>
            <a:spLocks/>
          </p:cNvSpPr>
          <p:nvPr/>
        </p:nvSpPr>
        <p:spPr bwMode="auto">
          <a:xfrm>
            <a:off x="5351666" y="2687090"/>
            <a:ext cx="153783" cy="494260"/>
          </a:xfrm>
          <a:custGeom>
            <a:avLst/>
            <a:gdLst>
              <a:gd name="T0" fmla="*/ 0 w 21600"/>
              <a:gd name="T1" fmla="*/ 0 h 43197"/>
              <a:gd name="T2" fmla="*/ 38640 w 21600"/>
              <a:gd name="T3" fmla="*/ 13441767 h 43197"/>
              <a:gd name="T4" fmla="*/ 0 w 21600"/>
              <a:gd name="T5" fmla="*/ 6721342 h 43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43197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</a:path>
              <a:path w="21600" h="43197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394"/>
                  <a:pt x="12138" y="43008"/>
                  <a:pt x="345" y="4319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 Box 74">
                <a:extLst>
                  <a:ext uri="{FF2B5EF4-FFF2-40B4-BE49-F238E27FC236}">
                    <a16:creationId xmlns:a16="http://schemas.microsoft.com/office/drawing/2014/main" id="{5F465CA5-6FD6-4FDA-9CAE-E57E3F1DC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8775" y="2638541"/>
                <a:ext cx="22860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FF0000"/>
                    </a:solidFill>
                    <a:latin typeface="Comic Sans MS" pitchFamily="66" charset="0"/>
                  </a:rPr>
                  <a:t>Change to the entire region shown and labelled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0" name="Text Box 74">
                <a:extLst>
                  <a:ext uri="{FF2B5EF4-FFF2-40B4-BE49-F238E27FC236}">
                    <a16:creationId xmlns:a16="http://schemas.microsoft.com/office/drawing/2014/main" id="{5F465CA5-6FD6-4FDA-9CAE-E57E3F1DC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8775" y="2638541"/>
                <a:ext cx="2286000" cy="461665"/>
              </a:xfrm>
              <a:prstGeom prst="rect">
                <a:avLst/>
              </a:prstGeom>
              <a:blipFill>
                <a:blip r:embed="rId22"/>
                <a:stretch>
                  <a:fillRect t="-1316" b="-9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4145C4-4368-4800-8954-53F73DE80AA7}"/>
                  </a:ext>
                </a:extLst>
              </p:cNvPr>
              <p:cNvSpPr txBox="1"/>
              <p:nvPr/>
            </p:nvSpPr>
            <p:spPr>
              <a:xfrm>
                <a:off x="791348" y="3855492"/>
                <a:ext cx="1671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944145C4-4368-4800-8954-53F73DE80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8" y="3855492"/>
                <a:ext cx="167162" cy="215444"/>
              </a:xfrm>
              <a:prstGeom prst="rect">
                <a:avLst/>
              </a:prstGeom>
              <a:blipFill>
                <a:blip r:embed="rId23"/>
                <a:stretch>
                  <a:fillRect l="-37037" r="-33333" b="-2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34250CA-70E3-455E-AB17-77F9C4D1885E}"/>
                  </a:ext>
                </a:extLst>
              </p:cNvPr>
              <p:cNvSpPr txBox="1"/>
              <p:nvPr/>
            </p:nvSpPr>
            <p:spPr>
              <a:xfrm>
                <a:off x="3801772" y="3638088"/>
                <a:ext cx="492647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(You could also do it using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coordinate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arcosh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2" name="テキスト ボックス 101">
                <a:extLst>
                  <a:ext uri="{FF2B5EF4-FFF2-40B4-BE49-F238E27FC236}">
                    <a16:creationId xmlns:a16="http://schemas.microsoft.com/office/drawing/2014/main" id="{634250CA-70E3-455E-AB17-77F9C4D18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1772" y="3638088"/>
                <a:ext cx="4926477" cy="307777"/>
              </a:xfrm>
              <a:prstGeom prst="rect">
                <a:avLst/>
              </a:prstGeom>
              <a:blipFill>
                <a:blip r:embed="rId24"/>
                <a:stretch>
                  <a:fillRect l="-3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0" grpId="0"/>
      <p:bldP spid="22" grpId="0"/>
      <p:bldP spid="39" grpId="0"/>
      <p:bldP spid="63" grpId="0"/>
      <p:bldP spid="70" grpId="0" animBg="1"/>
      <p:bldP spid="97" grpId="0"/>
      <p:bldP spid="98" grpId="0"/>
      <p:bldP spid="99" grpId="0" animBg="1"/>
      <p:bldP spid="100" grpId="0"/>
      <p:bldP spid="101" grpId="0"/>
      <p:bldP spid="1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399" y="1269508"/>
            <a:ext cx="8707515" cy="4856656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GB" sz="1600" b="1" dirty="0">
                <a:latin typeface="Comic Sans MS" pitchFamily="66" charset="0"/>
              </a:rPr>
              <a:t>Now, ‘why </a:t>
            </a:r>
            <a:r>
              <a:rPr lang="en-GB" sz="1600" b="1" dirty="0" err="1">
                <a:latin typeface="Comic Sans MS" pitchFamily="66" charset="0"/>
              </a:rPr>
              <a:t>arsinh</a:t>
            </a:r>
            <a:r>
              <a:rPr lang="en-GB" sz="1600" b="1" dirty="0">
                <a:latin typeface="Comic Sans MS" pitchFamily="66" charset="0"/>
              </a:rPr>
              <a:t>?’</a:t>
            </a:r>
          </a:p>
        </p:txBody>
      </p:sp>
      <p:sp>
        <p:nvSpPr>
          <p:cNvPr id="48" name="タイトル 1">
            <a:extLst>
              <a:ext uri="{FF2B5EF4-FFF2-40B4-BE49-F238E27FC236}">
                <a16:creationId xmlns:a16="http://schemas.microsoft.com/office/drawing/2014/main" id="{82585DB4-145D-44CC-B791-7DA4E8C4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0" name="テキスト ボックス 3">
            <a:extLst>
              <a:ext uri="{FF2B5EF4-FFF2-40B4-BE49-F238E27FC236}">
                <a16:creationId xmlns:a16="http://schemas.microsoft.com/office/drawing/2014/main" id="{3F853BEA-CC7F-4B70-9970-0E633DBF8B40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5D9F0D12-5DDB-4395-BE6F-7E875FAF9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2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4FA3C962-8945-4558-B523-BDEE7ACAD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3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668B1D-FDEC-4EE9-90E1-B84481159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/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35BD0E66-0BD7-4FB7-8AA8-86C5C4EFC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98" y="0"/>
                <a:ext cx="2430602" cy="410497"/>
              </a:xfrm>
              <a:prstGeom prst="rect">
                <a:avLst/>
              </a:prstGeom>
              <a:blipFill>
                <a:blip r:embed="rId5"/>
                <a:stretch>
                  <a:fillRect l="-744" r="-496" b="-8451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/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𝑎𝑟𝑐𝑜𝑠h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C0BE4C0-B622-49F8-972A-58D714878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92" y="0"/>
                <a:ext cx="2817823" cy="325538"/>
              </a:xfrm>
              <a:prstGeom prst="rect">
                <a:avLst/>
              </a:prstGeom>
              <a:blipFill>
                <a:blip r:embed="rId6"/>
                <a:stretch>
                  <a:fillRect l="-644" r="-64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/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6DBCAA-6516-4821-B83B-9AC2CD753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604" y="0"/>
                <a:ext cx="2264787" cy="323743"/>
              </a:xfrm>
              <a:prstGeom prst="rect">
                <a:avLst/>
              </a:prstGeom>
              <a:blipFill>
                <a:blip r:embed="rId7"/>
                <a:stretch>
                  <a:fillRect l="-106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73CC1AE8-2481-4107-B110-BF7496959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0684" y="1633185"/>
            <a:ext cx="2235066" cy="302129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42DBDFD-6FC4-4EF4-8320-21A7D5A9EE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826" y="1631227"/>
            <a:ext cx="2904996" cy="2950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DE4D97-2490-4568-A6AF-F13F429D41C2}"/>
                  </a:ext>
                </a:extLst>
              </p:cNvPr>
              <p:cNvSpPr txBox="1"/>
              <p:nvPr/>
            </p:nvSpPr>
            <p:spPr>
              <a:xfrm>
                <a:off x="438150" y="5105400"/>
                <a:ext cx="3696012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equal to the inverse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arc, it was called arc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BDE4D97-2490-4568-A6AF-F13F429D4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5105400"/>
                <a:ext cx="3696012" cy="1169551"/>
              </a:xfrm>
              <a:prstGeom prst="rect">
                <a:avLst/>
              </a:prstGeom>
              <a:blipFill>
                <a:blip r:embed="rId10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373731-CCB5-4752-BB91-5E6285908B66}"/>
                  </a:ext>
                </a:extLst>
              </p:cNvPr>
              <p:cNvSpPr txBox="1"/>
              <p:nvPr/>
            </p:nvSpPr>
            <p:spPr>
              <a:xfrm>
                <a:off x="4902396" y="5105400"/>
                <a:ext cx="3721019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Area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equal to 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area, it was called ‘</a:t>
                </a:r>
                <a:r>
                  <a:rPr lang="en-GB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ar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’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arsinh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1C373731-CCB5-4752-BB91-5E6285908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396" y="5105400"/>
                <a:ext cx="3721019" cy="1169551"/>
              </a:xfrm>
              <a:prstGeom prst="rect">
                <a:avLst/>
              </a:prstGeom>
              <a:blipFill>
                <a:blip r:embed="rId11"/>
                <a:stretch>
                  <a:fillRect t="-1047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19911A-F85A-4DE3-830F-F04E8E42708A}"/>
                  </a:ext>
                </a:extLst>
              </p:cNvPr>
              <p:cNvSpPr txBox="1"/>
              <p:nvPr/>
            </p:nvSpPr>
            <p:spPr>
              <a:xfrm>
                <a:off x="2483623" y="1971675"/>
                <a:ext cx="954902" cy="188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8519911A-F85A-4DE3-830F-F04E8E427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23" y="1971675"/>
                <a:ext cx="954902" cy="188834"/>
              </a:xfrm>
              <a:prstGeom prst="rect">
                <a:avLst/>
              </a:prstGeom>
              <a:blipFill>
                <a:blip r:embed="rId12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3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194B9A0-1546-45A4-B49E-C6DE8DEEAC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243" t="35458" r="25048" b="11381"/>
          <a:stretch/>
        </p:blipFill>
        <p:spPr>
          <a:xfrm>
            <a:off x="3728621" y="1482570"/>
            <a:ext cx="4971496" cy="5003991"/>
          </a:xfrm>
          <a:prstGeom prst="rect">
            <a:avLst/>
          </a:prstGeom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many-to-one, it needs to be restricted to a domain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in order to have an inverse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3"/>
                <a:stretch>
                  <a:fillRect t="-809" r="-7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6871316" y="1229558"/>
                <a:ext cx="90075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316" y="1229558"/>
                <a:ext cx="900759" cy="215444"/>
              </a:xfrm>
              <a:prstGeom prst="rect">
                <a:avLst/>
              </a:prstGeom>
              <a:blipFill>
                <a:blip r:embed="rId4"/>
                <a:stretch>
                  <a:fillRect l="-4054" r="-2703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7519385" y="3111624"/>
                <a:ext cx="10851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385" y="3111624"/>
                <a:ext cx="1085105" cy="215444"/>
              </a:xfrm>
              <a:prstGeom prst="rect">
                <a:avLst/>
              </a:prstGeom>
              <a:blipFill>
                <a:blip r:embed="rId5"/>
                <a:stretch>
                  <a:fillRect l="-3371" r="-224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>
            <a:cxnSpLocks/>
          </p:cNvCxnSpPr>
          <p:nvPr/>
        </p:nvCxnSpPr>
        <p:spPr>
          <a:xfrm flipV="1">
            <a:off x="3835153" y="1606858"/>
            <a:ext cx="4776187" cy="47584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8069801" y="1469254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9801" y="1469254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8750" r="-375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4B7F1A-A672-40D0-8B2E-92E046E66F2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644B7F1A-A672-40D0-8B2E-92E046E66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7CF2D8A-3110-4BE7-ACC4-41FC681B18A1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7CF2D8A-3110-4BE7-ACC4-41FC681B1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E83C8E-8760-4D67-94CC-F86C4B5DC7D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DE83C8E-8760-4D67-94CC-F86C4B5DC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73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17028C-AB26-4497-B553-7A890E8551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67" t="22964" r="25249" b="24264"/>
          <a:stretch/>
        </p:blipFill>
        <p:spPr>
          <a:xfrm>
            <a:off x="3748135" y="1394234"/>
            <a:ext cx="4952245" cy="4952245"/>
          </a:xfrm>
          <a:prstGeom prst="rect">
            <a:avLst/>
          </a:prstGeom>
        </p:spPr>
      </p:pic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𝑎𝑟𝑡𝑎𝑛h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𝑡𝑎𝑛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Since the function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has a range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, this will become the domain of the inverse function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3"/>
                <a:stretch>
                  <a:fillRect t="-809" r="-1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/>
              <p:nvPr/>
            </p:nvSpPr>
            <p:spPr>
              <a:xfrm>
                <a:off x="7849090" y="3013091"/>
                <a:ext cx="9039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7FC80C3C-B8BF-49F5-ABAB-1FAFB041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090" y="3013091"/>
                <a:ext cx="903965" cy="215444"/>
              </a:xfrm>
              <a:prstGeom prst="rect">
                <a:avLst/>
              </a:prstGeom>
              <a:blipFill>
                <a:blip r:embed="rId4"/>
                <a:stretch>
                  <a:fillRect l="-4730" r="-2027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/>
              <p:nvPr/>
            </p:nvSpPr>
            <p:spPr>
              <a:xfrm>
                <a:off x="6478236" y="1137969"/>
                <a:ext cx="10883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83EC2C3-A36D-4C30-817E-CCB1C1274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8236" y="1137969"/>
                <a:ext cx="1088311" cy="215444"/>
              </a:xfrm>
              <a:prstGeom prst="rect">
                <a:avLst/>
              </a:prstGeom>
              <a:blipFill>
                <a:blip r:embed="rId5"/>
                <a:stretch>
                  <a:fillRect l="-3933" r="-1685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D5C17AF4-49EC-4A47-94F9-BCD1533BCA57}"/>
              </a:ext>
            </a:extLst>
          </p:cNvPr>
          <p:cNvCxnSpPr>
            <a:cxnSpLocks/>
          </p:cNvCxnSpPr>
          <p:nvPr/>
        </p:nvCxnSpPr>
        <p:spPr>
          <a:xfrm flipV="1">
            <a:off x="3844207" y="1480109"/>
            <a:ext cx="4776187" cy="475843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/>
              <p:nvPr/>
            </p:nvSpPr>
            <p:spPr>
              <a:xfrm>
                <a:off x="7970212" y="1451147"/>
                <a:ext cx="4860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0169608F-7625-4C8D-96E5-EC7F186F1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0212" y="1451147"/>
                <a:ext cx="486095" cy="215444"/>
              </a:xfrm>
              <a:prstGeom prst="rect">
                <a:avLst/>
              </a:prstGeom>
              <a:blipFill>
                <a:blip r:embed="rId6"/>
                <a:stretch>
                  <a:fillRect l="-7500" r="-5000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69A271-40AF-4D40-93C9-F859F18C2F21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369A271-40AF-4D40-93C9-F859F18C2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04EDDB-672A-49E8-A50B-C65C4406AFF4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A04EDDB-672A-49E8-A50B-C65C4406A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8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B0955-FF20-47ED-B706-66ACD7FC6010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AEB0955-FF20-47ED-B706-66ACD7FC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09D4A-2532-40E6-A814-22355C65B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3158971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need to be able to use the inverse hyperbolic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8AB75F2-FB5B-4669-906F-44FA43256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54" t="22937" r="24851" b="24081"/>
          <a:stretch/>
        </p:blipFill>
        <p:spPr>
          <a:xfrm>
            <a:off x="353085" y="2480650"/>
            <a:ext cx="2788468" cy="27250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061984D-9BB7-46F5-BFEF-FBA81216D8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8" t="22383" r="24736" b="23582"/>
          <a:stretch/>
        </p:blipFill>
        <p:spPr>
          <a:xfrm>
            <a:off x="6201623" y="2480649"/>
            <a:ext cx="2727799" cy="271604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A5E97D7-4A4A-436A-B3DF-7579B755F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51" t="22938" r="25248" b="24080"/>
          <a:stretch/>
        </p:blipFill>
        <p:spPr>
          <a:xfrm>
            <a:off x="3295461" y="2480650"/>
            <a:ext cx="2734146" cy="2725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D33CBB-DAFB-4ECB-A171-620738ABC8AE}"/>
                  </a:ext>
                </a:extLst>
              </p:cNvPr>
              <p:cNvSpPr txBox="1"/>
              <p:nvPr/>
            </p:nvSpPr>
            <p:spPr>
              <a:xfrm>
                <a:off x="2251851" y="2866125"/>
                <a:ext cx="91268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𝐚𝐫𝐬𝐢𝐧𝐡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5D33CBB-DAFB-4ECB-A171-620738ABC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851" y="2866125"/>
                <a:ext cx="912686" cy="184666"/>
              </a:xfrm>
              <a:prstGeom prst="rect">
                <a:avLst/>
              </a:prstGeom>
              <a:blipFill>
                <a:blip r:embed="rId5"/>
                <a:stretch>
                  <a:fillRect l="-4000" t="-3333" r="-2000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0D8C8D-548D-40D7-AEB3-DB71F01C0948}"/>
                  </a:ext>
                </a:extLst>
              </p:cNvPr>
              <p:cNvSpPr txBox="1"/>
              <p:nvPr/>
            </p:nvSpPr>
            <p:spPr>
              <a:xfrm>
                <a:off x="5067479" y="2884232"/>
                <a:ext cx="93031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𝐚𝐫𝐜𝐨𝐬𝐡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50D8C8D-548D-40D7-AEB3-DB71F01C0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479" y="2884232"/>
                <a:ext cx="930319" cy="184666"/>
              </a:xfrm>
              <a:prstGeom prst="rect">
                <a:avLst/>
              </a:prstGeom>
              <a:blipFill>
                <a:blip r:embed="rId6"/>
                <a:stretch>
                  <a:fillRect l="-3268" t="-3333" r="-1961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CB77A8-8226-496C-AAF6-C49096B0D51B}"/>
                  </a:ext>
                </a:extLst>
              </p:cNvPr>
              <p:cNvSpPr txBox="1"/>
              <p:nvPr/>
            </p:nvSpPr>
            <p:spPr>
              <a:xfrm>
                <a:off x="7946481" y="2485879"/>
                <a:ext cx="9319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𝐚𝐫𝐭𝐚𝐧𝐡</m:t>
                          </m:r>
                        </m:fName>
                        <m:e>
                          <m:r>
                            <a:rPr lang="en-US" sz="12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23CB77A8-8226-496C-AAF6-C49096B0D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481" y="2485879"/>
                <a:ext cx="931922" cy="184666"/>
              </a:xfrm>
              <a:prstGeom prst="rect">
                <a:avLst/>
              </a:prstGeom>
              <a:blipFill>
                <a:blip r:embed="rId7"/>
                <a:stretch>
                  <a:fillRect l="-3289" t="-3333" r="-1974" b="-2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B7AC1C-0493-45FE-B088-A45B4DDF7E5A}"/>
                  </a:ext>
                </a:extLst>
              </p:cNvPr>
              <p:cNvSpPr txBox="1"/>
              <p:nvPr/>
            </p:nvSpPr>
            <p:spPr>
              <a:xfrm>
                <a:off x="1095469" y="5260064"/>
                <a:ext cx="128374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FB7AC1C-0493-45FE-B088-A45B4DDF7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469" y="5260064"/>
                <a:ext cx="1283749" cy="307777"/>
              </a:xfrm>
              <a:prstGeom prst="rect">
                <a:avLst/>
              </a:prstGeom>
              <a:blipFill>
                <a:blip r:embed="rId8"/>
                <a:stretch>
                  <a:fillRect l="-1429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6608BA-C730-4948-AC9A-103E53C2619A}"/>
                  </a:ext>
                </a:extLst>
              </p:cNvPr>
              <p:cNvSpPr txBox="1"/>
              <p:nvPr/>
            </p:nvSpPr>
            <p:spPr>
              <a:xfrm>
                <a:off x="4000122" y="5249501"/>
                <a:ext cx="1272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96608BA-C730-4948-AC9A-103E53C26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122" y="5249501"/>
                <a:ext cx="1272528" cy="307777"/>
              </a:xfrm>
              <a:prstGeom prst="rect">
                <a:avLst/>
              </a:prstGeom>
              <a:blipFill>
                <a:blip r:embed="rId9"/>
                <a:stretch>
                  <a:fillRect l="-1435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2CDE1FF-A4BF-4E65-8189-2230B2BBDD17}"/>
                  </a:ext>
                </a:extLst>
              </p:cNvPr>
              <p:cNvSpPr txBox="1"/>
              <p:nvPr/>
            </p:nvSpPr>
            <p:spPr>
              <a:xfrm>
                <a:off x="6870071" y="5240448"/>
                <a:ext cx="14262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Domain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 </m:t>
                    </m:r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82CDE1FF-A4BF-4E65-8189-2230B2BBD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071" y="5240448"/>
                <a:ext cx="1426224" cy="307777"/>
              </a:xfrm>
              <a:prstGeom prst="rect">
                <a:avLst/>
              </a:prstGeom>
              <a:blipFill>
                <a:blip r:embed="rId10"/>
                <a:stretch>
                  <a:fillRect l="-1282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975A44-1C1A-4FB2-8D34-0F9BC26296D6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C8975A44-1C1A-4FB2-8D34-0F9BC2629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11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E31AF6E-BB95-4086-9037-BFC9E5CEA5E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E31AF6E-BB95-4086-9037-BFC9E5CEA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12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BD6FFD8-456E-4188-A7B3-ACA02AC9EEAC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BD6FFD8-456E-4188-A7B3-ACA02AC9E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24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E17472-62FC-42B2-8158-50826858E222}"/>
                  </a:ext>
                </a:extLst>
              </p:cNvPr>
              <p:cNvSpPr txBox="1"/>
              <p:nvPr/>
            </p:nvSpPr>
            <p:spPr>
              <a:xfrm>
                <a:off x="5115207" y="1543616"/>
                <a:ext cx="10491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89E17472-62FC-42B2-8158-50826858E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7" y="1543616"/>
                <a:ext cx="1049133" cy="215444"/>
              </a:xfrm>
              <a:prstGeom prst="rect">
                <a:avLst/>
              </a:prstGeom>
              <a:blipFill>
                <a:blip r:embed="rId7"/>
                <a:stretch>
                  <a:fillRect l="-3488" r="-1163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F61A2F-D4A1-4095-84CC-04958DC9D248}"/>
                  </a:ext>
                </a:extLst>
              </p:cNvPr>
              <p:cNvSpPr txBox="1"/>
              <p:nvPr/>
            </p:nvSpPr>
            <p:spPr>
              <a:xfrm>
                <a:off x="4769666" y="2003833"/>
                <a:ext cx="82163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5F61A2F-D4A1-4095-84CC-04958DC9D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66" y="2003833"/>
                <a:ext cx="821635" cy="215444"/>
              </a:xfrm>
              <a:prstGeom prst="rect">
                <a:avLst/>
              </a:prstGeom>
              <a:blipFill>
                <a:blip r:embed="rId8"/>
                <a:stretch>
                  <a:fillRect l="-6667" r="-1481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A7160AF-AAB4-4DD9-B389-3115AB1F7D95}"/>
                  </a:ext>
                </a:extLst>
              </p:cNvPr>
              <p:cNvSpPr txBox="1"/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A7160AF-AAB4-4DD9-B389-3115AB1F7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blipFill>
                <a:blip r:embed="rId9"/>
                <a:stretch>
                  <a:fillRect l="-1705" r="-113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48F3520-209F-45AA-B773-5E0E8D687C58}"/>
                  </a:ext>
                </a:extLst>
              </p:cNvPr>
              <p:cNvSpPr txBox="1"/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48F3520-209F-45AA-B773-5E0E8D687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9ED0F77-ED9D-4AFE-97A5-71426DB2C13F}"/>
                  </a:ext>
                </a:extLst>
              </p:cNvPr>
              <p:cNvSpPr txBox="1"/>
              <p:nvPr/>
            </p:nvSpPr>
            <p:spPr>
              <a:xfrm>
                <a:off x="4620284" y="3511233"/>
                <a:ext cx="12515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99ED0F77-ED9D-4AFE-97A5-71426DB2C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84" y="3511233"/>
                <a:ext cx="1251560" cy="215444"/>
              </a:xfrm>
              <a:prstGeom prst="rect">
                <a:avLst/>
              </a:prstGeom>
              <a:blipFill>
                <a:blip r:embed="rId11"/>
                <a:stretch>
                  <a:fillRect l="-1951" r="-48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3155335-4DD2-4D6A-A5B2-D0AB2C027768}"/>
                  </a:ext>
                </a:extLst>
              </p:cNvPr>
              <p:cNvSpPr txBox="1"/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3155335-4DD2-4D6A-A5B2-D0AB2C02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blipFill>
                <a:blip r:embed="rId12"/>
                <a:stretch>
                  <a:fillRect l="-1167" r="-1946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27DDF9F-C55B-4EF6-A2E2-E2EB5F28B46C}"/>
                  </a:ext>
                </a:extLst>
              </p:cNvPr>
              <p:cNvSpPr txBox="1"/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27DDF9F-C55B-4EF6-A2E2-E2EB5F28B4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blipFill>
                <a:blip r:embed="rId13"/>
                <a:stretch>
                  <a:fillRect r="-154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68BA902-1B75-46EE-8743-45351AA68372}"/>
                  </a:ext>
                </a:extLst>
              </p:cNvPr>
              <p:cNvSpPr txBox="1"/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068BA902-1B75-46EE-8743-45351AA68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blipFill>
                <a:blip r:embed="rId14"/>
                <a:stretch>
                  <a:fillRect r="-200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A43B80-496F-4595-A2ED-4BEF8EF89B75}"/>
                  </a:ext>
                </a:extLst>
              </p:cNvPr>
              <p:cNvSpPr txBox="1"/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6A43B80-496F-4595-A2ED-4BEF8EF8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blipFill>
                <a:blip r:embed="rId15"/>
                <a:stretch>
                  <a:fillRect l="-1569" r="-1961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blipFill>
                <a:blip r:embed="rId16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円弧 31">
            <a:extLst>
              <a:ext uri="{FF2B5EF4-FFF2-40B4-BE49-F238E27FC236}">
                <a16:creationId xmlns:a16="http://schemas.microsoft.com/office/drawing/2014/main" id="{B73CC7B1-93E1-481B-8DA7-ACE37E82E4AB}"/>
              </a:ext>
            </a:extLst>
          </p:cNvPr>
          <p:cNvSpPr/>
          <p:nvPr/>
        </p:nvSpPr>
        <p:spPr>
          <a:xfrm>
            <a:off x="6130841" y="167593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347567-EB3D-4C3D-86C8-FE353AB76CDD}"/>
                  </a:ext>
                </a:extLst>
              </p:cNvPr>
              <p:cNvSpPr txBox="1"/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sinh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9D347567-EB3D-4C3D-86C8-FE353AB76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円弧 33">
            <a:extLst>
              <a:ext uri="{FF2B5EF4-FFF2-40B4-BE49-F238E27FC236}">
                <a16:creationId xmlns:a16="http://schemas.microsoft.com/office/drawing/2014/main" id="{680B952C-3A0C-4702-A813-2C5EBE146E53}"/>
              </a:ext>
            </a:extLst>
          </p:cNvPr>
          <p:cNvSpPr/>
          <p:nvPr/>
        </p:nvSpPr>
        <p:spPr>
          <a:xfrm>
            <a:off x="5555272" y="215681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9A2732AA-C6FB-44CB-B8AC-A6427A9CE5FE}"/>
              </a:ext>
            </a:extLst>
          </p:cNvPr>
          <p:cNvSpPr/>
          <p:nvPr/>
        </p:nvSpPr>
        <p:spPr>
          <a:xfrm>
            <a:off x="5732825" y="263620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F5ED331C-1236-4D9E-8A01-9220838D22C1}"/>
              </a:ext>
            </a:extLst>
          </p:cNvPr>
          <p:cNvSpPr/>
          <p:nvPr/>
        </p:nvSpPr>
        <p:spPr>
          <a:xfrm>
            <a:off x="5821602" y="31777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5548B070-9670-45EA-BD74-CA22B79A0F32}"/>
              </a:ext>
            </a:extLst>
          </p:cNvPr>
          <p:cNvSpPr/>
          <p:nvPr/>
        </p:nvSpPr>
        <p:spPr>
          <a:xfrm>
            <a:off x="5732825" y="367489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9FC3A783-02BF-4A92-87C5-6CE375A9C4A5}"/>
              </a:ext>
            </a:extLst>
          </p:cNvPr>
          <p:cNvSpPr/>
          <p:nvPr/>
        </p:nvSpPr>
        <p:spPr>
          <a:xfrm>
            <a:off x="5555272" y="41720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DEC36BFF-E536-4B91-B569-C3A5810400E9}"/>
              </a:ext>
            </a:extLst>
          </p:cNvPr>
          <p:cNvSpPr/>
          <p:nvPr/>
        </p:nvSpPr>
        <p:spPr>
          <a:xfrm>
            <a:off x="5857113" y="462480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053520BC-46CD-4F22-AE25-6BFE4A578068}"/>
              </a:ext>
            </a:extLst>
          </p:cNvPr>
          <p:cNvSpPr/>
          <p:nvPr/>
        </p:nvSpPr>
        <p:spPr>
          <a:xfrm>
            <a:off x="6194464" y="513083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E99D0208-E621-4BE5-92F6-C1405319EC98}"/>
              </a:ext>
            </a:extLst>
          </p:cNvPr>
          <p:cNvSpPr/>
          <p:nvPr/>
        </p:nvSpPr>
        <p:spPr>
          <a:xfrm>
            <a:off x="6380895" y="5592469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F40A967-4DFA-4876-B817-5D0BE609DD57}"/>
              </a:ext>
            </a:extLst>
          </p:cNvPr>
          <p:cNvSpPr txBox="1"/>
          <p:nvPr/>
        </p:nvSpPr>
        <p:spPr>
          <a:xfrm>
            <a:off x="5761608" y="2126286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558A559-C654-43E1-B5F5-0CAE86E009C4}"/>
              </a:ext>
            </a:extLst>
          </p:cNvPr>
          <p:cNvSpPr txBox="1"/>
          <p:nvPr/>
        </p:nvSpPr>
        <p:spPr>
          <a:xfrm>
            <a:off x="5903652" y="2712212"/>
            <a:ext cx="12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3BBC694-F011-4A97-B729-7113C5DF9D6B}"/>
                  </a:ext>
                </a:extLst>
              </p:cNvPr>
              <p:cNvSpPr txBox="1"/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D3BBC694-F011-4A97-B729-7113C5DF9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9235C37-2DDC-47C6-A225-3F7157080AFD}"/>
                  </a:ext>
                </a:extLst>
              </p:cNvPr>
              <p:cNvSpPr txBox="1"/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9235C37-2DDC-47C6-A225-3F7157080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64423D93-7F45-456B-B61C-DEA99D47909E}"/>
              </a:ext>
            </a:extLst>
          </p:cNvPr>
          <p:cNvSpPr txBox="1"/>
          <p:nvPr/>
        </p:nvSpPr>
        <p:spPr>
          <a:xfrm>
            <a:off x="5681708" y="4132638"/>
            <a:ext cx="21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two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31DC61B-CFF1-454C-A481-FF0199F6B7F2}"/>
                  </a:ext>
                </a:extLst>
              </p:cNvPr>
              <p:cNvSpPr txBox="1"/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31DC61B-CFF1-454C-A481-FF0199F6B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138BBF-88DE-43B2-A64C-D20BACC2F27F}"/>
              </a:ext>
            </a:extLst>
          </p:cNvPr>
          <p:cNvSpPr txBox="1"/>
          <p:nvPr/>
        </p:nvSpPr>
        <p:spPr>
          <a:xfrm>
            <a:off x="6347532" y="5180204"/>
            <a:ext cx="128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E480D25-6580-4399-9154-6FB73A3C6A75}"/>
                  </a:ext>
                </a:extLst>
              </p:cNvPr>
              <p:cNvSpPr txBox="1"/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1E480D25-6580-4399-9154-6FB73A3C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416098F-BC89-41AA-9F87-B662B5A69205}"/>
              </a:ext>
            </a:extLst>
          </p:cNvPr>
          <p:cNvSpPr/>
          <p:nvPr/>
        </p:nvSpPr>
        <p:spPr>
          <a:xfrm>
            <a:off x="4030462" y="3986074"/>
            <a:ext cx="88776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1D36DFB6-77C1-4950-A6BA-98E88000ADC7}"/>
              </a:ext>
            </a:extLst>
          </p:cNvPr>
          <p:cNvSpPr/>
          <p:nvPr/>
        </p:nvSpPr>
        <p:spPr>
          <a:xfrm>
            <a:off x="3623569" y="4502458"/>
            <a:ext cx="1294660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02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4" grpId="0" animBg="1"/>
      <p:bldP spid="4" grpId="1" animBg="1"/>
      <p:bldP spid="52" grpId="0" animBg="1"/>
      <p:bldP spid="5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717" r="-214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3720405-DEFF-4DE6-BA87-CBFF0B0EE7CA}"/>
                  </a:ext>
                </a:extLst>
              </p:cNvPr>
              <p:cNvSpPr txBox="1"/>
              <p:nvPr/>
            </p:nvSpPr>
            <p:spPr>
              <a:xfrm>
                <a:off x="4336743" y="2503502"/>
                <a:ext cx="1214500" cy="243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23720405-DEFF-4DE6-BA87-CBFF0B0E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743" y="2503502"/>
                <a:ext cx="1214500" cy="243593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903497-812C-463F-9559-BE68FBE297C3}"/>
                  </a:ext>
                </a:extLst>
              </p:cNvPr>
              <p:cNvSpPr txBox="1"/>
              <p:nvPr/>
            </p:nvSpPr>
            <p:spPr>
              <a:xfrm>
                <a:off x="4338222" y="3011009"/>
                <a:ext cx="1009444" cy="241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37903497-812C-463F-9559-BE68FBE297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22" y="3011009"/>
                <a:ext cx="1009444" cy="241797"/>
              </a:xfrm>
              <a:prstGeom prst="rect">
                <a:avLst/>
              </a:prstGeom>
              <a:blipFill>
                <a:blip r:embed="rId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06BFE06-15CD-4F0D-9C59-D9AC8AAEB23F}"/>
                  </a:ext>
                </a:extLst>
              </p:cNvPr>
              <p:cNvSpPr txBox="1"/>
              <p:nvPr/>
            </p:nvSpPr>
            <p:spPr>
              <a:xfrm>
                <a:off x="4836851" y="3456371"/>
                <a:ext cx="133863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0&gt;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C06BFE06-15CD-4F0D-9C59-D9AC8AAEB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851" y="3456371"/>
                <a:ext cx="1338636" cy="266868"/>
              </a:xfrm>
              <a:prstGeom prst="rect">
                <a:avLst/>
              </a:prstGeom>
              <a:blipFill>
                <a:blip r:embed="rId10"/>
                <a:stretch>
                  <a:fillRect l="-2273" r="-1818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17533FB-7873-45B1-9E39-298E0C52F357}"/>
                  </a:ext>
                </a:extLst>
              </p:cNvPr>
              <p:cNvSpPr txBox="1"/>
              <p:nvPr/>
            </p:nvSpPr>
            <p:spPr>
              <a:xfrm>
                <a:off x="3975716" y="3935765"/>
                <a:ext cx="1338635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17533FB-7873-45B1-9E39-298E0C52F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16" y="3935765"/>
                <a:ext cx="1338635" cy="266868"/>
              </a:xfrm>
              <a:prstGeom prst="rect">
                <a:avLst/>
              </a:prstGeom>
              <a:blipFill>
                <a:blip r:embed="rId11"/>
                <a:stretch>
                  <a:fillRect l="-909" r="-1818"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円弧 68">
            <a:extLst>
              <a:ext uri="{FF2B5EF4-FFF2-40B4-BE49-F238E27FC236}">
                <a16:creationId xmlns:a16="http://schemas.microsoft.com/office/drawing/2014/main" id="{CCABE041-4EDE-4FCA-9CEE-1B1886E907F6}"/>
              </a:ext>
            </a:extLst>
          </p:cNvPr>
          <p:cNvSpPr/>
          <p:nvPr/>
        </p:nvSpPr>
        <p:spPr>
          <a:xfrm>
            <a:off x="5465016" y="263472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36FE166-0EA8-40B2-A031-12EE8F7F7B1B}"/>
              </a:ext>
            </a:extLst>
          </p:cNvPr>
          <p:cNvSpPr txBox="1"/>
          <p:nvPr/>
        </p:nvSpPr>
        <p:spPr>
          <a:xfrm>
            <a:off x="3799643" y="2179552"/>
            <a:ext cx="2210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It is clearly true that: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円弧 70">
            <a:extLst>
              <a:ext uri="{FF2B5EF4-FFF2-40B4-BE49-F238E27FC236}">
                <a16:creationId xmlns:a16="http://schemas.microsoft.com/office/drawing/2014/main" id="{61E2F90C-1D32-46D9-977E-15F0AD926D98}"/>
              </a:ext>
            </a:extLst>
          </p:cNvPr>
          <p:cNvSpPr/>
          <p:nvPr/>
        </p:nvSpPr>
        <p:spPr>
          <a:xfrm>
            <a:off x="6095331" y="31052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円弧 71">
            <a:extLst>
              <a:ext uri="{FF2B5EF4-FFF2-40B4-BE49-F238E27FC236}">
                <a16:creationId xmlns:a16="http://schemas.microsoft.com/office/drawing/2014/main" id="{DED62161-2BBE-4E21-BD8B-198C5B0B4921}"/>
              </a:ext>
            </a:extLst>
          </p:cNvPr>
          <p:cNvSpPr/>
          <p:nvPr/>
        </p:nvSpPr>
        <p:spPr>
          <a:xfrm>
            <a:off x="6050942" y="360239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CD2459CE-07D3-4BFD-B2DE-70D2EAF9564B}"/>
              </a:ext>
            </a:extLst>
          </p:cNvPr>
          <p:cNvSpPr txBox="1"/>
          <p:nvPr/>
        </p:nvSpPr>
        <p:spPr>
          <a:xfrm>
            <a:off x="6303146" y="3200483"/>
            <a:ext cx="1065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Rearrange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1AE86D50-1639-4C65-B770-A66B03DCBDCD}"/>
              </a:ext>
            </a:extLst>
          </p:cNvPr>
          <p:cNvSpPr txBox="1"/>
          <p:nvPr/>
        </p:nvSpPr>
        <p:spPr>
          <a:xfrm>
            <a:off x="6143347" y="3706510"/>
            <a:ext cx="1420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Swap around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28D4BBAA-7ED2-4012-8422-A5F186C21468}"/>
              </a:ext>
            </a:extLst>
          </p:cNvPr>
          <p:cNvSpPr txBox="1"/>
          <p:nvPr/>
        </p:nvSpPr>
        <p:spPr>
          <a:xfrm>
            <a:off x="5646197" y="2721089"/>
            <a:ext cx="166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right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8F829F-3E9B-41CF-ACB3-70704E471C57}"/>
                  </a:ext>
                </a:extLst>
              </p:cNvPr>
              <p:cNvSpPr txBox="1"/>
              <p:nvPr/>
            </p:nvSpPr>
            <p:spPr>
              <a:xfrm>
                <a:off x="3391271" y="4407846"/>
                <a:ext cx="54686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Since this expression is less than 0, there will be no solution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So we only include the one with the positive root</a:t>
                </a:r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A18F829F-3E9B-41CF-ACB3-70704E471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71" y="4407846"/>
                <a:ext cx="5468644" cy="646331"/>
              </a:xfrm>
              <a:prstGeom prst="rect">
                <a:avLst/>
              </a:prstGeom>
              <a:blipFill>
                <a:blip r:embed="rId12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9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6" grpId="0"/>
      <p:bldP spid="67" grpId="0"/>
      <p:bldP spid="68" grpId="0"/>
      <p:bldP spid="69" grpId="0" animBg="1"/>
      <p:bldP spid="70" grpId="0"/>
      <p:bldP spid="71" grpId="0" animBg="1"/>
      <p:bldP spid="72" grpId="0" animBg="1"/>
      <p:bldP spid="73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𝑎𝑟𝑠𝑖𝑛h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36621"/>
                <a:ext cx="3284144" cy="351378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/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019F8FBE-EFBC-408E-AC89-891C59690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571" y="1504938"/>
                <a:ext cx="1419876" cy="266868"/>
              </a:xfrm>
              <a:prstGeom prst="rect">
                <a:avLst/>
              </a:prstGeom>
              <a:blipFill>
                <a:blip r:embed="rId7"/>
                <a:stretch>
                  <a:fillRect l="-1717" r="-2146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CAFC471-4DEB-4497-9FE2-BE7813889033}"/>
                  </a:ext>
                </a:extLst>
              </p:cNvPr>
              <p:cNvSpPr txBox="1"/>
              <p:nvPr/>
            </p:nvSpPr>
            <p:spPr>
              <a:xfrm>
                <a:off x="5434173" y="1985813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8CAFC471-4DEB-4497-9FE2-BE7813889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173" y="1985813"/>
                <a:ext cx="1419876" cy="266868"/>
              </a:xfrm>
              <a:prstGeom prst="rect">
                <a:avLst/>
              </a:prstGeom>
              <a:blipFill>
                <a:blip r:embed="rId8"/>
                <a:stretch>
                  <a:fillRect l="-1288" r="-2146"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D0BCF-F93E-4438-899C-78A878A309FA}"/>
                  </a:ext>
                </a:extLst>
              </p:cNvPr>
              <p:cNvSpPr txBox="1"/>
              <p:nvPr/>
            </p:nvSpPr>
            <p:spPr>
              <a:xfrm>
                <a:off x="5531827" y="2456330"/>
                <a:ext cx="1698285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355D0BCF-F93E-4438-899C-78A878A30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827" y="2456330"/>
                <a:ext cx="1698285" cy="323743"/>
              </a:xfrm>
              <a:prstGeom prst="rect">
                <a:avLst/>
              </a:prstGeom>
              <a:blipFill>
                <a:blip r:embed="rId9"/>
                <a:stretch>
                  <a:fillRect l="-1792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606070F-426E-4213-BEB5-EE1D598A8599}"/>
                  </a:ext>
                </a:extLst>
              </p:cNvPr>
              <p:cNvSpPr txBox="1"/>
              <p:nvPr/>
            </p:nvSpPr>
            <p:spPr>
              <a:xfrm>
                <a:off x="4978487" y="2962357"/>
                <a:ext cx="2264787" cy="3237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𝑎𝑟𝑠𝑖𝑛h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606070F-426E-4213-BEB5-EE1D598A8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87" y="2962357"/>
                <a:ext cx="2264787" cy="323743"/>
              </a:xfrm>
              <a:prstGeom prst="rect">
                <a:avLst/>
              </a:prstGeom>
              <a:blipFill>
                <a:blip r:embed="rId10"/>
                <a:stretch>
                  <a:fillRect l="-1617" b="-18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6DBE2420-F2EC-4AA1-A5EF-533AB988D7BB}"/>
              </a:ext>
            </a:extLst>
          </p:cNvPr>
          <p:cNvSpPr/>
          <p:nvPr/>
        </p:nvSpPr>
        <p:spPr>
          <a:xfrm>
            <a:off x="6796667" y="1684814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F0B2B25-99B9-42CB-8BBD-2340E4EA1DED}"/>
              </a:ext>
            </a:extLst>
          </p:cNvPr>
          <p:cNvSpPr txBox="1"/>
          <p:nvPr/>
        </p:nvSpPr>
        <p:spPr>
          <a:xfrm>
            <a:off x="6951215" y="1646891"/>
            <a:ext cx="198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There are only solutions for the positive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FB892597-A33D-4476-AF52-74D3626482EB}"/>
              </a:ext>
            </a:extLst>
          </p:cNvPr>
          <p:cNvSpPr/>
          <p:nvPr/>
        </p:nvSpPr>
        <p:spPr>
          <a:xfrm>
            <a:off x="7160651" y="2128698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6E222BAC-C49F-432F-A329-5DE62669DF1D}"/>
              </a:ext>
            </a:extLst>
          </p:cNvPr>
          <p:cNvSpPr/>
          <p:nvPr/>
        </p:nvSpPr>
        <p:spPr>
          <a:xfrm>
            <a:off x="7142896" y="265248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D386B51-796F-4407-B97B-A77A6CDD73CB}"/>
              </a:ext>
            </a:extLst>
          </p:cNvPr>
          <p:cNvSpPr txBox="1"/>
          <p:nvPr/>
        </p:nvSpPr>
        <p:spPr>
          <a:xfrm>
            <a:off x="7332956" y="2126285"/>
            <a:ext cx="15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Natural logarithm of both sides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353005-86A7-4C4A-8716-3C6E71B7C179}"/>
                  </a:ext>
                </a:extLst>
              </p:cNvPr>
              <p:cNvSpPr txBox="1"/>
              <p:nvPr/>
            </p:nvSpPr>
            <p:spPr>
              <a:xfrm>
                <a:off x="7403977" y="2738844"/>
                <a:ext cx="92327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353005-86A7-4C4A-8716-3C6E71B7C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977" y="2738844"/>
                <a:ext cx="923278" cy="276999"/>
              </a:xfrm>
              <a:prstGeom prst="rect">
                <a:avLst/>
              </a:prstGeom>
              <a:blipFill>
                <a:blip r:embed="rId1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46B5692-4EF4-4EC6-AE41-E65397F158DC}"/>
              </a:ext>
            </a:extLst>
          </p:cNvPr>
          <p:cNvSpPr/>
          <p:nvPr/>
        </p:nvSpPr>
        <p:spPr>
          <a:xfrm>
            <a:off x="4980373" y="3000654"/>
            <a:ext cx="727969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D06966C5-4517-4D27-9721-733D993F8659}"/>
              </a:ext>
            </a:extLst>
          </p:cNvPr>
          <p:cNvSpPr/>
          <p:nvPr/>
        </p:nvSpPr>
        <p:spPr>
          <a:xfrm>
            <a:off x="1484051" y="3765613"/>
            <a:ext cx="1072718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02D21D47-9822-495A-8D00-A1B82617E8F3}"/>
              </a:ext>
            </a:extLst>
          </p:cNvPr>
          <p:cNvSpPr/>
          <p:nvPr/>
        </p:nvSpPr>
        <p:spPr>
          <a:xfrm>
            <a:off x="5507115" y="2506463"/>
            <a:ext cx="218982" cy="266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1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6B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need to be able to use the inverse hyperbolic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The inverse hyperbolic functions can also be expressed using logarithms…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1F209D4A-2532-40E6-A814-22355C65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158971" cy="4525963"/>
              </a:xfrm>
              <a:blipFill>
                <a:blip r:embed="rId2"/>
                <a:stretch>
                  <a:fillRect t="-8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FD3018D-4135-4CAC-A0A0-9B0101817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B2E9D62-DE86-4961-9AA2-A9475859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FAF588F0-65CE-4221-95F8-8AB7F915D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/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𝑎𝑟𝑐𝑜𝑠h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64EF0AF-B926-4D5B-B32F-A1C24A266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06" y="3272132"/>
                <a:ext cx="3284144" cy="568617"/>
              </a:xfrm>
              <a:prstGeom prst="rect">
                <a:avLst/>
              </a:prstGeom>
              <a:blipFill>
                <a:blip r:embed="rId6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65861E9-94C9-4833-AB76-019D6E24FEFE}"/>
                  </a:ext>
                </a:extLst>
              </p:cNvPr>
              <p:cNvSpPr txBox="1"/>
              <p:nvPr/>
            </p:nvSpPr>
            <p:spPr>
              <a:xfrm>
                <a:off x="5115207" y="1543616"/>
                <a:ext cx="10699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𝑎𝑟𝑐𝑜𝑠h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65861E9-94C9-4833-AB76-019D6E24F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207" y="1543616"/>
                <a:ext cx="1069973" cy="215444"/>
              </a:xfrm>
              <a:prstGeom prst="rect">
                <a:avLst/>
              </a:prstGeom>
              <a:blipFill>
                <a:blip r:embed="rId7"/>
                <a:stretch>
                  <a:fillRect l="-3409" r="-1136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7952BD-2A6B-4D0F-B48F-04A1CD32BABB}"/>
                  </a:ext>
                </a:extLst>
              </p:cNvPr>
              <p:cNvSpPr txBox="1"/>
              <p:nvPr/>
            </p:nvSpPr>
            <p:spPr>
              <a:xfrm>
                <a:off x="4769666" y="2003833"/>
                <a:ext cx="8424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F7952BD-2A6B-4D0F-B48F-04A1CD32B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666" y="2003833"/>
                <a:ext cx="842475" cy="215444"/>
              </a:xfrm>
              <a:prstGeom prst="rect">
                <a:avLst/>
              </a:prstGeom>
              <a:blipFill>
                <a:blip r:embed="rId8"/>
                <a:stretch>
                  <a:fillRect l="-2158" r="-1439" b="-3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FD7EB6-6719-44E1-92F0-CB3A4FE66BEA}"/>
                  </a:ext>
                </a:extLst>
              </p:cNvPr>
              <p:cNvSpPr txBox="1"/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CFD7EB6-6719-44E1-92F0-CB3A4FE6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606" y="2391622"/>
                <a:ext cx="1072025" cy="413318"/>
              </a:xfrm>
              <a:prstGeom prst="rect">
                <a:avLst/>
              </a:prstGeom>
              <a:blipFill>
                <a:blip r:embed="rId9"/>
                <a:stretch>
                  <a:fillRect l="-1705" r="-1136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CAE460-192F-42FE-A605-1BB6EAEF7947}"/>
                  </a:ext>
                </a:extLst>
              </p:cNvPr>
              <p:cNvSpPr txBox="1"/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CAE460-192F-42FE-A605-1BB6EAEF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097" y="3041962"/>
                <a:ext cx="1171411" cy="215444"/>
              </a:xfrm>
              <a:prstGeom prst="rect">
                <a:avLst/>
              </a:prstGeom>
              <a:blipFill>
                <a:blip r:embed="rId10"/>
                <a:stretch>
                  <a:fillRect l="-2083" r="-208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C54A7E6-54AA-438E-BC5A-12EBF54E88A6}"/>
                  </a:ext>
                </a:extLst>
              </p:cNvPr>
              <p:cNvSpPr txBox="1"/>
              <p:nvPr/>
            </p:nvSpPr>
            <p:spPr>
              <a:xfrm>
                <a:off x="4620284" y="3511233"/>
                <a:ext cx="125156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C54A7E6-54AA-438E-BC5A-12EBF54E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284" y="3511233"/>
                <a:ext cx="1251561" cy="215444"/>
              </a:xfrm>
              <a:prstGeom prst="rect">
                <a:avLst/>
              </a:prstGeom>
              <a:blipFill>
                <a:blip r:embed="rId11"/>
                <a:stretch>
                  <a:fillRect l="-1951" r="-48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7DF2681-7AD6-4014-8007-7C74F8978423}"/>
                  </a:ext>
                </a:extLst>
              </p:cNvPr>
              <p:cNvSpPr txBox="1"/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C7DF2681-7AD6-4014-8007-7C74F897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702" y="4018227"/>
                <a:ext cx="1565365" cy="215444"/>
              </a:xfrm>
              <a:prstGeom prst="rect">
                <a:avLst/>
              </a:prstGeom>
              <a:blipFill>
                <a:blip r:embed="rId12"/>
                <a:stretch>
                  <a:fillRect l="-1167" r="-1946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5675DD-9766-4A78-88BD-4308CC2006F8}"/>
                  </a:ext>
                </a:extLst>
              </p:cNvPr>
              <p:cNvSpPr txBox="1"/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F65675DD-9766-4A78-88BD-4308CC200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35" y="4523713"/>
                <a:ext cx="1976823" cy="215444"/>
              </a:xfrm>
              <a:prstGeom prst="rect">
                <a:avLst/>
              </a:prstGeom>
              <a:blipFill>
                <a:blip r:embed="rId13"/>
                <a:stretch>
                  <a:fillRect r="-1543" b="-1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77349F-2593-43A1-9481-7A38BB3B7902}"/>
                  </a:ext>
                </a:extLst>
              </p:cNvPr>
              <p:cNvSpPr txBox="1"/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4477349F-2593-43A1-9481-7A38BB3B7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814" y="5039761"/>
                <a:ext cx="1518364" cy="215444"/>
              </a:xfrm>
              <a:prstGeom prst="rect">
                <a:avLst/>
              </a:prstGeom>
              <a:blipFill>
                <a:blip r:embed="rId14"/>
                <a:stretch>
                  <a:fillRect r="-2008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9E2181-CE78-4826-B324-10B9DD1D8390}"/>
                  </a:ext>
                </a:extLst>
              </p:cNvPr>
              <p:cNvSpPr txBox="1"/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D19E2181-CE78-4826-B324-10B9DD1D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204" y="5474327"/>
                <a:ext cx="1554528" cy="266868"/>
              </a:xfrm>
              <a:prstGeom prst="rect">
                <a:avLst/>
              </a:prstGeom>
              <a:blipFill>
                <a:blip r:embed="rId15"/>
                <a:stretch>
                  <a:fillRect l="-1569" r="-1961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01FD2A-CF70-448F-8B1B-DAF0424480C3}"/>
                  </a:ext>
                </a:extLst>
              </p:cNvPr>
              <p:cNvSpPr txBox="1"/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101FD2A-CF70-448F-8B1B-DAF042448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566" y="5952651"/>
                <a:ext cx="1419876" cy="266868"/>
              </a:xfrm>
              <a:prstGeom prst="rect">
                <a:avLst/>
              </a:prstGeom>
              <a:blipFill>
                <a:blip r:embed="rId16"/>
                <a:stretch>
                  <a:fillRect l="-1288" r="-2146" b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弧 22">
            <a:extLst>
              <a:ext uri="{FF2B5EF4-FFF2-40B4-BE49-F238E27FC236}">
                <a16:creationId xmlns:a16="http://schemas.microsoft.com/office/drawing/2014/main" id="{852A56D7-BCB4-47ED-8B80-9A289BB66C5A}"/>
              </a:ext>
            </a:extLst>
          </p:cNvPr>
          <p:cNvSpPr/>
          <p:nvPr/>
        </p:nvSpPr>
        <p:spPr>
          <a:xfrm>
            <a:off x="6130841" y="1675937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201612B-9A78-4498-99B2-D0869C49CE39}"/>
                  </a:ext>
                </a:extLst>
              </p:cNvPr>
              <p:cNvSpPr txBox="1"/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Inverse </a:t>
                </a:r>
                <a14:m>
                  <m:oMath xmlns:m="http://schemas.openxmlformats.org/officeDocument/2006/math"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m:rPr>
                        <m:sty m:val="p"/>
                      </m:rP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201612B-9A78-4498-99B2-D0869C49C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46" y="1771179"/>
                <a:ext cx="1305017" cy="276999"/>
              </a:xfrm>
              <a:prstGeom prst="rect">
                <a:avLst/>
              </a:prstGeom>
              <a:blipFill>
                <a:blip r:embed="rId17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円弧 24">
            <a:extLst>
              <a:ext uri="{FF2B5EF4-FFF2-40B4-BE49-F238E27FC236}">
                <a16:creationId xmlns:a16="http://schemas.microsoft.com/office/drawing/2014/main" id="{131557E6-D542-4189-9CDC-E7085737207C}"/>
              </a:ext>
            </a:extLst>
          </p:cNvPr>
          <p:cNvSpPr/>
          <p:nvPr/>
        </p:nvSpPr>
        <p:spPr>
          <a:xfrm>
            <a:off x="5555272" y="2156811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円弧 25">
            <a:extLst>
              <a:ext uri="{FF2B5EF4-FFF2-40B4-BE49-F238E27FC236}">
                <a16:creationId xmlns:a16="http://schemas.microsoft.com/office/drawing/2014/main" id="{7478F57A-307D-4F17-AE6F-AFBA8620B64A}"/>
              </a:ext>
            </a:extLst>
          </p:cNvPr>
          <p:cNvSpPr/>
          <p:nvPr/>
        </p:nvSpPr>
        <p:spPr>
          <a:xfrm>
            <a:off x="5732825" y="2636205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7E8CE1A6-121F-4886-AB6D-BB98B4D0BBCA}"/>
              </a:ext>
            </a:extLst>
          </p:cNvPr>
          <p:cNvSpPr/>
          <p:nvPr/>
        </p:nvSpPr>
        <p:spPr>
          <a:xfrm>
            <a:off x="5821602" y="317774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61A9776-F1A6-415A-836A-E1CC4F6E5E1D}"/>
              </a:ext>
            </a:extLst>
          </p:cNvPr>
          <p:cNvSpPr/>
          <p:nvPr/>
        </p:nvSpPr>
        <p:spPr>
          <a:xfrm>
            <a:off x="5732825" y="367489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CFA28410-49E0-481A-81EC-E472778F0B78}"/>
              </a:ext>
            </a:extLst>
          </p:cNvPr>
          <p:cNvSpPr/>
          <p:nvPr/>
        </p:nvSpPr>
        <p:spPr>
          <a:xfrm>
            <a:off x="5555272" y="4172042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円弧 29">
            <a:extLst>
              <a:ext uri="{FF2B5EF4-FFF2-40B4-BE49-F238E27FC236}">
                <a16:creationId xmlns:a16="http://schemas.microsoft.com/office/drawing/2014/main" id="{C4BE57D5-3F50-44E9-8569-E9B86E34C2A9}"/>
              </a:ext>
            </a:extLst>
          </p:cNvPr>
          <p:cNvSpPr/>
          <p:nvPr/>
        </p:nvSpPr>
        <p:spPr>
          <a:xfrm>
            <a:off x="5857113" y="4624803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円弧 30">
            <a:extLst>
              <a:ext uri="{FF2B5EF4-FFF2-40B4-BE49-F238E27FC236}">
                <a16:creationId xmlns:a16="http://schemas.microsoft.com/office/drawing/2014/main" id="{93A39A4F-0056-4D1C-84CB-752894082AE7}"/>
              </a:ext>
            </a:extLst>
          </p:cNvPr>
          <p:cNvSpPr/>
          <p:nvPr/>
        </p:nvSpPr>
        <p:spPr>
          <a:xfrm>
            <a:off x="6194464" y="5130830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円弧 31">
            <a:extLst>
              <a:ext uri="{FF2B5EF4-FFF2-40B4-BE49-F238E27FC236}">
                <a16:creationId xmlns:a16="http://schemas.microsoft.com/office/drawing/2014/main" id="{88468361-34D7-433A-8184-E7A066E4EAF0}"/>
              </a:ext>
            </a:extLst>
          </p:cNvPr>
          <p:cNvSpPr/>
          <p:nvPr/>
        </p:nvSpPr>
        <p:spPr>
          <a:xfrm>
            <a:off x="6380895" y="5592469"/>
            <a:ext cx="269959" cy="46358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2B5264C-8B8E-459C-AD88-AA48A2D56651}"/>
              </a:ext>
            </a:extLst>
          </p:cNvPr>
          <p:cNvSpPr txBox="1"/>
          <p:nvPr/>
        </p:nvSpPr>
        <p:spPr>
          <a:xfrm>
            <a:off x="5761608" y="2126286"/>
            <a:ext cx="234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expression we saw in section 6A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7CA75F0-17CA-4AE1-80AE-2C1DA85C1697}"/>
              </a:ext>
            </a:extLst>
          </p:cNvPr>
          <p:cNvSpPr txBox="1"/>
          <p:nvPr/>
        </p:nvSpPr>
        <p:spPr>
          <a:xfrm>
            <a:off x="5903652" y="2712212"/>
            <a:ext cx="12872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3F58B32-FEF6-4445-B409-7EBEA5651653}"/>
                  </a:ext>
                </a:extLst>
              </p:cNvPr>
              <p:cNvSpPr txBox="1"/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B3F58B32-FEF6-4445-B409-7EBEA5651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50" y="3227116"/>
                <a:ext cx="1287262" cy="276999"/>
              </a:xfrm>
              <a:prstGeom prst="rect">
                <a:avLst/>
              </a:prstGeom>
              <a:blipFill>
                <a:blip r:embed="rId1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EF6A3D5-650F-4C0C-99ED-0208B989A017}"/>
                  </a:ext>
                </a:extLst>
              </p:cNvPr>
              <p:cNvSpPr txBox="1"/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EF6A3D5-650F-4C0C-99ED-0208B989A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429" y="3742021"/>
                <a:ext cx="1287262" cy="276999"/>
              </a:xfrm>
              <a:prstGeom prst="rect">
                <a:avLst/>
              </a:prstGeom>
              <a:blipFill>
                <a:blip r:embed="rId19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043D65-C3F7-4B5A-8465-FA65C377E70B}"/>
              </a:ext>
            </a:extLst>
          </p:cNvPr>
          <p:cNvSpPr txBox="1"/>
          <p:nvPr/>
        </p:nvSpPr>
        <p:spPr>
          <a:xfrm>
            <a:off x="5681708" y="4132638"/>
            <a:ext cx="214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Complete the square for the first two terms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926465-55E8-44DE-BC15-992194FBBDF3}"/>
                  </a:ext>
                </a:extLst>
              </p:cNvPr>
              <p:cNvSpPr txBox="1"/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7926465-55E8-44DE-BC15-992194FBB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90" y="4727442"/>
                <a:ext cx="958790" cy="276999"/>
              </a:xfrm>
              <a:prstGeom prst="rect">
                <a:avLst/>
              </a:prstGeom>
              <a:blipFill>
                <a:blip r:embed="rId2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E0DD39A9-43B6-489D-9FB1-0199AD47A494}"/>
              </a:ext>
            </a:extLst>
          </p:cNvPr>
          <p:cNvSpPr txBox="1"/>
          <p:nvPr/>
        </p:nvSpPr>
        <p:spPr>
          <a:xfrm>
            <a:off x="6347532" y="5180204"/>
            <a:ext cx="1287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Square root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EF6724-2FD6-4808-B005-4DD29A66C6FC}"/>
                  </a:ext>
                </a:extLst>
              </p:cNvPr>
              <p:cNvSpPr txBox="1"/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Add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43EF6724-2FD6-4808-B005-4DD29A66C6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617" y="5677353"/>
                <a:ext cx="630317" cy="276999"/>
              </a:xfrm>
              <a:prstGeom prst="rect">
                <a:avLst/>
              </a:prstGeom>
              <a:blipFill>
                <a:blip r:embed="rId21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4ACF9257-99B7-47B5-A56B-B09615801842}"/>
              </a:ext>
            </a:extLst>
          </p:cNvPr>
          <p:cNvSpPr/>
          <p:nvPr/>
        </p:nvSpPr>
        <p:spPr>
          <a:xfrm>
            <a:off x="4030462" y="3986074"/>
            <a:ext cx="887767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BFC0296-5A6D-44EA-BDCE-1C07F55BF9B2}"/>
              </a:ext>
            </a:extLst>
          </p:cNvPr>
          <p:cNvSpPr/>
          <p:nvPr/>
        </p:nvSpPr>
        <p:spPr>
          <a:xfrm>
            <a:off x="3623569" y="4502458"/>
            <a:ext cx="1294660" cy="28408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19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1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5DF358-8EA2-4CCA-BFA4-369ED693C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51634A-3906-499D-8471-49141AC54F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6405D1-02F1-40C2-BDEE-3B20C53C0A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1935</TotalTime>
  <Words>6259</Words>
  <Application>Microsoft Office PowerPoint</Application>
  <PresentationFormat>On-screen Show (4:3)</PresentationFormat>
  <Paragraphs>569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PowerPoint Presentation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Mr G Westwater (Staff)</cp:lastModifiedBy>
  <cp:revision>382</cp:revision>
  <dcterms:created xsi:type="dcterms:W3CDTF">2017-08-14T15:35:38Z</dcterms:created>
  <dcterms:modified xsi:type="dcterms:W3CDTF">2021-08-27T08:04:35Z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