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6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1.png"/><Relationship Id="rId2" Type="http://schemas.openxmlformats.org/officeDocument/2006/relationships/image" Target="../media/image1440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0.png"/><Relationship Id="rId2" Type="http://schemas.openxmlformats.org/officeDocument/2006/relationships/image" Target="../media/image14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2.png"/><Relationship Id="rId2" Type="http://schemas.openxmlformats.org/officeDocument/2006/relationships/image" Target="../media/image10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5.png"/><Relationship Id="rId2" Type="http://schemas.openxmlformats.org/officeDocument/2006/relationships/image" Target="../media/image102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6.2) Inverse hyperbolic functions</a:t>
            </a:r>
          </a:p>
        </p:txBody>
      </p:sp>
    </p:spTree>
    <p:extLst>
      <p:ext uri="{BB962C8B-B14F-4D97-AF65-F5344CB8AC3E}">
        <p14:creationId xmlns:p14="http://schemas.microsoft.com/office/powerpoint/2010/main" val="85719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170099"/>
              </a:xfrm>
              <a:prstGeom prst="rect">
                <a:avLst/>
              </a:prstGeom>
              <a:blipFill>
                <a:blip r:embed="rId2"/>
                <a:stretch>
                  <a:fillRect l="-1333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Sketch the graphs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𝑎𝑟𝑡𝑎𝑛h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6ED7B0C-09A0-43EC-A1A4-654E40A23F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7552" y="1169551"/>
            <a:ext cx="4180895" cy="418777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DC89351-5C11-4D8E-886C-E7122539145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2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natural logarithms: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2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𝑎𝑟𝑡𝑎𝑛h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3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4401205"/>
              </a:xfrm>
              <a:prstGeom prst="rect">
                <a:avLst/>
              </a:prstGeom>
              <a:blipFill>
                <a:blip r:embed="rId2"/>
                <a:stretch>
                  <a:fillRect l="-1333" t="-8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4671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as natural logarithms: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𝑎𝑟𝑠𝑖𝑛h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𝑎𝑟𝑐𝑜𝑠h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 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𝑎𝑟𝑡𝑎𝑛h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4671663"/>
              </a:xfrm>
              <a:prstGeom prst="rect">
                <a:avLst/>
              </a:prstGeom>
              <a:blipFill>
                <a:blip r:embed="rId3"/>
                <a:stretch>
                  <a:fillRect l="-1467" t="-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1124598"/>
                <a:ext cx="4572001" cy="4534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(2+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1124598"/>
                <a:ext cx="4572001" cy="45347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43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390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𝑎𝑟𝑐𝑜𝑠h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rad>
                          </m:e>
                        </m:d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390492"/>
              </a:xfrm>
              <a:prstGeom prst="rect">
                <a:avLst/>
              </a:prstGeom>
              <a:blipFill>
                <a:blip r:embed="rId2"/>
                <a:stretch>
                  <a:fillRect l="-667" b="-17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388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</m:e>
                        </m:d>
                      </m:e>
                    </m:func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388440"/>
              </a:xfrm>
              <a:prstGeom prst="rect">
                <a:avLst/>
              </a:prstGeom>
              <a:blipFill>
                <a:blip r:embed="rId3"/>
                <a:stretch>
                  <a:fillRect l="-800" b="-17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/>
              <p:nvPr/>
            </p:nvSpPr>
            <p:spPr>
              <a:xfrm>
                <a:off x="4577016" y="898355"/>
                <a:ext cx="4572001" cy="42684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sinh</m:t>
                        </m:r>
                      </m:fName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num>
                      <m:den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−(−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−4(1)(−1)</m:t>
                            </m:r>
                          </m:e>
                        </m:rad>
                      </m:num>
                      <m:den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(1)</m:t>
                        </m:r>
                      </m:den>
                    </m:f>
                  </m:oMath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Since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we can only use the positive case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</m:e>
                        </m:d>
                      </m:e>
                    </m:func>
                  </m:oMath>
                </a14:m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</a:br>
                <a:r>
                  <a:rPr lang="en-GB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𝑎𝑟𝑠𝑖𝑛h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GB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GB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rad>
                          </m:e>
                        </m:d>
                      </m:e>
                    </m:func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/>
                </a:r>
                <a:b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</a:br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385B1-56CC-4BCF-9B84-8EA2D3337E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898355"/>
                <a:ext cx="4572001" cy="4268476"/>
              </a:xfrm>
              <a:prstGeom prst="rect">
                <a:avLst/>
              </a:prstGeom>
              <a:blipFill>
                <a:blip r:embed="rId4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865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378"/>
                <a:ext cx="4572000" cy="740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𝑎𝑟𝑡𝑎𝑛h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𝑎𝑟𝑡𝑎𝑛h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𝑙𝑛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an expression for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378"/>
                <a:ext cx="4572000" cy="740074"/>
              </a:xfrm>
              <a:prstGeom prst="rect">
                <a:avLst/>
              </a:prstGeom>
              <a:blipFill>
                <a:blip r:embed="rId2"/>
                <a:stretch>
                  <a:fillRect l="-1333" r="-2667" b="-140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6" y="461665"/>
                <a:ext cx="4572000" cy="865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𝑎𝑟𝑡𝑎𝑛h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𝑎𝑟𝑡𝑎𝑛h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𝑙𝑛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prove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6" y="461665"/>
                <a:ext cx="4572000" cy="865943"/>
              </a:xfrm>
              <a:prstGeom prst="rect">
                <a:avLst/>
              </a:prstGeom>
              <a:blipFill>
                <a:blip r:embed="rId3"/>
                <a:stretch>
                  <a:fillRect l="-1467" t="-704" r="-253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24385B1-56CC-4BCF-9B84-8EA2D3337E37}"/>
              </a:ext>
            </a:extLst>
          </p:cNvPr>
          <p:cNvSpPr/>
          <p:nvPr/>
        </p:nvSpPr>
        <p:spPr>
          <a:xfrm>
            <a:off x="4577016" y="1327608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95552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9924</TotalTime>
  <Words>443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6.2) Inverse hyperbolic functions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2021-08-29T22:48:47Z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