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6" r:id="rId5"/>
    <p:sldId id="257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 snapToGrid="0">
      <p:cViewPr varScale="1">
        <p:scale>
          <a:sx n="70" d="100"/>
          <a:sy n="70" d="100"/>
        </p:scale>
        <p:origin x="94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322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860A7E25-5A7F-4A34-9677-D68364EF55C0}"/>
    <pc:docChg chg="undo redo custSel addSld delSld modSld sldOrd">
      <pc:chgData name="Chris Speller" userId="0a97f007-b978-4543-a8a0-9ee0abccdf0a" providerId="ADAL" clId="{860A7E25-5A7F-4A34-9677-D68364EF55C0}" dt="2021-02-23T10:00:09.536" v="349" actId="6549"/>
      <pc:docMkLst>
        <pc:docMk/>
      </pc:docMkLst>
      <pc:sldChg chg="del">
        <pc:chgData name="Chris Speller" userId="0a97f007-b978-4543-a8a0-9ee0abccdf0a" providerId="ADAL" clId="{860A7E25-5A7F-4A34-9677-D68364EF55C0}" dt="2020-12-29T17:38:33.99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93764538" sldId="39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5052058" sldId="39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65329950" sldId="39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81645618" sldId="39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93541020" sldId="39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64498884" sldId="39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80041335" sldId="39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8014835" sldId="39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82038218" sldId="39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93384083" sldId="39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70779450" sldId="39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1496644" sldId="39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66632463" sldId="39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8948477" sldId="39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63638441" sldId="39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87189628" sldId="39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72227038" sldId="39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73794698" sldId="40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6753493" sldId="40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09564673" sldId="40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527253" sldId="40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69029249" sldId="40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5922720" sldId="40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30089100" sldId="40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5664458" sldId="40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8143293" sldId="40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3536547" sldId="40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53565533" sldId="40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2800800" sldId="40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41069801" sldId="40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63918249" sldId="40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55594513" sldId="40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42262345" sldId="406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48602230" sldId="40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39275060" sldId="40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92628838" sldId="41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85450338" sldId="41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3828466" sldId="41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0495866" sldId="41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68180464" sldId="41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30867190" sldId="41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36483716" sldId="41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38889073" sldId="41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03216561" sldId="41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94885951" sldId="41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02643410" sldId="41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16040873" sldId="41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89229538" sldId="416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18084709" sldId="416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31554572" sldId="417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52321252" sldId="4176"/>
        </pc:sldMkLst>
      </pc:sldChg>
      <pc:sldChg chg="add del">
        <pc:chgData name="Chris Speller" userId="0a97f007-b978-4543-a8a0-9ee0abccdf0a" providerId="ADAL" clId="{860A7E25-5A7F-4A34-9677-D68364EF55C0}" dt="2020-12-29T17:39:23.615" v="4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58965271" sldId="4209"/>
        </pc:sldMkLst>
      </pc:sldChg>
      <pc:sldChg chg="modSp mod">
        <pc:chgData name="Chris Speller" userId="0a97f007-b978-4543-a8a0-9ee0abccdf0a" providerId="ADAL" clId="{860A7E25-5A7F-4A34-9677-D68364EF55C0}" dt="2021-02-02T16:22:53.644" v="327" actId="6549"/>
        <pc:sldMkLst>
          <pc:docMk/>
          <pc:sldMk cId="2009006719" sldId="4210"/>
        </pc:sldMkLst>
        <pc:graphicFrameChg chg="modGraphic">
          <ac:chgData name="Chris Speller" userId="0a97f007-b978-4543-a8a0-9ee0abccdf0a" providerId="ADAL" clId="{860A7E25-5A7F-4A34-9677-D68364EF55C0}" dt="2021-02-02T16:22:53.644" v="327" actId="6549"/>
          <ac:graphicFrameMkLst>
            <pc:docMk/>
            <pc:sldMk cId="2009006719" sldId="4210"/>
            <ac:graphicFrameMk id="3" creationId="{025826F9-BBEB-4D37-A6CB-13A118B9C2C4}"/>
          </ac:graphicFrameMkLst>
        </pc:graphicFrameChg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83480019" sldId="421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308482927" sldId="4212"/>
        </pc:sldMkLst>
      </pc:sldChg>
      <pc:sldChg chg="del">
        <pc:chgData name="Chris Speller" userId="0a97f007-b978-4543-a8a0-9ee0abccdf0a" providerId="ADAL" clId="{860A7E25-5A7F-4A34-9677-D68364EF55C0}" dt="2020-12-29T17:39:34.614" v="5" actId="47"/>
        <pc:sldMkLst>
          <pc:docMk/>
          <pc:sldMk cId="2445889138" sldId="4213"/>
        </pc:sldMkLst>
      </pc:sldChg>
      <pc:sldChg chg="del">
        <pc:chgData name="Chris Speller" userId="0a97f007-b978-4543-a8a0-9ee0abccdf0a" providerId="ADAL" clId="{860A7E25-5A7F-4A34-9677-D68364EF55C0}" dt="2020-12-29T17:39:34.614" v="5" actId="47"/>
        <pc:sldMkLst>
          <pc:docMk/>
          <pc:sldMk cId="1837994659" sldId="42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43161196" sldId="42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09133184" sldId="42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82339949" sldId="42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4786866" sldId="42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1927533" sldId="42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41894810" sldId="42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81057152" sldId="42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6835241" sldId="42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11891024" sldId="42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38965850" sldId="42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78306356" sldId="42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41882094" sldId="42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645504" sldId="42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70863200" sldId="42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5254233" sldId="422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3716441" sldId="42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63582414" sldId="42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3813494" sldId="42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22441054" sldId="42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15001127" sldId="42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61387413" sldId="42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0309107" sldId="42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89534765" sldId="42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49168162" sldId="42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02984696" sldId="42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7712087" sldId="42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64738900" sldId="42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65213025" sldId="42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4255247" sldId="42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24716962" sldId="42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70511319" sldId="42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76849796" sldId="42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66030900" sldId="42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75993738" sldId="42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7398733" sldId="42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89607544" sldId="42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20928558" sldId="425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54977581" sldId="425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6430679" sldId="425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1323408" sldId="425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57442855" sldId="42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29615275" sldId="425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01177516" sldId="425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954862" sldId="42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79204873" sldId="425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10213353" sldId="426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08347254" sldId="426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41720206" sldId="426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59946790" sldId="4263"/>
        </pc:sldMkLst>
      </pc:sldChg>
      <pc:sldChg chg="modSp mod">
        <pc:chgData name="Chris Speller" userId="0a97f007-b978-4543-a8a0-9ee0abccdf0a" providerId="ADAL" clId="{860A7E25-5A7F-4A34-9677-D68364EF55C0}" dt="2021-01-31T19:12:25.555" v="257" actId="14100"/>
        <pc:sldMkLst>
          <pc:docMk/>
          <pc:sldMk cId="4095289239" sldId="4287"/>
        </pc:sldMkLst>
        <pc:spChg chg="mod">
          <ac:chgData name="Chris Speller" userId="0a97f007-b978-4543-a8a0-9ee0abccdf0a" providerId="ADAL" clId="{860A7E25-5A7F-4A34-9677-D68364EF55C0}" dt="2021-01-31T19:12:25.555" v="257" actId="14100"/>
          <ac:spMkLst>
            <pc:docMk/>
            <pc:sldMk cId="4095289239" sldId="4287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860A7E25-5A7F-4A34-9677-D68364EF55C0}" dt="2021-01-31T19:16:33.021" v="320" actId="1076"/>
        <pc:sldMkLst>
          <pc:docMk/>
          <pc:sldMk cId="3030549656" sldId="4308"/>
        </pc:sldMkLst>
        <pc:spChg chg="mod">
          <ac:chgData name="Chris Speller" userId="0a97f007-b978-4543-a8a0-9ee0abccdf0a" providerId="ADAL" clId="{860A7E25-5A7F-4A34-9677-D68364EF55C0}" dt="2021-01-31T19:16:33.021" v="320" actId="1076"/>
          <ac:spMkLst>
            <pc:docMk/>
            <pc:sldMk cId="3030549656" sldId="4308"/>
            <ac:spMk id="2" creationId="{E16FD57A-7896-48B4-B078-61962DD83C7A}"/>
          </ac:spMkLst>
        </pc:spChg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78102799" sldId="430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01606468" sldId="431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2951097" sldId="431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35411940" sldId="431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426958770" sldId="431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94213754" sldId="431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55969786" sldId="431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59686522" sldId="431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36520566" sldId="431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171439970" sldId="431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223287902" sldId="431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4636259" sldId="432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822654360" sldId="432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82970263" sldId="432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89112352" sldId="432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881575754" sldId="432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287601871" sldId="432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9277302" sldId="432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48122644" sldId="432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208734" sldId="432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349785839" sldId="432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553972512" sldId="433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132133966" sldId="433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606068091" sldId="433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485689931" sldId="433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338241478" sldId="433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03821772" sldId="433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600842726" sldId="433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66507312" sldId="433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94259227" sldId="433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7472871" sldId="433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706374197" sldId="434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8792193" sldId="434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3156252" sldId="434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69151525" sldId="434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29094761" sldId="434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99286908" sldId="434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48941659" sldId="434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87692618" sldId="434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98809375" sldId="434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24668964" sldId="434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782760188" sldId="435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47034207" sldId="435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844336360" sldId="435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733310981" sldId="435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89882596" sldId="435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996755365" sldId="435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823184425" sldId="435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84522119" sldId="435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81409675" sldId="435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25712968" sldId="435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05496117" sldId="436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83387664" sldId="436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814611979" sldId="436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71582553" sldId="436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8752228" sldId="436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152893627" sldId="436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99752267" sldId="436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977447287" sldId="436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4133520" sldId="436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33349095" sldId="436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526477206" sldId="437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581066510" sldId="437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887816726" sldId="437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866058127" sldId="4373"/>
        </pc:sldMkLst>
      </pc:sldChg>
      <pc:sldChg chg="modSp">
        <pc:chgData name="Chris Speller" userId="0a97f007-b978-4543-a8a0-9ee0abccdf0a" providerId="ADAL" clId="{860A7E25-5A7F-4A34-9677-D68364EF55C0}" dt="2021-01-06T10:05:07.475" v="11" actId="6549"/>
        <pc:sldMkLst>
          <pc:docMk/>
          <pc:sldMk cId="1281400169" sldId="4401"/>
        </pc:sldMkLst>
        <pc:spChg chg="mod">
          <ac:chgData name="Chris Speller" userId="0a97f007-b978-4543-a8a0-9ee0abccdf0a" providerId="ADAL" clId="{860A7E25-5A7F-4A34-9677-D68364EF55C0}" dt="2021-01-06T10:05:07.475" v="11" actId="6549"/>
          <ac:spMkLst>
            <pc:docMk/>
            <pc:sldMk cId="1281400169" sldId="4401"/>
            <ac:spMk id="10" creationId="{00000000-0000-0000-0000-000000000000}"/>
          </ac:spMkLst>
        </pc:spChg>
      </pc:sldChg>
      <pc:sldChg chg="modSp mod modAnim">
        <pc:chgData name="Chris Speller" userId="0a97f007-b978-4543-a8a0-9ee0abccdf0a" providerId="ADAL" clId="{860A7E25-5A7F-4A34-9677-D68364EF55C0}" dt="2021-01-31T19:11:14.343" v="255" actId="20577"/>
        <pc:sldMkLst>
          <pc:docMk/>
          <pc:sldMk cId="711047256" sldId="4409"/>
        </pc:sldMkLst>
        <pc:spChg chg="mod">
          <ac:chgData name="Chris Speller" userId="0a97f007-b978-4543-a8a0-9ee0abccdf0a" providerId="ADAL" clId="{860A7E25-5A7F-4A34-9677-D68364EF55C0}" dt="2021-01-31T19:11:14.343" v="255" actId="20577"/>
          <ac:spMkLst>
            <pc:docMk/>
            <pc:sldMk cId="711047256" sldId="4409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860A7E25-5A7F-4A34-9677-D68364EF55C0}" dt="2021-01-31T19:10:45.611" v="230" actId="1076"/>
        <pc:sldMkLst>
          <pc:docMk/>
          <pc:sldMk cId="365813682" sldId="4410"/>
        </pc:sldMkLst>
        <pc:spChg chg="mod">
          <ac:chgData name="Chris Speller" userId="0a97f007-b978-4543-a8a0-9ee0abccdf0a" providerId="ADAL" clId="{860A7E25-5A7F-4A34-9677-D68364EF55C0}" dt="2021-01-31T19:10:45.611" v="230" actId="1076"/>
          <ac:spMkLst>
            <pc:docMk/>
            <pc:sldMk cId="365813682" sldId="4410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1-19T09:59:10.323" v="79" actId="20577"/>
        <pc:sldMkLst>
          <pc:docMk/>
          <pc:sldMk cId="747234993" sldId="4414"/>
        </pc:sldMkLst>
        <pc:spChg chg="mod">
          <ac:chgData name="Chris Speller" userId="0a97f007-b978-4543-a8a0-9ee0abccdf0a" providerId="ADAL" clId="{860A7E25-5A7F-4A34-9677-D68364EF55C0}" dt="2021-01-19T09:59:10.323" v="79" actId="20577"/>
          <ac:spMkLst>
            <pc:docMk/>
            <pc:sldMk cId="747234993" sldId="4414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1-20T09:52:19.740" v="211" actId="20577"/>
        <pc:sldMkLst>
          <pc:docMk/>
          <pc:sldMk cId="1896877596" sldId="4417"/>
        </pc:sldMkLst>
        <pc:spChg chg="mod">
          <ac:chgData name="Chris Speller" userId="0a97f007-b978-4543-a8a0-9ee0abccdf0a" providerId="ADAL" clId="{860A7E25-5A7F-4A34-9677-D68364EF55C0}" dt="2021-01-20T09:51:34.801" v="129" actId="6549"/>
          <ac:spMkLst>
            <pc:docMk/>
            <pc:sldMk cId="1896877596" sldId="4417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0T09:52:19.740" v="211" actId="20577"/>
          <ac:spMkLst>
            <pc:docMk/>
            <pc:sldMk cId="1896877596" sldId="4417"/>
            <ac:spMk id="12" creationId="{00000000-0000-0000-0000-000000000000}"/>
          </ac:spMkLst>
        </pc:spChg>
      </pc:sldChg>
      <pc:sldChg chg="addSp modSp">
        <pc:chgData name="Chris Speller" userId="0a97f007-b978-4543-a8a0-9ee0abccdf0a" providerId="ADAL" clId="{860A7E25-5A7F-4A34-9677-D68364EF55C0}" dt="2021-01-31T19:14:15.632" v="286"/>
        <pc:sldMkLst>
          <pc:docMk/>
          <pc:sldMk cId="2978471196" sldId="4421"/>
        </pc:sldMkLst>
        <pc:spChg chg="add mod">
          <ac:chgData name="Chris Speller" userId="0a97f007-b978-4543-a8a0-9ee0abccdf0a" providerId="ADAL" clId="{860A7E25-5A7F-4A34-9677-D68364EF55C0}" dt="2021-01-31T19:14:15.632" v="286"/>
          <ac:spMkLst>
            <pc:docMk/>
            <pc:sldMk cId="2978471196" sldId="4421"/>
            <ac:spMk id="12" creationId="{8FF50293-031F-468E-A8B7-E111DED1AD82}"/>
          </ac:spMkLst>
        </pc:spChg>
      </pc:sldChg>
      <pc:sldChg chg="addSp modSp">
        <pc:chgData name="Chris Speller" userId="0a97f007-b978-4543-a8a0-9ee0abccdf0a" providerId="ADAL" clId="{860A7E25-5A7F-4A34-9677-D68364EF55C0}" dt="2021-01-31T19:14:16.364" v="287"/>
        <pc:sldMkLst>
          <pc:docMk/>
          <pc:sldMk cId="1675599423" sldId="4422"/>
        </pc:sldMkLst>
        <pc:spChg chg="add mod">
          <ac:chgData name="Chris Speller" userId="0a97f007-b978-4543-a8a0-9ee0abccdf0a" providerId="ADAL" clId="{860A7E25-5A7F-4A34-9677-D68364EF55C0}" dt="2021-01-31T19:14:16.364" v="287"/>
          <ac:spMkLst>
            <pc:docMk/>
            <pc:sldMk cId="1675599423" sldId="4422"/>
            <ac:spMk id="12" creationId="{048171A9-38B5-48E9-9398-3199E7E4F7AB}"/>
          </ac:spMkLst>
        </pc:spChg>
      </pc:sldChg>
      <pc:sldChg chg="addSp modSp">
        <pc:chgData name="Chris Speller" userId="0a97f007-b978-4543-a8a0-9ee0abccdf0a" providerId="ADAL" clId="{860A7E25-5A7F-4A34-9677-D68364EF55C0}" dt="2021-01-31T19:14:17.432" v="288"/>
        <pc:sldMkLst>
          <pc:docMk/>
          <pc:sldMk cId="2084130620" sldId="4423"/>
        </pc:sldMkLst>
        <pc:spChg chg="add mod">
          <ac:chgData name="Chris Speller" userId="0a97f007-b978-4543-a8a0-9ee0abccdf0a" providerId="ADAL" clId="{860A7E25-5A7F-4A34-9677-D68364EF55C0}" dt="2021-01-31T19:14:17.432" v="288"/>
          <ac:spMkLst>
            <pc:docMk/>
            <pc:sldMk cId="2084130620" sldId="4423"/>
            <ac:spMk id="13" creationId="{9E481577-6087-4543-8B0B-4BE1E01810B1}"/>
          </ac:spMkLst>
        </pc:spChg>
      </pc:sldChg>
      <pc:sldChg chg="addSp modSp mod">
        <pc:chgData name="Chris Speller" userId="0a97f007-b978-4543-a8a0-9ee0abccdf0a" providerId="ADAL" clId="{860A7E25-5A7F-4A34-9677-D68364EF55C0}" dt="2021-01-31T19:14:27.623" v="292" actId="1076"/>
        <pc:sldMkLst>
          <pc:docMk/>
          <pc:sldMk cId="1297230719" sldId="4424"/>
        </pc:sldMkLst>
        <pc:spChg chg="add mod">
          <ac:chgData name="Chris Speller" userId="0a97f007-b978-4543-a8a0-9ee0abccdf0a" providerId="ADAL" clId="{860A7E25-5A7F-4A34-9677-D68364EF55C0}" dt="2021-01-31T19:14:18.511" v="289"/>
          <ac:spMkLst>
            <pc:docMk/>
            <pc:sldMk cId="1297230719" sldId="4424"/>
            <ac:spMk id="12" creationId="{CC59C295-F523-411B-8DD0-113F71372A1E}"/>
          </ac:spMkLst>
        </pc:spChg>
        <pc:picChg chg="mod">
          <ac:chgData name="Chris Speller" userId="0a97f007-b978-4543-a8a0-9ee0abccdf0a" providerId="ADAL" clId="{860A7E25-5A7F-4A34-9677-D68364EF55C0}" dt="2021-01-31T19:14:27.623" v="292" actId="1076"/>
          <ac:picMkLst>
            <pc:docMk/>
            <pc:sldMk cId="1297230719" sldId="4424"/>
            <ac:picMk id="3" creationId="{CA1A63B1-65A7-4DE7-A2B4-BC1D8F6EC548}"/>
          </ac:picMkLst>
        </pc:picChg>
      </pc:sldChg>
      <pc:sldChg chg="modSp">
        <pc:chgData name="Chris Speller" userId="0a97f007-b978-4543-a8a0-9ee0abccdf0a" providerId="ADAL" clId="{860A7E25-5A7F-4A34-9677-D68364EF55C0}" dt="2021-01-17T12:46:44.720" v="70" actId="20577"/>
        <pc:sldMkLst>
          <pc:docMk/>
          <pc:sldMk cId="1909355401" sldId="4437"/>
        </pc:sldMkLst>
        <pc:spChg chg="mod">
          <ac:chgData name="Chris Speller" userId="0a97f007-b978-4543-a8a0-9ee0abccdf0a" providerId="ADAL" clId="{860A7E25-5A7F-4A34-9677-D68364EF55C0}" dt="2021-01-17T12:46:44.720" v="70" actId="20577"/>
          <ac:spMkLst>
            <pc:docMk/>
            <pc:sldMk cId="1909355401" sldId="4437"/>
            <ac:spMk id="10" creationId="{00000000-0000-0000-0000-000000000000}"/>
          </ac:spMkLst>
        </pc:spChg>
      </pc:sldChg>
      <pc:sldChg chg="modAnim">
        <pc:chgData name="Chris Speller" userId="0a97f007-b978-4543-a8a0-9ee0abccdf0a" providerId="ADAL" clId="{860A7E25-5A7F-4A34-9677-D68364EF55C0}" dt="2021-01-31T19:14:49.788" v="300"/>
        <pc:sldMkLst>
          <pc:docMk/>
          <pc:sldMk cId="2236739099" sldId="4439"/>
        </pc:sldMkLst>
      </pc:sldChg>
      <pc:sldChg chg="del">
        <pc:chgData name="Chris Speller" userId="0a97f007-b978-4543-a8a0-9ee0abccdf0a" providerId="ADAL" clId="{860A7E25-5A7F-4A34-9677-D68364EF55C0}" dt="2021-01-17T12:49:34.760" v="71" actId="47"/>
        <pc:sldMkLst>
          <pc:docMk/>
          <pc:sldMk cId="176286142" sldId="4444"/>
        </pc:sldMkLst>
      </pc:sldChg>
      <pc:sldChg chg="modSp modAnim">
        <pc:chgData name="Chris Speller" userId="0a97f007-b978-4543-a8a0-9ee0abccdf0a" providerId="ADAL" clId="{860A7E25-5A7F-4A34-9677-D68364EF55C0}" dt="2021-01-17T12:56:00.906" v="78" actId="20577"/>
        <pc:sldMkLst>
          <pc:docMk/>
          <pc:sldMk cId="1796808943" sldId="4458"/>
        </pc:sldMkLst>
        <pc:spChg chg="mod">
          <ac:chgData name="Chris Speller" userId="0a97f007-b978-4543-a8a0-9ee0abccdf0a" providerId="ADAL" clId="{860A7E25-5A7F-4A34-9677-D68364EF55C0}" dt="2021-01-17T12:56:00.906" v="78" actId="20577"/>
          <ac:spMkLst>
            <pc:docMk/>
            <pc:sldMk cId="1796808943" sldId="4458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2-22T17:14:51.071" v="345" actId="14100"/>
        <pc:sldMkLst>
          <pc:docMk/>
          <pc:sldMk cId="830439883" sldId="4460"/>
        </pc:sldMkLst>
        <pc:spChg chg="mod">
          <ac:chgData name="Chris Speller" userId="0a97f007-b978-4543-a8a0-9ee0abccdf0a" providerId="ADAL" clId="{860A7E25-5A7F-4A34-9677-D68364EF55C0}" dt="2021-02-22T17:14:51.071" v="345" actId="14100"/>
          <ac:spMkLst>
            <pc:docMk/>
            <pc:sldMk cId="830439883" sldId="446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2-23T10:00:09.536" v="349" actId="6549"/>
        <pc:sldMkLst>
          <pc:docMk/>
          <pc:sldMk cId="951039632" sldId="4462"/>
        </pc:sldMkLst>
        <pc:spChg chg="mod">
          <ac:chgData name="Chris Speller" userId="0a97f007-b978-4543-a8a0-9ee0abccdf0a" providerId="ADAL" clId="{860A7E25-5A7F-4A34-9677-D68364EF55C0}" dt="2021-02-23T10:00:09.536" v="349" actId="6549"/>
          <ac:spMkLst>
            <pc:docMk/>
            <pc:sldMk cId="951039632" sldId="4462"/>
            <ac:spMk id="10" creationId="{00000000-0000-0000-0000-000000000000}"/>
          </ac:spMkLst>
        </pc:spChg>
      </pc:sldChg>
      <pc:sldChg chg="ord">
        <pc:chgData name="Chris Speller" userId="0a97f007-b978-4543-a8a0-9ee0abccdf0a" providerId="ADAL" clId="{860A7E25-5A7F-4A34-9677-D68364EF55C0}" dt="2021-02-22T17:14:52.169" v="347" actId="20578"/>
        <pc:sldMkLst>
          <pc:docMk/>
          <pc:sldMk cId="2363795935" sldId="4464"/>
        </pc:sldMkLst>
      </pc:sldChg>
      <pc:sldChg chg="addSp modSp">
        <pc:chgData name="Chris Speller" userId="0a97f007-b978-4543-a8a0-9ee0abccdf0a" providerId="ADAL" clId="{860A7E25-5A7F-4A34-9677-D68364EF55C0}" dt="2021-01-31T19:14:23.279" v="290"/>
        <pc:sldMkLst>
          <pc:docMk/>
          <pc:sldMk cId="3552951428" sldId="4468"/>
        </pc:sldMkLst>
        <pc:spChg chg="add mod">
          <ac:chgData name="Chris Speller" userId="0a97f007-b978-4543-a8a0-9ee0abccdf0a" providerId="ADAL" clId="{860A7E25-5A7F-4A34-9677-D68364EF55C0}" dt="2021-01-31T19:14:23.279" v="290"/>
          <ac:spMkLst>
            <pc:docMk/>
            <pc:sldMk cId="3552951428" sldId="4468"/>
            <ac:spMk id="12" creationId="{4DC89351-5C11-4D8E-886C-E71225391450}"/>
          </ac:spMkLst>
        </pc:spChg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5594363" sldId="447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19471592" sldId="447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06398030" sldId="447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2000720" sldId="447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8131964" sldId="447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21002040" sldId="447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03657526" sldId="447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98791717" sldId="447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74112386" sldId="447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5253939" sldId="447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93220569" sldId="44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91087365" sldId="448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01161511" sldId="44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55301501" sldId="44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24583552" sldId="448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02878474" sldId="448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65675001" sldId="448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3734499" sldId="448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23053770" sldId="448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30185352" sldId="448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41113331" sldId="449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88760331" sldId="44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85137838" sldId="44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4060000" sldId="449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47543047" sldId="4495"/>
        </pc:sldMkLst>
      </pc:sldChg>
      <pc:sldChg chg="add del">
        <pc:chgData name="Chris Speller" userId="0a97f007-b978-4543-a8a0-9ee0abccdf0a" providerId="ADAL" clId="{860A7E25-5A7F-4A34-9677-D68364EF55C0}" dt="2021-01-07T16:10:29.846" v="13"/>
        <pc:sldMkLst>
          <pc:docMk/>
          <pc:sldMk cId="1148067280" sldId="44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57512476" sldId="44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98357496" sldId="449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2356963" sldId="449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30039369" sldId="449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77886789" sldId="450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3576290" sldId="45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1048486" sldId="45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0690658" sldId="45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94247225" sldId="45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78048550" sldId="45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84380725" sldId="45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79925668" sldId="450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63798844" sldId="45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2058731" sldId="45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20207182" sldId="45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02380517" sldId="45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42326299" sldId="45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26336304" sldId="45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67503934" sldId="45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72408238" sldId="45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73722310" sldId="45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5255140" sldId="45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52195896" sldId="45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06827667" sldId="45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64481998" sldId="45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36606956" sldId="45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2314883" sldId="45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41800714" sldId="45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30668102" sldId="45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68144040" sldId="45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01448274" sldId="45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4127777" sldId="45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53591398" sldId="45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67070580" sldId="45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18794456" sldId="45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43605041" sldId="45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89641810" sldId="45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4072873" sldId="45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42092640" sldId="45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6563480" sldId="45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38088082" sldId="45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85784097" sldId="45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42301552" sldId="45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67160984" sldId="45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46199885" sldId="45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6557775" sldId="45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72858602" sldId="45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65021405" sldId="45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38517172" sldId="45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37951282" sldId="45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89302795" sldId="45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33431659" sldId="455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18799859" sldId="455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19555058" sldId="455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70170700" sldId="455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7343145" sldId="45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11923444" sldId="455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34475735" sldId="455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25744109" sldId="45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4392143" sldId="455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21386615" sldId="456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6408922" sldId="456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53675502" sldId="456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480896" sldId="456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88261864" sldId="456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28079707" sldId="456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628779" sldId="456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17682161" sldId="456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33642093" sldId="456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28269258" sldId="457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52532174" sldId="457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2714931" sldId="457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74301956" sldId="457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5778860" sldId="457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5240551" sldId="457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22593686" sldId="457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99973764" sldId="457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77721362" sldId="457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48531856" sldId="45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50191309" sldId="458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04407388" sldId="45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99573417" sldId="45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86059081" sldId="458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57687064" sldId="458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88117696" sldId="458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3841692" sldId="458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40311225" sldId="458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90977279" sldId="458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81162291" sldId="459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0313717" sldId="459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82343416" sldId="45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60530352" sldId="45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70021779" sldId="459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33592188" sldId="45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11682428" sldId="45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10435451" sldId="459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55062066" sldId="459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90445474" sldId="459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93386363" sldId="46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28327906" sldId="46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13725875" sldId="46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31374950" sldId="46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61515165" sldId="46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63903603" sldId="46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43502693" sldId="46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89298649" sldId="460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53519440" sldId="46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92745480" sldId="46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46941241" sldId="46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66021233" sldId="46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00569206" sldId="46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9662844" sldId="46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760009" sldId="46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36602720" sldId="46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79640227" sldId="46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60714001" sldId="46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315152" sldId="46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48678854" sldId="46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25432197" sldId="46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81700437" sldId="46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19178161" sldId="46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62800217" sldId="46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81099681" sldId="46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45282758" sldId="46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03087885" sldId="46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40581306" sldId="462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48100216" sldId="46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1157379" sldId="46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3740349" sldId="46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06388634" sldId="46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76990065" sldId="46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78526886" sldId="46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74898192" sldId="46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75153599" sldId="46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51407588" sldId="46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925505" sldId="46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61323199" sldId="46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23481114" sldId="46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57046351" sldId="46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85910958" sldId="46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3326536" sldId="46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31391875" sldId="46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05171399" sldId="46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04414474" sldId="46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72604970" sldId="46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1872043" sldId="46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43983875" sldId="46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86144933" sldId="4651"/>
        </pc:sldMkLst>
      </pc:sldChg>
      <pc:sldChg chg="modSp mod">
        <pc:chgData name="Chris Speller" userId="0a97f007-b978-4543-a8a0-9ee0abccdf0a" providerId="ADAL" clId="{860A7E25-5A7F-4A34-9677-D68364EF55C0}" dt="2021-01-31T19:11:50.534" v="256" actId="1076"/>
        <pc:sldMkLst>
          <pc:docMk/>
          <pc:sldMk cId="3617635658" sldId="4655"/>
        </pc:sldMkLst>
        <pc:spChg chg="mod">
          <ac:chgData name="Chris Speller" userId="0a97f007-b978-4543-a8a0-9ee0abccdf0a" providerId="ADAL" clId="{860A7E25-5A7F-4A34-9677-D68364EF55C0}" dt="2021-01-31T19:11:50.534" v="256" actId="1076"/>
          <ac:spMkLst>
            <pc:docMk/>
            <pc:sldMk cId="3617635658" sldId="465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2-08T10:36:55.075" v="328" actId="20577"/>
        <pc:sldMkLst>
          <pc:docMk/>
          <pc:sldMk cId="650826284" sldId="4713"/>
        </pc:sldMkLst>
        <pc:spChg chg="mod">
          <ac:chgData name="Chris Speller" userId="0a97f007-b978-4543-a8a0-9ee0abccdf0a" providerId="ADAL" clId="{860A7E25-5A7F-4A34-9677-D68364EF55C0}" dt="2021-02-08T10:36:55.075" v="328" actId="20577"/>
          <ac:spMkLst>
            <pc:docMk/>
            <pc:sldMk cId="650826284" sldId="4713"/>
            <ac:spMk id="10" creationId="{00000000-0000-0000-0000-000000000000}"/>
          </ac:spMkLst>
        </pc:spChg>
      </pc:sldChg>
      <pc:sldChg chg="addSp modSp">
        <pc:chgData name="Chris Speller" userId="0a97f007-b978-4543-a8a0-9ee0abccdf0a" providerId="ADAL" clId="{860A7E25-5A7F-4A34-9677-D68364EF55C0}" dt="2021-01-31T19:12:38.989" v="258"/>
        <pc:sldMkLst>
          <pc:docMk/>
          <pc:sldMk cId="3197123677" sldId="4715"/>
        </pc:sldMkLst>
        <pc:spChg chg="add mod">
          <ac:chgData name="Chris Speller" userId="0a97f007-b978-4543-a8a0-9ee0abccdf0a" providerId="ADAL" clId="{860A7E25-5A7F-4A34-9677-D68364EF55C0}" dt="2021-01-31T19:12:38.989" v="258"/>
          <ac:spMkLst>
            <pc:docMk/>
            <pc:sldMk cId="3197123677" sldId="4715"/>
            <ac:spMk id="13" creationId="{82AE9D77-56BD-4A48-AFB9-1206A5141E2A}"/>
          </ac:spMkLst>
        </pc:spChg>
      </pc:sldChg>
      <pc:sldChg chg="del">
        <pc:chgData name="Chris Speller" userId="0a97f007-b978-4543-a8a0-9ee0abccdf0a" providerId="ADAL" clId="{860A7E25-5A7F-4A34-9677-D68364EF55C0}" dt="2021-01-31T19:12:51.782" v="259" actId="47"/>
        <pc:sldMkLst>
          <pc:docMk/>
          <pc:sldMk cId="4165990354" sldId="4720"/>
        </pc:sldMkLst>
      </pc:sldChg>
      <pc:sldChg chg="addSp modSp">
        <pc:chgData name="Chris Speller" userId="0a97f007-b978-4543-a8a0-9ee0abccdf0a" providerId="ADAL" clId="{860A7E25-5A7F-4A34-9677-D68364EF55C0}" dt="2021-01-31T19:13:04.257" v="260"/>
        <pc:sldMkLst>
          <pc:docMk/>
          <pc:sldMk cId="1035632461" sldId="4737"/>
        </pc:sldMkLst>
        <pc:spChg chg="add mod">
          <ac:chgData name="Chris Speller" userId="0a97f007-b978-4543-a8a0-9ee0abccdf0a" providerId="ADAL" clId="{860A7E25-5A7F-4A34-9677-D68364EF55C0}" dt="2021-01-31T19:13:04.257" v="260"/>
          <ac:spMkLst>
            <pc:docMk/>
            <pc:sldMk cId="1035632461" sldId="4737"/>
            <ac:spMk id="12" creationId="{0590E283-D9C5-441F-889B-5335980FE2C9}"/>
          </ac:spMkLst>
        </pc:spChg>
      </pc:sldChg>
      <pc:sldChg chg="addSp modSp">
        <pc:chgData name="Chris Speller" userId="0a97f007-b978-4543-a8a0-9ee0abccdf0a" providerId="ADAL" clId="{860A7E25-5A7F-4A34-9677-D68364EF55C0}" dt="2021-01-31T19:13:17.104" v="269"/>
        <pc:sldMkLst>
          <pc:docMk/>
          <pc:sldMk cId="810121915" sldId="4738"/>
        </pc:sldMkLst>
        <pc:spChg chg="add mod">
          <ac:chgData name="Chris Speller" userId="0a97f007-b978-4543-a8a0-9ee0abccdf0a" providerId="ADAL" clId="{860A7E25-5A7F-4A34-9677-D68364EF55C0}" dt="2021-01-31T19:13:17.104" v="269"/>
          <ac:spMkLst>
            <pc:docMk/>
            <pc:sldMk cId="810121915" sldId="4738"/>
            <ac:spMk id="13" creationId="{CFF13C43-47A5-4221-B16E-5DF697019260}"/>
          </ac:spMkLst>
        </pc:spChg>
      </pc:sldChg>
      <pc:sldChg chg="addSp modSp">
        <pc:chgData name="Chris Speller" userId="0a97f007-b978-4543-a8a0-9ee0abccdf0a" providerId="ADAL" clId="{860A7E25-5A7F-4A34-9677-D68364EF55C0}" dt="2021-01-31T19:13:05.590" v="261"/>
        <pc:sldMkLst>
          <pc:docMk/>
          <pc:sldMk cId="611007519" sldId="4739"/>
        </pc:sldMkLst>
        <pc:spChg chg="add mod">
          <ac:chgData name="Chris Speller" userId="0a97f007-b978-4543-a8a0-9ee0abccdf0a" providerId="ADAL" clId="{860A7E25-5A7F-4A34-9677-D68364EF55C0}" dt="2021-01-31T19:13:05.590" v="261"/>
          <ac:spMkLst>
            <pc:docMk/>
            <pc:sldMk cId="611007519" sldId="4739"/>
            <ac:spMk id="12" creationId="{FC1554D6-15CB-434B-9BD0-1F3B25F5038C}"/>
          </ac:spMkLst>
        </pc:spChg>
      </pc:sldChg>
      <pc:sldChg chg="addSp modSp">
        <pc:chgData name="Chris Speller" userId="0a97f007-b978-4543-a8a0-9ee0abccdf0a" providerId="ADAL" clId="{860A7E25-5A7F-4A34-9677-D68364EF55C0}" dt="2021-01-31T19:13:06.705" v="262"/>
        <pc:sldMkLst>
          <pc:docMk/>
          <pc:sldMk cId="2890707492" sldId="4740"/>
        </pc:sldMkLst>
        <pc:spChg chg="add mod">
          <ac:chgData name="Chris Speller" userId="0a97f007-b978-4543-a8a0-9ee0abccdf0a" providerId="ADAL" clId="{860A7E25-5A7F-4A34-9677-D68364EF55C0}" dt="2021-01-31T19:13:06.705" v="262"/>
          <ac:spMkLst>
            <pc:docMk/>
            <pc:sldMk cId="2890707492" sldId="4740"/>
            <ac:spMk id="12" creationId="{7B6B889C-4036-4B2B-ABAC-ECBF1A2A3C80}"/>
          </ac:spMkLst>
        </pc:spChg>
      </pc:sldChg>
      <pc:sldChg chg="addSp delSp modSp">
        <pc:chgData name="Chris Speller" userId="0a97f007-b978-4543-a8a0-9ee0abccdf0a" providerId="ADAL" clId="{860A7E25-5A7F-4A34-9677-D68364EF55C0}" dt="2021-01-31T19:13:42.163" v="275"/>
        <pc:sldMkLst>
          <pc:docMk/>
          <pc:sldMk cId="1338366255" sldId="4741"/>
        </pc:sldMkLst>
        <pc:spChg chg="add mod">
          <ac:chgData name="Chris Speller" userId="0a97f007-b978-4543-a8a0-9ee0abccdf0a" providerId="ADAL" clId="{860A7E25-5A7F-4A34-9677-D68364EF55C0}" dt="2021-01-31T19:13:40.048" v="273"/>
          <ac:spMkLst>
            <pc:docMk/>
            <pc:sldMk cId="1338366255" sldId="4741"/>
            <ac:spMk id="13" creationId="{1E7FB5E5-16D9-49B6-91F4-A4503D2CF5F5}"/>
          </ac:spMkLst>
        </pc:spChg>
        <pc:spChg chg="add del mod">
          <ac:chgData name="Chris Speller" userId="0a97f007-b978-4543-a8a0-9ee0abccdf0a" providerId="ADAL" clId="{860A7E25-5A7F-4A34-9677-D68364EF55C0}" dt="2021-01-31T19:13:42.163" v="275"/>
          <ac:spMkLst>
            <pc:docMk/>
            <pc:sldMk cId="1338366255" sldId="4741"/>
            <ac:spMk id="14" creationId="{1D6BAD0E-BD73-40E9-A581-5D57BE3AF440}"/>
          </ac:spMkLst>
        </pc:spChg>
      </pc:sldChg>
      <pc:sldChg chg="addSp modSp">
        <pc:chgData name="Chris Speller" userId="0a97f007-b978-4543-a8a0-9ee0abccdf0a" providerId="ADAL" clId="{860A7E25-5A7F-4A34-9677-D68364EF55C0}" dt="2021-01-31T19:13:45.096" v="277"/>
        <pc:sldMkLst>
          <pc:docMk/>
          <pc:sldMk cId="2941040493" sldId="4742"/>
        </pc:sldMkLst>
        <pc:spChg chg="add mod">
          <ac:chgData name="Chris Speller" userId="0a97f007-b978-4543-a8a0-9ee0abccdf0a" providerId="ADAL" clId="{860A7E25-5A7F-4A34-9677-D68364EF55C0}" dt="2021-01-31T19:13:45.096" v="277"/>
          <ac:spMkLst>
            <pc:docMk/>
            <pc:sldMk cId="2941040493" sldId="4742"/>
            <ac:spMk id="12" creationId="{58010CF4-2260-410D-A078-0A8A640F7DA4}"/>
          </ac:spMkLst>
        </pc:spChg>
      </pc:sldChg>
      <pc:sldChg chg="addSp modSp">
        <pc:chgData name="Chris Speller" userId="0a97f007-b978-4543-a8a0-9ee0abccdf0a" providerId="ADAL" clId="{860A7E25-5A7F-4A34-9677-D68364EF55C0}" dt="2021-01-31T19:13:43.584" v="276"/>
        <pc:sldMkLst>
          <pc:docMk/>
          <pc:sldMk cId="3803252760" sldId="4743"/>
        </pc:sldMkLst>
        <pc:spChg chg="add mod">
          <ac:chgData name="Chris Speller" userId="0a97f007-b978-4543-a8a0-9ee0abccdf0a" providerId="ADAL" clId="{860A7E25-5A7F-4A34-9677-D68364EF55C0}" dt="2021-01-31T19:13:43.584" v="276"/>
          <ac:spMkLst>
            <pc:docMk/>
            <pc:sldMk cId="3803252760" sldId="4743"/>
            <ac:spMk id="13" creationId="{2E3E5B70-0FE3-46C8-9098-0092307EFFCB}"/>
          </ac:spMkLst>
        </pc:spChg>
      </pc:sldChg>
      <pc:sldChg chg="addSp modSp">
        <pc:chgData name="Chris Speller" userId="0a97f007-b978-4543-a8a0-9ee0abccdf0a" providerId="ADAL" clId="{860A7E25-5A7F-4A34-9677-D68364EF55C0}" dt="2021-01-31T19:13:50.049" v="281"/>
        <pc:sldMkLst>
          <pc:docMk/>
          <pc:sldMk cId="3904373404" sldId="4744"/>
        </pc:sldMkLst>
        <pc:spChg chg="add mod">
          <ac:chgData name="Chris Speller" userId="0a97f007-b978-4543-a8a0-9ee0abccdf0a" providerId="ADAL" clId="{860A7E25-5A7F-4A34-9677-D68364EF55C0}" dt="2021-01-31T19:13:50.049" v="281"/>
          <ac:spMkLst>
            <pc:docMk/>
            <pc:sldMk cId="3904373404" sldId="4744"/>
            <ac:spMk id="13" creationId="{20AC44FA-F0B6-435B-A577-501C71721E87}"/>
          </ac:spMkLst>
        </pc:spChg>
      </pc:sldChg>
      <pc:sldChg chg="addSp modSp">
        <pc:chgData name="Chris Speller" userId="0a97f007-b978-4543-a8a0-9ee0abccdf0a" providerId="ADAL" clId="{860A7E25-5A7F-4A34-9677-D68364EF55C0}" dt="2021-01-31T19:13:35.896" v="270"/>
        <pc:sldMkLst>
          <pc:docMk/>
          <pc:sldMk cId="3887651753" sldId="4747"/>
        </pc:sldMkLst>
        <pc:spChg chg="add mod">
          <ac:chgData name="Chris Speller" userId="0a97f007-b978-4543-a8a0-9ee0abccdf0a" providerId="ADAL" clId="{860A7E25-5A7F-4A34-9677-D68364EF55C0}" dt="2021-01-31T19:13:35.896" v="270"/>
          <ac:spMkLst>
            <pc:docMk/>
            <pc:sldMk cId="3887651753" sldId="4747"/>
            <ac:spMk id="12" creationId="{62FD9DF1-6F18-4D7F-8CCC-9064219A7D0D}"/>
          </ac:spMkLst>
        </pc:spChg>
      </pc:sldChg>
      <pc:sldChg chg="addSp modSp">
        <pc:chgData name="Chris Speller" userId="0a97f007-b978-4543-a8a0-9ee0abccdf0a" providerId="ADAL" clId="{860A7E25-5A7F-4A34-9677-D68364EF55C0}" dt="2021-01-31T19:13:52.952" v="282"/>
        <pc:sldMkLst>
          <pc:docMk/>
          <pc:sldMk cId="1602537369" sldId="4749"/>
        </pc:sldMkLst>
        <pc:spChg chg="add mod">
          <ac:chgData name="Chris Speller" userId="0a97f007-b978-4543-a8a0-9ee0abccdf0a" providerId="ADAL" clId="{860A7E25-5A7F-4A34-9677-D68364EF55C0}" dt="2021-01-31T19:13:52.952" v="282"/>
          <ac:spMkLst>
            <pc:docMk/>
            <pc:sldMk cId="1602537369" sldId="4749"/>
            <ac:spMk id="13" creationId="{A2615F50-621D-4F3F-A64E-8F15A0F0DF24}"/>
          </ac:spMkLst>
        </pc:spChg>
      </pc:sldChg>
      <pc:sldChg chg="addSp modSp">
        <pc:chgData name="Chris Speller" userId="0a97f007-b978-4543-a8a0-9ee0abccdf0a" providerId="ADAL" clId="{860A7E25-5A7F-4A34-9677-D68364EF55C0}" dt="2021-01-31T19:13:46.353" v="278"/>
        <pc:sldMkLst>
          <pc:docMk/>
          <pc:sldMk cId="2541972955" sldId="4750"/>
        </pc:sldMkLst>
        <pc:spChg chg="add mod">
          <ac:chgData name="Chris Speller" userId="0a97f007-b978-4543-a8a0-9ee0abccdf0a" providerId="ADAL" clId="{860A7E25-5A7F-4A34-9677-D68364EF55C0}" dt="2021-01-31T19:13:46.353" v="278"/>
          <ac:spMkLst>
            <pc:docMk/>
            <pc:sldMk cId="2541972955" sldId="4750"/>
            <ac:spMk id="12" creationId="{7483C2CA-E864-4F8D-8D0F-392DF2A8D93D}"/>
          </ac:spMkLst>
        </pc:spChg>
      </pc:sldChg>
      <pc:sldChg chg="addSp modSp">
        <pc:chgData name="Chris Speller" userId="0a97f007-b978-4543-a8a0-9ee0abccdf0a" providerId="ADAL" clId="{860A7E25-5A7F-4A34-9677-D68364EF55C0}" dt="2021-01-31T19:13:38.776" v="272"/>
        <pc:sldMkLst>
          <pc:docMk/>
          <pc:sldMk cId="2263167685" sldId="4751"/>
        </pc:sldMkLst>
        <pc:spChg chg="add mod">
          <ac:chgData name="Chris Speller" userId="0a97f007-b978-4543-a8a0-9ee0abccdf0a" providerId="ADAL" clId="{860A7E25-5A7F-4A34-9677-D68364EF55C0}" dt="2021-01-31T19:13:38.776" v="272"/>
          <ac:spMkLst>
            <pc:docMk/>
            <pc:sldMk cId="2263167685" sldId="4751"/>
            <ac:spMk id="12" creationId="{206B696A-C193-4B39-8F1D-7CB8329803AF}"/>
          </ac:spMkLst>
        </pc:spChg>
      </pc:sldChg>
      <pc:sldChg chg="addSp modSp">
        <pc:chgData name="Chris Speller" userId="0a97f007-b978-4543-a8a0-9ee0abccdf0a" providerId="ADAL" clId="{860A7E25-5A7F-4A34-9677-D68364EF55C0}" dt="2021-01-31T19:13:37.081" v="271"/>
        <pc:sldMkLst>
          <pc:docMk/>
          <pc:sldMk cId="3564549540" sldId="4752"/>
        </pc:sldMkLst>
        <pc:spChg chg="add mod">
          <ac:chgData name="Chris Speller" userId="0a97f007-b978-4543-a8a0-9ee0abccdf0a" providerId="ADAL" clId="{860A7E25-5A7F-4A34-9677-D68364EF55C0}" dt="2021-01-31T19:13:37.081" v="271"/>
          <ac:spMkLst>
            <pc:docMk/>
            <pc:sldMk cId="3564549540" sldId="4752"/>
            <ac:spMk id="12" creationId="{073B53F9-AECF-45B7-AAE2-BE0E423DDA60}"/>
          </ac:spMkLst>
        </pc:spChg>
      </pc:sldChg>
      <pc:sldChg chg="addSp modSp">
        <pc:chgData name="Chris Speller" userId="0a97f007-b978-4543-a8a0-9ee0abccdf0a" providerId="ADAL" clId="{860A7E25-5A7F-4A34-9677-D68364EF55C0}" dt="2021-01-31T19:13:07.762" v="263"/>
        <pc:sldMkLst>
          <pc:docMk/>
          <pc:sldMk cId="252377457" sldId="4753"/>
        </pc:sldMkLst>
        <pc:spChg chg="add mod">
          <ac:chgData name="Chris Speller" userId="0a97f007-b978-4543-a8a0-9ee0abccdf0a" providerId="ADAL" clId="{860A7E25-5A7F-4A34-9677-D68364EF55C0}" dt="2021-01-31T19:13:07.762" v="263"/>
          <ac:spMkLst>
            <pc:docMk/>
            <pc:sldMk cId="252377457" sldId="4753"/>
            <ac:spMk id="12" creationId="{25551DF3-F744-4262-AC62-6605B74F676D}"/>
          </ac:spMkLst>
        </pc:spChg>
      </pc:sldChg>
      <pc:sldChg chg="addSp modSp">
        <pc:chgData name="Chris Speller" userId="0a97f007-b978-4543-a8a0-9ee0abccdf0a" providerId="ADAL" clId="{860A7E25-5A7F-4A34-9677-D68364EF55C0}" dt="2021-01-31T19:13:08.824" v="264"/>
        <pc:sldMkLst>
          <pc:docMk/>
          <pc:sldMk cId="4048647874" sldId="4754"/>
        </pc:sldMkLst>
        <pc:spChg chg="add mod">
          <ac:chgData name="Chris Speller" userId="0a97f007-b978-4543-a8a0-9ee0abccdf0a" providerId="ADAL" clId="{860A7E25-5A7F-4A34-9677-D68364EF55C0}" dt="2021-01-31T19:13:08.824" v="264"/>
          <ac:spMkLst>
            <pc:docMk/>
            <pc:sldMk cId="4048647874" sldId="4754"/>
            <ac:spMk id="12" creationId="{DB4DE07A-5485-4759-B2FB-115862451448}"/>
          </ac:spMkLst>
        </pc:spChg>
      </pc:sldChg>
      <pc:sldChg chg="addSp modSp">
        <pc:chgData name="Chris Speller" userId="0a97f007-b978-4543-a8a0-9ee0abccdf0a" providerId="ADAL" clId="{860A7E25-5A7F-4A34-9677-D68364EF55C0}" dt="2021-01-31T19:13:09.800" v="265"/>
        <pc:sldMkLst>
          <pc:docMk/>
          <pc:sldMk cId="3631257385" sldId="4755"/>
        </pc:sldMkLst>
        <pc:spChg chg="add mod">
          <ac:chgData name="Chris Speller" userId="0a97f007-b978-4543-a8a0-9ee0abccdf0a" providerId="ADAL" clId="{860A7E25-5A7F-4A34-9677-D68364EF55C0}" dt="2021-01-31T19:13:09.800" v="265"/>
          <ac:spMkLst>
            <pc:docMk/>
            <pc:sldMk cId="3631257385" sldId="4755"/>
            <ac:spMk id="12" creationId="{27B62D62-8738-4999-9B22-683189112A50}"/>
          </ac:spMkLst>
        </pc:spChg>
      </pc:sldChg>
      <pc:sldChg chg="addSp modSp">
        <pc:chgData name="Chris Speller" userId="0a97f007-b978-4543-a8a0-9ee0abccdf0a" providerId="ADAL" clId="{860A7E25-5A7F-4A34-9677-D68364EF55C0}" dt="2021-01-31T19:13:11.037" v="266"/>
        <pc:sldMkLst>
          <pc:docMk/>
          <pc:sldMk cId="973599304" sldId="4756"/>
        </pc:sldMkLst>
        <pc:spChg chg="add mod">
          <ac:chgData name="Chris Speller" userId="0a97f007-b978-4543-a8a0-9ee0abccdf0a" providerId="ADAL" clId="{860A7E25-5A7F-4A34-9677-D68364EF55C0}" dt="2021-01-31T19:13:11.037" v="266"/>
          <ac:spMkLst>
            <pc:docMk/>
            <pc:sldMk cId="973599304" sldId="4756"/>
            <ac:spMk id="13" creationId="{6033B203-F759-40F0-80F3-24DB0A660866}"/>
          </ac:spMkLst>
        </pc:spChg>
      </pc:sldChg>
      <pc:sldChg chg="addSp modSp">
        <pc:chgData name="Chris Speller" userId="0a97f007-b978-4543-a8a0-9ee0abccdf0a" providerId="ADAL" clId="{860A7E25-5A7F-4A34-9677-D68364EF55C0}" dt="2021-01-31T19:13:12.032" v="267"/>
        <pc:sldMkLst>
          <pc:docMk/>
          <pc:sldMk cId="781657429" sldId="4757"/>
        </pc:sldMkLst>
        <pc:spChg chg="add mod">
          <ac:chgData name="Chris Speller" userId="0a97f007-b978-4543-a8a0-9ee0abccdf0a" providerId="ADAL" clId="{860A7E25-5A7F-4A34-9677-D68364EF55C0}" dt="2021-01-31T19:13:12.032" v="267"/>
          <ac:spMkLst>
            <pc:docMk/>
            <pc:sldMk cId="781657429" sldId="4757"/>
            <ac:spMk id="12" creationId="{BB1F0FEB-E7D8-43F9-8DB5-E51E82451ED4}"/>
          </ac:spMkLst>
        </pc:spChg>
      </pc:sldChg>
      <pc:sldChg chg="addSp modSp">
        <pc:chgData name="Chris Speller" userId="0a97f007-b978-4543-a8a0-9ee0abccdf0a" providerId="ADAL" clId="{860A7E25-5A7F-4A34-9677-D68364EF55C0}" dt="2021-01-31T19:13:13.119" v="268"/>
        <pc:sldMkLst>
          <pc:docMk/>
          <pc:sldMk cId="3667022957" sldId="4758"/>
        </pc:sldMkLst>
        <pc:spChg chg="add mod">
          <ac:chgData name="Chris Speller" userId="0a97f007-b978-4543-a8a0-9ee0abccdf0a" providerId="ADAL" clId="{860A7E25-5A7F-4A34-9677-D68364EF55C0}" dt="2021-01-31T19:13:13.119" v="268"/>
          <ac:spMkLst>
            <pc:docMk/>
            <pc:sldMk cId="3667022957" sldId="4758"/>
            <ac:spMk id="12" creationId="{A997BF72-51BB-4954-99E9-0FBD9DD18D32}"/>
          </ac:spMkLst>
        </pc:spChg>
      </pc:sldChg>
      <pc:sldChg chg="addSp modSp">
        <pc:chgData name="Chris Speller" userId="0a97f007-b978-4543-a8a0-9ee0abccdf0a" providerId="ADAL" clId="{860A7E25-5A7F-4A34-9677-D68364EF55C0}" dt="2021-01-31T19:13:47.561" v="279"/>
        <pc:sldMkLst>
          <pc:docMk/>
          <pc:sldMk cId="1533033452" sldId="4759"/>
        </pc:sldMkLst>
        <pc:spChg chg="add mod">
          <ac:chgData name="Chris Speller" userId="0a97f007-b978-4543-a8a0-9ee0abccdf0a" providerId="ADAL" clId="{860A7E25-5A7F-4A34-9677-D68364EF55C0}" dt="2021-01-31T19:13:47.561" v="279"/>
          <ac:spMkLst>
            <pc:docMk/>
            <pc:sldMk cId="1533033452" sldId="4759"/>
            <ac:spMk id="12" creationId="{E5AAB489-E2A9-46BD-B99F-27A4934B5BCD}"/>
          </ac:spMkLst>
        </pc:spChg>
      </pc:sldChg>
      <pc:sldChg chg="addSp modSp">
        <pc:chgData name="Chris Speller" userId="0a97f007-b978-4543-a8a0-9ee0abccdf0a" providerId="ADAL" clId="{860A7E25-5A7F-4A34-9677-D68364EF55C0}" dt="2021-01-31T19:13:48.753" v="280"/>
        <pc:sldMkLst>
          <pc:docMk/>
          <pc:sldMk cId="3125784753" sldId="4760"/>
        </pc:sldMkLst>
        <pc:spChg chg="add mod">
          <ac:chgData name="Chris Speller" userId="0a97f007-b978-4543-a8a0-9ee0abccdf0a" providerId="ADAL" clId="{860A7E25-5A7F-4A34-9677-D68364EF55C0}" dt="2021-01-31T19:13:48.753" v="280"/>
          <ac:spMkLst>
            <pc:docMk/>
            <pc:sldMk cId="3125784753" sldId="4760"/>
            <ac:spMk id="12" creationId="{356B314E-F496-4B95-829C-8E8C133CD626}"/>
          </ac:spMkLst>
        </pc:spChg>
      </pc:sldChg>
      <pc:sldChg chg="modSp mod">
        <pc:chgData name="Chris Speller" userId="0a97f007-b978-4543-a8a0-9ee0abccdf0a" providerId="ADAL" clId="{860A7E25-5A7F-4A34-9677-D68364EF55C0}" dt="2021-01-31T19:14:02.838" v="283" actId="1076"/>
        <pc:sldMkLst>
          <pc:docMk/>
          <pc:sldMk cId="4114146964" sldId="4767"/>
        </pc:sldMkLst>
        <pc:spChg chg="mod">
          <ac:chgData name="Chris Speller" userId="0a97f007-b978-4543-a8a0-9ee0abccdf0a" providerId="ADAL" clId="{860A7E25-5A7F-4A34-9677-D68364EF55C0}" dt="2021-01-31T19:14:02.838" v="283" actId="1076"/>
          <ac:spMkLst>
            <pc:docMk/>
            <pc:sldMk cId="4114146964" sldId="4767"/>
            <ac:spMk id="13" creationId="{7BD87FF1-6D34-4DE7-AC44-0CEF1C9692B8}"/>
          </ac:spMkLst>
        </pc:spChg>
      </pc:sldChg>
      <pc:sldChg chg="modSp mod">
        <pc:chgData name="Chris Speller" userId="0a97f007-b978-4543-a8a0-9ee0abccdf0a" providerId="ADAL" clId="{860A7E25-5A7F-4A34-9677-D68364EF55C0}" dt="2021-01-31T19:14:05.223" v="284" actId="1076"/>
        <pc:sldMkLst>
          <pc:docMk/>
          <pc:sldMk cId="1956256618" sldId="4768"/>
        </pc:sldMkLst>
        <pc:spChg chg="mod">
          <ac:chgData name="Chris Speller" userId="0a97f007-b978-4543-a8a0-9ee0abccdf0a" providerId="ADAL" clId="{860A7E25-5A7F-4A34-9677-D68364EF55C0}" dt="2021-01-31T19:14:05.223" v="284" actId="1076"/>
          <ac:spMkLst>
            <pc:docMk/>
            <pc:sldMk cId="1956256618" sldId="4768"/>
            <ac:spMk id="13" creationId="{7BD87FF1-6D34-4DE7-AC44-0CEF1C9692B8}"/>
          </ac:spMkLst>
        </pc:spChg>
      </pc:sldChg>
      <pc:sldChg chg="addSp modSp">
        <pc:chgData name="Chris Speller" userId="0a97f007-b978-4543-a8a0-9ee0abccdf0a" providerId="ADAL" clId="{860A7E25-5A7F-4A34-9677-D68364EF55C0}" dt="2021-01-31T19:14:09.626" v="285"/>
        <pc:sldMkLst>
          <pc:docMk/>
          <pc:sldMk cId="2997868553" sldId="4769"/>
        </pc:sldMkLst>
        <pc:spChg chg="add mod">
          <ac:chgData name="Chris Speller" userId="0a97f007-b978-4543-a8a0-9ee0abccdf0a" providerId="ADAL" clId="{860A7E25-5A7F-4A34-9677-D68364EF55C0}" dt="2021-01-31T19:14:09.626" v="285"/>
          <ac:spMkLst>
            <pc:docMk/>
            <pc:sldMk cId="2997868553" sldId="4769"/>
            <ac:spMk id="14" creationId="{13A567EC-19F5-42A0-880B-152671E294FC}"/>
          </ac:spMkLst>
        </pc:spChg>
      </pc:sldChg>
      <pc:sldChg chg="modSp mod">
        <pc:chgData name="Chris Speller" userId="0a97f007-b978-4543-a8a0-9ee0abccdf0a" providerId="ADAL" clId="{860A7E25-5A7F-4A34-9677-D68364EF55C0}" dt="2021-02-11T16:47:02.380" v="330" actId="20577"/>
        <pc:sldMkLst>
          <pc:docMk/>
          <pc:sldMk cId="678128543" sldId="4815"/>
        </pc:sldMkLst>
        <pc:spChg chg="mod">
          <ac:chgData name="Chris Speller" userId="0a97f007-b978-4543-a8a0-9ee0abccdf0a" providerId="ADAL" clId="{860A7E25-5A7F-4A34-9677-D68364EF55C0}" dt="2021-02-11T16:47:02.380" v="330" actId="20577"/>
          <ac:spMkLst>
            <pc:docMk/>
            <pc:sldMk cId="678128543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2-11T16:45:17.176" v="329" actId="6549"/>
          <ac:spMkLst>
            <pc:docMk/>
            <pc:sldMk cId="678128543" sldId="481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860A7E25-5A7F-4A34-9677-D68364EF55C0}" dt="2021-01-31T19:16:22.279" v="318" actId="1076"/>
        <pc:sldMkLst>
          <pc:docMk/>
          <pc:sldMk cId="1739106831" sldId="4818"/>
        </pc:sldMkLst>
        <pc:spChg chg="mod">
          <ac:chgData name="Chris Speller" userId="0a97f007-b978-4543-a8a0-9ee0abccdf0a" providerId="ADAL" clId="{860A7E25-5A7F-4A34-9677-D68364EF55C0}" dt="2021-01-31T19:16:17.749" v="316" actId="403"/>
          <ac:spMkLst>
            <pc:docMk/>
            <pc:sldMk cId="1739106831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9.356" v="317" actId="403"/>
          <ac:spMkLst>
            <pc:docMk/>
            <pc:sldMk cId="1739106831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22.279" v="318" actId="1076"/>
          <ac:spMkLst>
            <pc:docMk/>
            <pc:sldMk cId="1739106831" sldId="4818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6:14.259" v="315" actId="403"/>
        <pc:sldMkLst>
          <pc:docMk/>
          <pc:sldMk cId="1572156607" sldId="4819"/>
        </pc:sldMkLst>
        <pc:spChg chg="mod">
          <ac:chgData name="Chris Speller" userId="0a97f007-b978-4543-a8a0-9ee0abccdf0a" providerId="ADAL" clId="{860A7E25-5A7F-4A34-9677-D68364EF55C0}" dt="2021-01-31T19:15:53.171" v="305" actId="403"/>
          <ac:spMkLst>
            <pc:docMk/>
            <pc:sldMk cId="1572156607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54.798" v="306" actId="403"/>
          <ac:spMkLst>
            <pc:docMk/>
            <pc:sldMk cId="1572156607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4.259" v="315" actId="403"/>
          <ac:spMkLst>
            <pc:docMk/>
            <pc:sldMk cId="1572156607" sldId="4819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6:11.827" v="314" actId="1076"/>
        <pc:sldMkLst>
          <pc:docMk/>
          <pc:sldMk cId="1183670436" sldId="4820"/>
        </pc:sldMkLst>
        <pc:spChg chg="mod">
          <ac:chgData name="Chris Speller" userId="0a97f007-b978-4543-a8a0-9ee0abccdf0a" providerId="ADAL" clId="{860A7E25-5A7F-4A34-9677-D68364EF55C0}" dt="2021-01-31T19:16:02.341" v="310" actId="403"/>
          <ac:spMkLst>
            <pc:docMk/>
            <pc:sldMk cId="1183670436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03.958" v="311" actId="403"/>
          <ac:spMkLst>
            <pc:docMk/>
            <pc:sldMk cId="1183670436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1.827" v="314" actId="1076"/>
          <ac:spMkLst>
            <pc:docMk/>
            <pc:sldMk cId="1183670436" sldId="4820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5:47.940" v="304" actId="403"/>
        <pc:sldMkLst>
          <pc:docMk/>
          <pc:sldMk cId="2192770776" sldId="4821"/>
        </pc:sldMkLst>
        <pc:spChg chg="mod">
          <ac:chgData name="Chris Speller" userId="0a97f007-b978-4543-a8a0-9ee0abccdf0a" providerId="ADAL" clId="{860A7E25-5A7F-4A34-9677-D68364EF55C0}" dt="2021-01-31T19:15:41.007" v="301" actId="403"/>
          <ac:spMkLst>
            <pc:docMk/>
            <pc:sldMk cId="2192770776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43.190" v="302" actId="403"/>
          <ac:spMkLst>
            <pc:docMk/>
            <pc:sldMk cId="2192770776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47.940" v="304" actId="403"/>
          <ac:spMkLst>
            <pc:docMk/>
            <pc:sldMk cId="2192770776" sldId="4821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860A7E25-5A7F-4A34-9677-D68364EF55C0}" dt="2021-01-07T16:10:47.886" v="19" actId="404"/>
        <pc:sldMkLst>
          <pc:docMk/>
          <pc:sldMk cId="4237601848" sldId="4831"/>
        </pc:sldMkLst>
        <pc:spChg chg="mod">
          <ac:chgData name="Chris Speller" userId="0a97f007-b978-4543-a8a0-9ee0abccdf0a" providerId="ADAL" clId="{860A7E25-5A7F-4A34-9677-D68364EF55C0}" dt="2021-01-07T16:10:38.223" v="15"/>
          <ac:spMkLst>
            <pc:docMk/>
            <pc:sldMk cId="423760184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07T16:10:41.868" v="16"/>
          <ac:spMkLst>
            <pc:docMk/>
            <pc:sldMk cId="423760184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07T16:10:47.886" v="19" actId="404"/>
          <ac:spMkLst>
            <pc:docMk/>
            <pc:sldMk cId="4237601848" sldId="483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14:38.628" v="35" actId="20577"/>
        <pc:sldMkLst>
          <pc:docMk/>
          <pc:sldMk cId="1214329018" sldId="4832"/>
        </pc:sldMkLst>
        <pc:spChg chg="mod">
          <ac:chgData name="Chris Speller" userId="0a97f007-b978-4543-a8a0-9ee0abccdf0a" providerId="ADAL" clId="{860A7E25-5A7F-4A34-9677-D68364EF55C0}" dt="2021-01-17T12:14:36.122" v="34" actId="20577"/>
          <ac:spMkLst>
            <pc:docMk/>
            <pc:sldMk cId="1214329018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38.628" v="35" actId="20577"/>
          <ac:spMkLst>
            <pc:docMk/>
            <pc:sldMk cId="1214329018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07.923" v="25"/>
          <ac:spMkLst>
            <pc:docMk/>
            <pc:sldMk cId="1214329018" sldId="483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14:33.187" v="33" actId="20577"/>
        <pc:sldMkLst>
          <pc:docMk/>
          <pc:sldMk cId="1262289317" sldId="4833"/>
        </pc:sldMkLst>
        <pc:spChg chg="mod">
          <ac:chgData name="Chris Speller" userId="0a97f007-b978-4543-a8a0-9ee0abccdf0a" providerId="ADAL" clId="{860A7E25-5A7F-4A34-9677-D68364EF55C0}" dt="2021-01-17T12:14:30.314" v="32" actId="20577"/>
          <ac:spMkLst>
            <pc:docMk/>
            <pc:sldMk cId="1262289317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33.187" v="33" actId="20577"/>
          <ac:spMkLst>
            <pc:docMk/>
            <pc:sldMk cId="1262289317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21.789" v="30"/>
          <ac:spMkLst>
            <pc:docMk/>
            <pc:sldMk cId="1262289317" sldId="483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27:16.783" v="68" actId="20577"/>
        <pc:sldMkLst>
          <pc:docMk/>
          <pc:sldMk cId="3874676529" sldId="4834"/>
        </pc:sldMkLst>
        <pc:spChg chg="mod">
          <ac:chgData name="Chris Speller" userId="0a97f007-b978-4543-a8a0-9ee0abccdf0a" providerId="ADAL" clId="{860A7E25-5A7F-4A34-9677-D68364EF55C0}" dt="2021-01-17T12:26:56.227" v="37"/>
          <ac:spMkLst>
            <pc:docMk/>
            <pc:sldMk cId="3874676529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27:00.935" v="38"/>
          <ac:spMkLst>
            <pc:docMk/>
            <pc:sldMk cId="3874676529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27:16.783" v="68" actId="20577"/>
          <ac:spMkLst>
            <pc:docMk/>
            <pc:sldMk cId="3874676529" sldId="483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22T08:42:15.853" v="228" actId="404"/>
        <pc:sldMkLst>
          <pc:docMk/>
          <pc:sldMk cId="2287686058" sldId="4835"/>
        </pc:sldMkLst>
        <pc:spChg chg="mod">
          <ac:chgData name="Chris Speller" userId="0a97f007-b978-4543-a8a0-9ee0abccdf0a" providerId="ADAL" clId="{860A7E25-5A7F-4A34-9677-D68364EF55C0}" dt="2021-01-22T08:42:00.533" v="219" actId="122"/>
          <ac:spMkLst>
            <pc:docMk/>
            <pc:sldMk cId="2287686058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2T08:42:08.730" v="224" actId="122"/>
          <ac:spMkLst>
            <pc:docMk/>
            <pc:sldMk cId="2287686058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2T08:42:15.853" v="228" actId="404"/>
          <ac:spMkLst>
            <pc:docMk/>
            <pc:sldMk cId="2287686058" sldId="4835"/>
            <ac:spMk id="12" creationId="{00000000-0000-0000-0000-000000000000}"/>
          </ac:spMkLst>
        </pc:spChg>
      </pc:sldChg>
      <pc:sldChg chg="add ord">
        <pc:chgData name="Chris Speller" userId="0a97f007-b978-4543-a8a0-9ee0abccdf0a" providerId="ADAL" clId="{860A7E25-5A7F-4A34-9677-D68364EF55C0}" dt="2021-01-31T20:06:22.107" v="323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860A7E25-5A7F-4A34-9677-D68364EF55C0}" dt="2021-01-31T20:06:22.107" v="32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2E16E202-934D-4F46-B3DC-E46867410D73}"/>
    <pc:docChg chg="modSld">
      <pc:chgData name="Chris Speller" userId="0a97f007-b978-4543-a8a0-9ee0abccdf0a" providerId="ADAL" clId="{2E16E202-934D-4F46-B3DC-E46867410D73}" dt="2020-12-14T12:43:51.247" v="15" actId="20577"/>
      <pc:docMkLst>
        <pc:docMk/>
      </pc:docMkLst>
      <pc:sldChg chg="modSp">
        <pc:chgData name="Chris Speller" userId="0a97f007-b978-4543-a8a0-9ee0abccdf0a" providerId="ADAL" clId="{2E16E202-934D-4F46-B3DC-E46867410D73}" dt="2020-12-14T12:43:51.247" v="15" actId="20577"/>
        <pc:sldMkLst>
          <pc:docMk/>
          <pc:sldMk cId="83876155" sldId="4264"/>
        </pc:sldMkLst>
        <pc:graphicFrameChg chg="modGraphic">
          <ac:chgData name="Chris Speller" userId="0a97f007-b978-4543-a8a0-9ee0abccdf0a" providerId="ADAL" clId="{2E16E202-934D-4F46-B3DC-E46867410D73}" dt="2020-12-14T12:43:51.247" v="15" actId="20577"/>
          <ac:graphicFrameMkLst>
            <pc:docMk/>
            <pc:sldMk cId="83876155" sldId="4264"/>
            <ac:graphicFrameMk id="3" creationId="{025826F9-BBEB-4D37-A6CB-13A118B9C2C4}"/>
          </ac:graphicFrameMkLst>
        </pc:graphicFrameChg>
      </pc:sldChg>
      <pc:sldChg chg="modSp">
        <pc:chgData name="Chris Speller" userId="0a97f007-b978-4543-a8a0-9ee0abccdf0a" providerId="ADAL" clId="{2E16E202-934D-4F46-B3DC-E46867410D73}" dt="2020-12-14T12:43:44.726" v="11" actId="20577"/>
        <pc:sldMkLst>
          <pc:docMk/>
          <pc:sldMk cId="4142667225" sldId="4274"/>
        </pc:sldMkLst>
        <pc:spChg chg="mod">
          <ac:chgData name="Chris Speller" userId="0a97f007-b978-4543-a8a0-9ee0abccdf0a" providerId="ADAL" clId="{2E16E202-934D-4F46-B3DC-E46867410D73}" dt="2020-12-14T12:43:44.726" v="11" actId="20577"/>
          <ac:spMkLst>
            <pc:docMk/>
            <pc:sldMk cId="4142667225" sldId="427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2E16E202-934D-4F46-B3DC-E46867410D73}" dt="2020-12-14T12:43:08.807" v="3" actId="1076"/>
        <pc:sldMkLst>
          <pc:docMk/>
          <pc:sldMk cId="1900040444" sldId="4375"/>
        </pc:sldMkLst>
        <pc:spChg chg="mod">
          <ac:chgData name="Chris Speller" userId="0a97f007-b978-4543-a8a0-9ee0abccdf0a" providerId="ADAL" clId="{2E16E202-934D-4F46-B3DC-E46867410D73}" dt="2020-12-14T12:43:04.422" v="0" actId="6549"/>
          <ac:spMkLst>
            <pc:docMk/>
            <pc:sldMk cId="1900040444" sldId="4375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5.316" v="1" actId="6549"/>
          <ac:spMkLst>
            <pc:docMk/>
            <pc:sldMk cId="1900040444" sldId="4375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8.807" v="3" actId="1076"/>
          <ac:spMkLst>
            <pc:docMk/>
            <pc:sldMk cId="1900040444" sldId="437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13.811" v="6" actId="1076"/>
        <pc:sldMkLst>
          <pc:docMk/>
          <pc:sldMk cId="2549520824" sldId="4376"/>
        </pc:sldMkLst>
        <pc:spChg chg="mod">
          <ac:chgData name="Chris Speller" userId="0a97f007-b978-4543-a8a0-9ee0abccdf0a" providerId="ADAL" clId="{2E16E202-934D-4F46-B3DC-E46867410D73}" dt="2020-12-14T12:43:11.101" v="4" actId="6549"/>
          <ac:spMkLst>
            <pc:docMk/>
            <pc:sldMk cId="2549520824" sldId="4376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1.793" v="5" actId="6549"/>
          <ac:spMkLst>
            <pc:docMk/>
            <pc:sldMk cId="2549520824" sldId="4376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3.811" v="6" actId="1076"/>
          <ac:spMkLst>
            <pc:docMk/>
            <pc:sldMk cId="2549520824" sldId="4376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23.163" v="7" actId="20577"/>
        <pc:sldMkLst>
          <pc:docMk/>
          <pc:sldMk cId="1628273680" sldId="4380"/>
        </pc:sldMkLst>
        <pc:spChg chg="mod">
          <ac:chgData name="Chris Speller" userId="0a97f007-b978-4543-a8a0-9ee0abccdf0a" providerId="ADAL" clId="{2E16E202-934D-4F46-B3DC-E46867410D73}" dt="2020-12-14T12:43:23.163" v="7" actId="20577"/>
          <ac:spMkLst>
            <pc:docMk/>
            <pc:sldMk cId="1628273680" sldId="438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D87621BB-2E2D-4D88-B948-1EDB64269BFA}"/>
    <pc:docChg chg="custSel addSld modSld">
      <pc:chgData name="Chris Speller" userId="0a97f007-b978-4543-a8a0-9ee0abccdf0a" providerId="ADAL" clId="{D87621BB-2E2D-4D88-B948-1EDB64269BFA}" dt="2020-12-14T13:51:08.911" v="918" actId="20577"/>
      <pc:docMkLst>
        <pc:docMk/>
      </pc:docMkLst>
      <pc:sldChg chg="modSp">
        <pc:chgData name="Chris Speller" userId="0a97f007-b978-4543-a8a0-9ee0abccdf0a" providerId="ADAL" clId="{D87621BB-2E2D-4D88-B948-1EDB64269BFA}" dt="2020-12-14T13:36:00.199" v="828" actId="20577"/>
        <pc:sldMkLst>
          <pc:docMk/>
          <pc:sldMk cId="2354999837" sldId="4411"/>
        </pc:sldMkLst>
        <pc:spChg chg="mod">
          <ac:chgData name="Chris Speller" userId="0a97f007-b978-4543-a8a0-9ee0abccdf0a" providerId="ADAL" clId="{D87621BB-2E2D-4D88-B948-1EDB64269BFA}" dt="2020-12-14T13:35:39.465" v="826" actId="20577"/>
          <ac:spMkLst>
            <pc:docMk/>
            <pc:sldMk cId="2354999837" sldId="441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0.199" v="828" actId="20577"/>
          <ac:spMkLst>
            <pc:docMk/>
            <pc:sldMk cId="2354999837" sldId="4411"/>
            <ac:spMk id="11" creationId="{00000000-0000-0000-0000-000000000000}"/>
          </ac:spMkLst>
        </pc:spChg>
      </pc:sldChg>
      <pc:sldChg chg="delSp modSp delAnim">
        <pc:chgData name="Chris Speller" userId="0a97f007-b978-4543-a8a0-9ee0abccdf0a" providerId="ADAL" clId="{D87621BB-2E2D-4D88-B948-1EDB64269BFA}" dt="2020-12-14T13:38:55.215" v="830" actId="478"/>
        <pc:sldMkLst>
          <pc:docMk/>
          <pc:sldMk cId="3371434852" sldId="4413"/>
        </pc:sldMkLst>
        <pc:spChg chg="mod">
          <ac:chgData name="Chris Speller" userId="0a97f007-b978-4543-a8a0-9ee0abccdf0a" providerId="ADAL" clId="{D87621BB-2E2D-4D88-B948-1EDB64269BFA}" dt="2020-12-14T13:35:43.521" v="827" actId="20577"/>
          <ac:spMkLst>
            <pc:docMk/>
            <pc:sldMk cId="3371434852" sldId="441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3.576" v="829" actId="20577"/>
          <ac:spMkLst>
            <pc:docMk/>
            <pc:sldMk cId="3371434852" sldId="4413"/>
            <ac:spMk id="11" creationId="{00000000-0000-0000-0000-000000000000}"/>
          </ac:spMkLst>
        </pc:spChg>
        <pc:picChg chg="del">
          <ac:chgData name="Chris Speller" userId="0a97f007-b978-4543-a8a0-9ee0abccdf0a" providerId="ADAL" clId="{D87621BB-2E2D-4D88-B948-1EDB64269BFA}" dt="2020-12-14T13:38:55.215" v="830" actId="478"/>
          <ac:picMkLst>
            <pc:docMk/>
            <pc:sldMk cId="3371434852" sldId="4413"/>
            <ac:picMk id="3" creationId="{2D573B54-E779-4D24-AE00-CB37F1276F5F}"/>
          </ac:picMkLst>
        </pc:picChg>
      </pc:sldChg>
      <pc:sldChg chg="modSp">
        <pc:chgData name="Chris Speller" userId="0a97f007-b978-4543-a8a0-9ee0abccdf0a" providerId="ADAL" clId="{D87621BB-2E2D-4D88-B948-1EDB64269BFA}" dt="2020-12-14T13:04:43.405" v="308" actId="20577"/>
        <pc:sldMkLst>
          <pc:docMk/>
          <pc:sldMk cId="830439883" sldId="4460"/>
        </pc:sldMkLst>
        <pc:spChg chg="mod">
          <ac:chgData name="Chris Speller" userId="0a97f007-b978-4543-a8a0-9ee0abccdf0a" providerId="ADAL" clId="{D87621BB-2E2D-4D88-B948-1EDB64269BFA}" dt="2020-12-14T13:03:46.820" v="259" actId="20577"/>
          <ac:spMkLst>
            <pc:docMk/>
            <pc:sldMk cId="830439883" sldId="4460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01.602" v="262" actId="20577"/>
          <ac:spMkLst>
            <pc:docMk/>
            <pc:sldMk cId="830439883" sldId="4460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43.405" v="308" actId="20577"/>
          <ac:spMkLst>
            <pc:docMk/>
            <pc:sldMk cId="830439883" sldId="4460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2:46:28.763" v="43" actId="20577"/>
        <pc:sldMkLst>
          <pc:docMk/>
          <pc:sldMk cId="1646239338" sldId="4461"/>
        </pc:sldMkLst>
        <pc:spChg chg="mod">
          <ac:chgData name="Chris Speller" userId="0a97f007-b978-4543-a8a0-9ee0abccdf0a" providerId="ADAL" clId="{D87621BB-2E2D-4D88-B948-1EDB64269BFA}" dt="2020-12-14T12:45:43.823" v="23" actId="20577"/>
          <ac:spMkLst>
            <pc:docMk/>
            <pc:sldMk cId="1646239338" sldId="446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14.680" v="35" actId="20577"/>
          <ac:spMkLst>
            <pc:docMk/>
            <pc:sldMk cId="1646239338" sldId="4461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28.763" v="43" actId="20577"/>
          <ac:spMkLst>
            <pc:docMk/>
            <pc:sldMk cId="1646239338" sldId="44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D87621BB-2E2D-4D88-B948-1EDB64269BFA}" dt="2020-12-14T13:08:55.599" v="336" actId="6549"/>
        <pc:sldMkLst>
          <pc:docMk/>
          <pc:sldMk cId="951039632" sldId="4462"/>
        </pc:sldMkLst>
        <pc:spChg chg="mod">
          <ac:chgData name="Chris Speller" userId="0a97f007-b978-4543-a8a0-9ee0abccdf0a" providerId="ADAL" clId="{D87621BB-2E2D-4D88-B948-1EDB64269BFA}" dt="2020-12-14T13:08:55.599" v="336" actId="6549"/>
          <ac:spMkLst>
            <pc:docMk/>
            <pc:sldMk cId="951039632" sldId="4462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06.684" v="317" actId="403"/>
          <ac:spMkLst>
            <pc:docMk/>
            <pc:sldMk cId="951039632" sldId="4462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28.366" v="330" actId="20577"/>
          <ac:spMkLst>
            <pc:docMk/>
            <pc:sldMk cId="951039632" sldId="4462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12:03.410" v="366" actId="20577"/>
        <pc:sldMkLst>
          <pc:docMk/>
          <pc:sldMk cId="47327065" sldId="4463"/>
        </pc:sldMkLst>
        <pc:spChg chg="mod">
          <ac:chgData name="Chris Speller" userId="0a97f007-b978-4543-a8a0-9ee0abccdf0a" providerId="ADAL" clId="{D87621BB-2E2D-4D88-B948-1EDB64269BFA}" dt="2020-12-14T13:12:03.410" v="366" actId="20577"/>
          <ac:spMkLst>
            <pc:docMk/>
            <pc:sldMk cId="47327065" sldId="446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05.684" v="344"/>
          <ac:spMkLst>
            <pc:docMk/>
            <pc:sldMk cId="47327065" sldId="4463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50.775" v="348" actId="207"/>
          <ac:spMkLst>
            <pc:docMk/>
            <pc:sldMk cId="47327065" sldId="446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13:21.307" v="372" actId="20577"/>
        <pc:sldMkLst>
          <pc:docMk/>
          <pc:sldMk cId="2363795935" sldId="4464"/>
        </pc:sldMkLst>
        <pc:spChg chg="mod">
          <ac:chgData name="Chris Speller" userId="0a97f007-b978-4543-a8a0-9ee0abccdf0a" providerId="ADAL" clId="{D87621BB-2E2D-4D88-B948-1EDB64269BFA}" dt="2020-12-14T13:13:21.307" v="372" actId="20577"/>
          <ac:spMkLst>
            <pc:docMk/>
            <pc:sldMk cId="2363795935" sldId="4464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37.164" v="369"/>
          <ac:spMkLst>
            <pc:docMk/>
            <pc:sldMk cId="2363795935" sldId="4464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56.556" v="371" actId="207"/>
          <ac:spMkLst>
            <pc:docMk/>
            <pc:sldMk cId="2363795935" sldId="4464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28:21.917" v="733"/>
        <pc:sldMkLst>
          <pc:docMk/>
          <pc:sldMk cId="4158013522" sldId="4465"/>
        </pc:sldMkLst>
        <pc:spChg chg="mod">
          <ac:chgData name="Chris Speller" userId="0a97f007-b978-4543-a8a0-9ee0abccdf0a" providerId="ADAL" clId="{D87621BB-2E2D-4D88-B948-1EDB64269BFA}" dt="2020-12-14T13:28:21.917" v="733"/>
          <ac:spMkLst>
            <pc:docMk/>
            <pc:sldMk cId="4158013522" sldId="4465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3:22.497" v="599"/>
          <ac:spMkLst>
            <pc:docMk/>
            <pc:sldMk cId="4158013522" sldId="4465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4:28.738" v="721" actId="20577"/>
          <ac:spMkLst>
            <pc:docMk/>
            <pc:sldMk cId="4158013522" sldId="446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1:01.415" v="767" actId="20577"/>
        <pc:sldMkLst>
          <pc:docMk/>
          <pc:sldMk cId="3914526714" sldId="4466"/>
        </pc:sldMkLst>
        <pc:spChg chg="mod">
          <ac:chgData name="Chris Speller" userId="0a97f007-b978-4543-a8a0-9ee0abccdf0a" providerId="ADAL" clId="{D87621BB-2E2D-4D88-B948-1EDB64269BFA}" dt="2020-12-14T13:31:01.415" v="767" actId="20577"/>
          <ac:spMkLst>
            <pc:docMk/>
            <pc:sldMk cId="3914526714" sldId="4466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47.262" v="745"/>
          <ac:spMkLst>
            <pc:docMk/>
            <pc:sldMk cId="3914526714" sldId="4466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57.098" v="765" actId="20577"/>
          <ac:spMkLst>
            <pc:docMk/>
            <pc:sldMk cId="3914526714" sldId="446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3:17.703" v="825" actId="20577"/>
        <pc:sldMkLst>
          <pc:docMk/>
          <pc:sldMk cId="3353844501" sldId="4467"/>
        </pc:sldMkLst>
        <pc:spChg chg="mod">
          <ac:chgData name="Chris Speller" userId="0a97f007-b978-4543-a8a0-9ee0abccdf0a" providerId="ADAL" clId="{D87621BB-2E2D-4D88-B948-1EDB64269BFA}" dt="2020-12-14T13:33:17.703" v="825" actId="20577"/>
          <ac:spMkLst>
            <pc:docMk/>
            <pc:sldMk cId="3353844501" sldId="4467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37.722" v="799"/>
          <ac:spMkLst>
            <pc:docMk/>
            <pc:sldMk cId="3353844501" sldId="4467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55.623" v="817" actId="20577"/>
          <ac:spMkLst>
            <pc:docMk/>
            <pc:sldMk cId="3353844501" sldId="4467"/>
            <ac:spMk id="12" creationId="{C24385B1-56CC-4BCF-9B84-8EA2D3337E37}"/>
          </ac:spMkLst>
        </pc:spChg>
      </pc:sldChg>
      <pc:sldChg chg="addSp delSp modSp add delAnim modAnim">
        <pc:chgData name="Chris Speller" userId="0a97f007-b978-4543-a8a0-9ee0abccdf0a" providerId="ADAL" clId="{D87621BB-2E2D-4D88-B948-1EDB64269BFA}" dt="2020-12-14T13:51:08.911" v="918" actId="20577"/>
        <pc:sldMkLst>
          <pc:docMk/>
          <pc:sldMk cId="3552951428" sldId="4468"/>
        </pc:sldMkLst>
        <pc:spChg chg="mod">
          <ac:chgData name="Chris Speller" userId="0a97f007-b978-4543-a8a0-9ee0abccdf0a" providerId="ADAL" clId="{D87621BB-2E2D-4D88-B948-1EDB64269BFA}" dt="2020-12-14T13:51:08.911" v="918" actId="20577"/>
          <ac:spMkLst>
            <pc:docMk/>
            <pc:sldMk cId="3552951428" sldId="4468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47:18.669" v="903" actId="20577"/>
          <ac:spMkLst>
            <pc:docMk/>
            <pc:sldMk cId="3552951428" sldId="4468"/>
            <ac:spMk id="11" creationId="{00000000-0000-0000-0000-000000000000}"/>
          </ac:spMkLst>
        </pc:spChg>
        <pc:spChg chg="del mod">
          <ac:chgData name="Chris Speller" userId="0a97f007-b978-4543-a8a0-9ee0abccdf0a" providerId="ADAL" clId="{D87621BB-2E2D-4D88-B948-1EDB64269BFA}" dt="2020-12-14T13:50:10.910" v="906" actId="478"/>
          <ac:spMkLst>
            <pc:docMk/>
            <pc:sldMk cId="3552951428" sldId="446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D87621BB-2E2D-4D88-B948-1EDB64269BFA}" dt="2020-12-14T13:50:43.865" v="909" actId="478"/>
          <ac:picMkLst>
            <pc:docMk/>
            <pc:sldMk cId="3552951428" sldId="4468"/>
            <ac:picMk id="2" creationId="{F14CCEA9-4689-4B34-9A13-ADF9D17D9C8C}"/>
          </ac:picMkLst>
        </pc:picChg>
        <pc:picChg chg="add mod">
          <ac:chgData name="Chris Speller" userId="0a97f007-b978-4543-a8a0-9ee0abccdf0a" providerId="ADAL" clId="{D87621BB-2E2D-4D88-B948-1EDB64269BFA}" dt="2020-12-14T13:50:50.355" v="914" actId="1076"/>
          <ac:picMkLst>
            <pc:docMk/>
            <pc:sldMk cId="3552951428" sldId="4468"/>
            <ac:picMk id="3" creationId="{76ED7B0C-09A0-43EC-A1A4-654E40A23F70}"/>
          </ac:picMkLst>
        </pc:picChg>
      </pc:sldChg>
    </pc:docChg>
  </pc:docChgLst>
  <pc:docChgLst>
    <pc:chgData name="Chris Speller" userId="0a97f007-b978-4543-a8a0-9ee0abccdf0a" providerId="ADAL" clId="{B8B649C5-C549-4FEB-BF49-7EEBAD02D5DE}"/>
    <pc:docChg chg="undo redo custSel addSld delSld modSld sldOrd modMainMaster">
      <pc:chgData name="Chris Speller" userId="0a97f007-b978-4543-a8a0-9ee0abccdf0a" providerId="ADAL" clId="{B8B649C5-C549-4FEB-BF49-7EEBAD02D5DE}" dt="2020-12-23T13:47:55.528" v="42783" actId="27636"/>
      <pc:docMkLst>
        <pc:docMk/>
      </pc:docMkLst>
      <pc:sldChg chg="modSp add modAnim">
        <pc:chgData name="Chris Speller" userId="0a97f007-b978-4543-a8a0-9ee0abccdf0a" providerId="ADAL" clId="{B8B649C5-C549-4FEB-BF49-7EEBAD02D5DE}" dt="2020-12-20T16:14:03.124" v="3006" actId="20577"/>
        <pc:sldMkLst>
          <pc:docMk/>
          <pc:sldMk cId="3693764538" sldId="3904"/>
        </pc:sldMkLst>
        <pc:spChg chg="mod">
          <ac:chgData name="Chris Speller" userId="0a97f007-b978-4543-a8a0-9ee0abccdf0a" providerId="ADAL" clId="{B8B649C5-C549-4FEB-BF49-7EEBAD02D5DE}" dt="2020-12-20T16:14:03.124" v="3006" actId="20577"/>
          <ac:spMkLst>
            <pc:docMk/>
            <pc:sldMk cId="3693764538" sldId="39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3:58.340" v="3003" actId="20577"/>
          <ac:spMkLst>
            <pc:docMk/>
            <pc:sldMk cId="3693764538" sldId="3904"/>
            <ac:spMk id="11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1:59.704" v="7616" actId="2711"/>
        <pc:sldMkLst>
          <pc:docMk/>
          <pc:sldMk cId="2465052058" sldId="3906"/>
        </pc:sldMkLst>
        <pc:spChg chg="mod">
          <ac:chgData name="Chris Speller" userId="0a97f007-b978-4543-a8a0-9ee0abccdf0a" providerId="ADAL" clId="{B8B649C5-C549-4FEB-BF49-7EEBAD02D5DE}" dt="2020-12-20T23:21:56.457" v="7615" actId="2711"/>
          <ac:spMkLst>
            <pc:docMk/>
            <pc:sldMk cId="2465052058" sldId="39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9.704" v="7616" actId="2711"/>
          <ac:spMkLst>
            <pc:docMk/>
            <pc:sldMk cId="2465052058" sldId="39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23:28.736" v="3309" actId="404"/>
          <ac:spMkLst>
            <pc:docMk/>
            <pc:sldMk cId="2465052058" sldId="39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07.246" v="3136"/>
        <pc:sldMkLst>
          <pc:docMk/>
          <pc:sldMk cId="3513814994" sldId="3906"/>
        </pc:sldMkLst>
      </pc:sldChg>
      <pc:sldChg chg="addSp modSp add modAnim">
        <pc:chgData name="Chris Speller" userId="0a97f007-b978-4543-a8a0-9ee0abccdf0a" providerId="ADAL" clId="{B8B649C5-C549-4FEB-BF49-7EEBAD02D5DE}" dt="2020-12-20T23:20:18.482" v="7581" actId="2711"/>
        <pc:sldMkLst>
          <pc:docMk/>
          <pc:sldMk cId="2565329950" sldId="3907"/>
        </pc:sldMkLst>
        <pc:spChg chg="mod">
          <ac:chgData name="Chris Speller" userId="0a97f007-b978-4543-a8a0-9ee0abccdf0a" providerId="ADAL" clId="{B8B649C5-C549-4FEB-BF49-7EEBAD02D5DE}" dt="2020-12-20T23:20:14.755" v="7580" actId="2711"/>
          <ac:spMkLst>
            <pc:docMk/>
            <pc:sldMk cId="2565329950" sldId="39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18.482" v="7581" actId="2711"/>
          <ac:spMkLst>
            <pc:docMk/>
            <pc:sldMk cId="2565329950" sldId="390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32:14.827" v="3655"/>
          <ac:spMkLst>
            <pc:docMk/>
            <pc:sldMk cId="2565329950" sldId="3907"/>
            <ac:spMk id="13" creationId="{548D03C2-A8EB-4F9B-9C8B-3BAD4877DE97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51.301" v="4047" actId="20577"/>
        <pc:sldMkLst>
          <pc:docMk/>
          <pc:sldMk cId="581645618" sldId="3910"/>
        </pc:sldMkLst>
        <pc:spChg chg="add mod">
          <ac:chgData name="Chris Speller" userId="0a97f007-b978-4543-a8a0-9ee0abccdf0a" providerId="ADAL" clId="{B8B649C5-C549-4FEB-BF49-7EEBAD02D5DE}" dt="2020-12-20T19:54:51.301" v="4047" actId="20577"/>
          <ac:spMkLst>
            <pc:docMk/>
            <pc:sldMk cId="581645618" sldId="3910"/>
            <ac:spMk id="12" creationId="{2C7064E4-14A6-4E21-9F66-68D76F323FA8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31.011" v="4032" actId="20577"/>
        <pc:sldMkLst>
          <pc:docMk/>
          <pc:sldMk cId="3693541020" sldId="3911"/>
        </pc:sldMkLst>
        <pc:spChg chg="add mod">
          <ac:chgData name="Chris Speller" userId="0a97f007-b978-4543-a8a0-9ee0abccdf0a" providerId="ADAL" clId="{B8B649C5-C549-4FEB-BF49-7EEBAD02D5DE}" dt="2020-12-20T19:54:31.011" v="4032" actId="20577"/>
          <ac:spMkLst>
            <pc:docMk/>
            <pc:sldMk cId="3693541020" sldId="3911"/>
            <ac:spMk id="12" creationId="{4424BA4D-88C5-4688-92D4-15CFC147C061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19:48.080" v="7577" actId="2711"/>
        <pc:sldMkLst>
          <pc:docMk/>
          <pc:sldMk cId="2564498884" sldId="3912"/>
        </pc:sldMkLst>
        <pc:spChg chg="mod">
          <ac:chgData name="Chris Speller" userId="0a97f007-b978-4543-a8a0-9ee0abccdf0a" providerId="ADAL" clId="{B8B649C5-C549-4FEB-BF49-7EEBAD02D5DE}" dt="2020-12-20T23:19:48.080" v="7577" actId="2711"/>
          <ac:spMkLst>
            <pc:docMk/>
            <pc:sldMk cId="2564498884" sldId="3912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54:19.080" v="4027" actId="20577"/>
          <ac:spMkLst>
            <pc:docMk/>
            <pc:sldMk cId="2564498884" sldId="3912"/>
            <ac:spMk id="12" creationId="{4032F047-A76B-4BA3-9B76-60FB9A81137C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9:13.718" v="7576" actId="403"/>
        <pc:sldMkLst>
          <pc:docMk/>
          <pc:sldMk cId="680041335" sldId="3915"/>
        </pc:sldMkLst>
        <pc:spChg chg="mod">
          <ac:chgData name="Chris Speller" userId="0a97f007-b978-4543-a8a0-9ee0abccdf0a" providerId="ADAL" clId="{B8B649C5-C549-4FEB-BF49-7EEBAD02D5DE}" dt="2020-12-20T23:19:04.135" v="7571" actId="404"/>
          <ac:spMkLst>
            <pc:docMk/>
            <pc:sldMk cId="680041335" sldId="39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8.155" v="7573" actId="404"/>
          <ac:spMkLst>
            <pc:docMk/>
            <pc:sldMk cId="680041335" sldId="391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9:13.718" v="7576" actId="403"/>
          <ac:spMkLst>
            <pc:docMk/>
            <pc:sldMk cId="680041335" sldId="3915"/>
            <ac:spMk id="12" creationId="{A7680ABE-41A1-40F9-BFFB-CBB4E167423A}"/>
          </ac:spMkLst>
        </pc:spChg>
      </pc:sldChg>
      <pc:sldChg chg="modSp add mod">
        <pc:chgData name="Chris Speller" userId="0a97f007-b978-4543-a8a0-9ee0abccdf0a" providerId="ADAL" clId="{B8B649C5-C549-4FEB-BF49-7EEBAD02D5DE}" dt="2020-12-20T23:19:00.054" v="7569" actId="2711"/>
        <pc:sldMkLst>
          <pc:docMk/>
          <pc:sldMk cId="2668014835" sldId="3916"/>
        </pc:sldMkLst>
        <pc:spChg chg="mod">
          <ac:chgData name="Chris Speller" userId="0a97f007-b978-4543-a8a0-9ee0abccdf0a" providerId="ADAL" clId="{B8B649C5-C549-4FEB-BF49-7EEBAD02D5DE}" dt="2020-12-20T23:18:53.221" v="7566" actId="404"/>
          <ac:spMkLst>
            <pc:docMk/>
            <pc:sldMk cId="2668014835" sldId="39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56.607" v="7568" actId="404"/>
          <ac:spMkLst>
            <pc:docMk/>
            <pc:sldMk cId="2668014835" sldId="39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0.054" v="7569" actId="2711"/>
          <ac:spMkLst>
            <pc:docMk/>
            <pc:sldMk cId="2668014835" sldId="3916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8:11.002" v="7549" actId="2711"/>
        <pc:sldMkLst>
          <pc:docMk/>
          <pc:sldMk cId="2482038218" sldId="3917"/>
        </pc:sldMkLst>
        <pc:spChg chg="mod">
          <ac:chgData name="Chris Speller" userId="0a97f007-b978-4543-a8a0-9ee0abccdf0a" providerId="ADAL" clId="{B8B649C5-C549-4FEB-BF49-7EEBAD02D5DE}" dt="2020-12-20T23:18:04.485" v="7546" actId="404"/>
          <ac:spMkLst>
            <pc:docMk/>
            <pc:sldMk cId="2482038218" sldId="39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08.400" v="7548" actId="404"/>
          <ac:spMkLst>
            <pc:docMk/>
            <pc:sldMk cId="2482038218" sldId="39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11.002" v="7549" actId="2711"/>
          <ac:spMkLst>
            <pc:docMk/>
            <pc:sldMk cId="2482038218" sldId="3917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58.930" v="7544" actId="2711"/>
        <pc:sldMkLst>
          <pc:docMk/>
          <pc:sldMk cId="1293384083" sldId="3920"/>
        </pc:sldMkLst>
        <pc:spChg chg="mod">
          <ac:chgData name="Chris Speller" userId="0a97f007-b978-4543-a8a0-9ee0abccdf0a" providerId="ADAL" clId="{B8B649C5-C549-4FEB-BF49-7EEBAD02D5DE}" dt="2020-12-20T23:17:51.514" v="7541" actId="404"/>
          <ac:spMkLst>
            <pc:docMk/>
            <pc:sldMk cId="1293384083" sldId="39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5.031" v="7543" actId="404"/>
          <ac:spMkLst>
            <pc:docMk/>
            <pc:sldMk cId="1293384083" sldId="39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8.930" v="7544" actId="2711"/>
          <ac:spMkLst>
            <pc:docMk/>
            <pc:sldMk cId="1293384083" sldId="3920"/>
            <ac:spMk id="12" creationId="{FC9165CE-D5EE-4384-8C71-216C7F56C0C7}"/>
          </ac:spMkLst>
        </pc:spChg>
      </pc:sldChg>
      <pc:sldChg chg="modSp add">
        <pc:chgData name="Chris Speller" userId="0a97f007-b978-4543-a8a0-9ee0abccdf0a" providerId="ADAL" clId="{B8B649C5-C549-4FEB-BF49-7EEBAD02D5DE}" dt="2020-12-20T20:05:03.450" v="4279" actId="20577"/>
        <pc:sldMkLst>
          <pc:docMk/>
          <pc:sldMk cId="833693275" sldId="3921"/>
        </pc:sldMkLst>
        <pc:spChg chg="mod">
          <ac:chgData name="Chris Speller" userId="0a97f007-b978-4543-a8a0-9ee0abccdf0a" providerId="ADAL" clId="{B8B649C5-C549-4FEB-BF49-7EEBAD02D5DE}" dt="2020-12-20T20:05:03.450" v="4279" actId="20577"/>
          <ac:spMkLst>
            <pc:docMk/>
            <pc:sldMk cId="833693275" sldId="3921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7:38.887" v="7535" actId="2711"/>
        <pc:sldMkLst>
          <pc:docMk/>
          <pc:sldMk cId="970779450" sldId="3924"/>
        </pc:sldMkLst>
        <pc:spChg chg="mod">
          <ac:chgData name="Chris Speller" userId="0a97f007-b978-4543-a8a0-9ee0abccdf0a" providerId="ADAL" clId="{B8B649C5-C549-4FEB-BF49-7EEBAD02D5DE}" dt="2020-12-20T23:17:31.776" v="7532" actId="404"/>
          <ac:spMkLst>
            <pc:docMk/>
            <pc:sldMk cId="970779450" sldId="39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3.421" v="7533" actId="404"/>
          <ac:spMkLst>
            <pc:docMk/>
            <pc:sldMk cId="970779450" sldId="39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8.887" v="7535" actId="2711"/>
          <ac:spMkLst>
            <pc:docMk/>
            <pc:sldMk cId="970779450" sldId="3924"/>
            <ac:spMk id="12" creationId="{0EAE4C1C-A1FE-4E20-854E-A830CE3A6FFA}"/>
          </ac:spMkLst>
        </pc:spChg>
      </pc:sldChg>
      <pc:sldChg chg="add">
        <pc:chgData name="Chris Speller" userId="0a97f007-b978-4543-a8a0-9ee0abccdf0a" providerId="ADAL" clId="{B8B649C5-C549-4FEB-BF49-7EEBAD02D5DE}" dt="2020-12-20T19:35:56.142" v="3692"/>
        <pc:sldMkLst>
          <pc:docMk/>
          <pc:sldMk cId="2924645112" sldId="3924"/>
        </pc:sldMkLst>
      </pc:sldChg>
      <pc:sldChg chg="modSp add">
        <pc:chgData name="Chris Speller" userId="0a97f007-b978-4543-a8a0-9ee0abccdf0a" providerId="ADAL" clId="{B8B649C5-C549-4FEB-BF49-7EEBAD02D5DE}" dt="2020-12-20T23:17:46.441" v="7539" actId="404"/>
        <pc:sldMkLst>
          <pc:docMk/>
          <pc:sldMk cId="1781496644" sldId="3925"/>
        </pc:sldMkLst>
        <pc:spChg chg="mod">
          <ac:chgData name="Chris Speller" userId="0a97f007-b978-4543-a8a0-9ee0abccdf0a" providerId="ADAL" clId="{B8B649C5-C549-4FEB-BF49-7EEBAD02D5DE}" dt="2020-12-20T23:17:43.276" v="7537" actId="404"/>
          <ac:spMkLst>
            <pc:docMk/>
            <pc:sldMk cId="1781496644" sldId="39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46.441" v="7539" actId="404"/>
          <ac:spMkLst>
            <pc:docMk/>
            <pc:sldMk cId="1781496644" sldId="392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7:21.685" v="7529" actId="2711"/>
        <pc:sldMkLst>
          <pc:docMk/>
          <pc:sldMk cId="4266632463" sldId="3926"/>
        </pc:sldMkLst>
        <pc:spChg chg="mod">
          <ac:chgData name="Chris Speller" userId="0a97f007-b978-4543-a8a0-9ee0abccdf0a" providerId="ADAL" clId="{B8B649C5-C549-4FEB-BF49-7EEBAD02D5DE}" dt="2020-12-20T23:17:15.047" v="7526" actId="404"/>
          <ac:spMkLst>
            <pc:docMk/>
            <pc:sldMk cId="4266632463" sldId="39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18.790" v="7528" actId="404"/>
          <ac:spMkLst>
            <pc:docMk/>
            <pc:sldMk cId="4266632463" sldId="39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21.685" v="7529" actId="2711"/>
          <ac:spMkLst>
            <pc:docMk/>
            <pc:sldMk cId="4266632463" sldId="3926"/>
            <ac:spMk id="14" creationId="{6C9731CF-F321-4669-AFBA-A84EE7B30EED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09.317" v="7524" actId="2711"/>
        <pc:sldMkLst>
          <pc:docMk/>
          <pc:sldMk cId="3038948477" sldId="3927"/>
        </pc:sldMkLst>
        <pc:spChg chg="mod">
          <ac:chgData name="Chris Speller" userId="0a97f007-b978-4543-a8a0-9ee0abccdf0a" providerId="ADAL" clId="{B8B649C5-C549-4FEB-BF49-7EEBAD02D5DE}" dt="2020-12-20T23:16:57.321" v="7520" actId="404"/>
          <ac:spMkLst>
            <pc:docMk/>
            <pc:sldMk cId="3038948477" sldId="39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6.070" v="7523" actId="404"/>
          <ac:spMkLst>
            <pc:docMk/>
            <pc:sldMk cId="3038948477" sldId="39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9.317" v="7524" actId="2711"/>
          <ac:spMkLst>
            <pc:docMk/>
            <pc:sldMk cId="3038948477" sldId="3927"/>
            <ac:spMk id="12" creationId="{0C562BBC-F18C-4242-B9C8-A8367AE4229C}"/>
          </ac:spMkLst>
        </pc:spChg>
      </pc:sldChg>
      <pc:sldChg chg="add">
        <pc:chgData name="Chris Speller" userId="0a97f007-b978-4543-a8a0-9ee0abccdf0a" providerId="ADAL" clId="{B8B649C5-C549-4FEB-BF49-7EEBAD02D5DE}" dt="2020-12-20T19:36:15.942" v="3696"/>
        <pc:sldMkLst>
          <pc:docMk/>
          <pc:sldMk cId="3744319082" sldId="3928"/>
        </pc:sldMkLst>
      </pc:sldChg>
      <pc:sldChg chg="add del">
        <pc:chgData name="Chris Speller" userId="0a97f007-b978-4543-a8a0-9ee0abccdf0a" providerId="ADAL" clId="{B8B649C5-C549-4FEB-BF49-7EEBAD02D5DE}" dt="2020-12-21T19:43:44.233" v="20698" actId="47"/>
        <pc:sldMkLst>
          <pc:docMk/>
          <pc:sldMk cId="2827207511" sldId="3992"/>
        </pc:sldMkLst>
      </pc:sldChg>
      <pc:sldChg chg="addSp delSp modSp add mod modAnim">
        <pc:chgData name="Chris Speller" userId="0a97f007-b978-4543-a8a0-9ee0abccdf0a" providerId="ADAL" clId="{B8B649C5-C549-4FEB-BF49-7EEBAD02D5DE}" dt="2020-12-21T15:06:14.081" v="14740" actId="22"/>
        <pc:sldMkLst>
          <pc:docMk/>
          <pc:sldMk cId="3363638441" sldId="3993"/>
        </pc:sldMkLst>
        <pc:spChg chg="mod">
          <ac:chgData name="Chris Speller" userId="0a97f007-b978-4543-a8a0-9ee0abccdf0a" providerId="ADAL" clId="{B8B649C5-C549-4FEB-BF49-7EEBAD02D5DE}" dt="2020-12-21T15:04:27.151" v="14724" actId="6549"/>
          <ac:spMkLst>
            <pc:docMk/>
            <pc:sldMk cId="3363638441" sldId="39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4:58.650" v="14732" actId="20577"/>
          <ac:spMkLst>
            <pc:docMk/>
            <pc:sldMk cId="3363638441" sldId="399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05:09.496" v="14736" actId="6549"/>
          <ac:spMkLst>
            <pc:docMk/>
            <pc:sldMk cId="3363638441" sldId="3993"/>
            <ac:spMk id="12" creationId="{243D3520-A5EB-4DB7-95D1-13EDF7A8B3FC}"/>
          </ac:spMkLst>
        </pc:spChg>
        <pc:spChg chg="add del">
          <ac:chgData name="Chris Speller" userId="0a97f007-b978-4543-a8a0-9ee0abccdf0a" providerId="ADAL" clId="{B8B649C5-C549-4FEB-BF49-7EEBAD02D5DE}" dt="2020-12-21T15:06:14.081" v="14740" actId="22"/>
          <ac:spMkLst>
            <pc:docMk/>
            <pc:sldMk cId="3363638441" sldId="3993"/>
            <ac:spMk id="13" creationId="{D956B2B7-D025-4F26-A0B9-9CCFAC74AD23}"/>
          </ac:spMkLst>
        </pc:spChg>
      </pc:sldChg>
      <pc:sldChg chg="modSp add modAnim">
        <pc:chgData name="Chris Speller" userId="0a97f007-b978-4543-a8a0-9ee0abccdf0a" providerId="ADAL" clId="{B8B649C5-C549-4FEB-BF49-7EEBAD02D5DE}" dt="2020-12-20T21:22:26.057" v="6131" actId="20577"/>
        <pc:sldMkLst>
          <pc:docMk/>
          <pc:sldMk cId="1587189628" sldId="3995"/>
        </pc:sldMkLst>
        <pc:spChg chg="mod">
          <ac:chgData name="Chris Speller" userId="0a97f007-b978-4543-a8a0-9ee0abccdf0a" providerId="ADAL" clId="{B8B649C5-C549-4FEB-BF49-7EEBAD02D5DE}" dt="2020-12-20T21:22:26.057" v="6131" actId="20577"/>
          <ac:spMkLst>
            <pc:docMk/>
            <pc:sldMk cId="1587189628" sldId="39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1:20:36.664" v="6114" actId="6549"/>
          <ac:spMkLst>
            <pc:docMk/>
            <pc:sldMk cId="1587189628" sldId="39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5:05:18.585" v="14738" actId="6549"/>
        <pc:sldMkLst>
          <pc:docMk/>
          <pc:sldMk cId="472227038" sldId="3996"/>
        </pc:sldMkLst>
        <pc:spChg chg="mod">
          <ac:chgData name="Chris Speller" userId="0a97f007-b978-4543-a8a0-9ee0abccdf0a" providerId="ADAL" clId="{B8B649C5-C549-4FEB-BF49-7EEBAD02D5DE}" dt="2020-12-21T15:05:18.585" v="14738" actId="6549"/>
          <ac:spMkLst>
            <pc:docMk/>
            <pc:sldMk cId="472227038" sldId="3996"/>
            <ac:spMk id="2" creationId="{69081019-A6CB-4F3B-A979-71738C28D87F}"/>
          </ac:spMkLst>
        </pc:spChg>
      </pc:sldChg>
      <pc:sldChg chg="modSp add">
        <pc:chgData name="Chris Speller" userId="0a97f007-b978-4543-a8a0-9ee0abccdf0a" providerId="ADAL" clId="{B8B649C5-C549-4FEB-BF49-7EEBAD02D5DE}" dt="2020-12-21T15:50:10.758" v="14799" actId="6549"/>
        <pc:sldMkLst>
          <pc:docMk/>
          <pc:sldMk cId="1573794698" sldId="4002"/>
        </pc:sldMkLst>
        <pc:spChg chg="mod">
          <ac:chgData name="Chris Speller" userId="0a97f007-b978-4543-a8a0-9ee0abccdf0a" providerId="ADAL" clId="{B8B649C5-C549-4FEB-BF49-7EEBAD02D5DE}" dt="2020-12-21T15:50:10.758" v="14799" actId="6549"/>
          <ac:spMkLst>
            <pc:docMk/>
            <pc:sldMk cId="1573794698" sldId="4002"/>
            <ac:spMk id="10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5:55:59.713" v="14928" actId="478"/>
        <pc:sldMkLst>
          <pc:docMk/>
          <pc:sldMk cId="786753493" sldId="4003"/>
        </pc:sldMkLst>
        <pc:spChg chg="mod">
          <ac:chgData name="Chris Speller" userId="0a97f007-b978-4543-a8a0-9ee0abccdf0a" providerId="ADAL" clId="{B8B649C5-C549-4FEB-BF49-7EEBAD02D5DE}" dt="2020-12-21T15:55:36.217" v="14906" actId="6549"/>
          <ac:spMkLst>
            <pc:docMk/>
            <pc:sldMk cId="786753493" sldId="40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5:36.852" v="14909" actId="6549"/>
          <ac:spMkLst>
            <pc:docMk/>
            <pc:sldMk cId="786753493" sldId="400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54.602" v="14927" actId="113"/>
          <ac:spMkLst>
            <pc:docMk/>
            <pc:sldMk cId="786753493" sldId="4003"/>
            <ac:spMk id="12" creationId="{9D23E696-9C92-47B0-B583-71DD160BDE58}"/>
          </ac:spMkLst>
        </pc:spChg>
        <pc:picChg chg="del">
          <ac:chgData name="Chris Speller" userId="0a97f007-b978-4543-a8a0-9ee0abccdf0a" providerId="ADAL" clId="{B8B649C5-C549-4FEB-BF49-7EEBAD02D5DE}" dt="2020-12-21T15:55:59.713" v="14928" actId="478"/>
          <ac:picMkLst>
            <pc:docMk/>
            <pc:sldMk cId="786753493" sldId="4003"/>
            <ac:picMk id="2" creationId="{29A6CC0A-08DE-4F2C-9D8B-8981970B9CFA}"/>
          </ac:picMkLst>
        </pc:picChg>
      </pc:sldChg>
      <pc:sldChg chg="addSp modSp add mod modAnim">
        <pc:chgData name="Chris Speller" userId="0a97f007-b978-4543-a8a0-9ee0abccdf0a" providerId="ADAL" clId="{B8B649C5-C549-4FEB-BF49-7EEBAD02D5DE}" dt="2020-12-21T15:59:03.540" v="15191" actId="6549"/>
        <pc:sldMkLst>
          <pc:docMk/>
          <pc:sldMk cId="2009564673" sldId="4004"/>
        </pc:sldMkLst>
        <pc:spChg chg="add mod">
          <ac:chgData name="Chris Speller" userId="0a97f007-b978-4543-a8a0-9ee0abccdf0a" providerId="ADAL" clId="{B8B649C5-C549-4FEB-BF49-7EEBAD02D5DE}" dt="2020-12-21T15:59:03.540" v="15191" actId="6549"/>
          <ac:spMkLst>
            <pc:docMk/>
            <pc:sldMk cId="2009564673" sldId="4004"/>
            <ac:spMk id="12" creationId="{A3CB56F6-B94B-48EC-91BC-8E9351996551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6:00:25.461" v="15354" actId="20577"/>
        <pc:sldMkLst>
          <pc:docMk/>
          <pc:sldMk cId="388527253" sldId="4005"/>
        </pc:sldMkLst>
        <pc:spChg chg="add mod">
          <ac:chgData name="Chris Speller" userId="0a97f007-b978-4543-a8a0-9ee0abccdf0a" providerId="ADAL" clId="{B8B649C5-C549-4FEB-BF49-7EEBAD02D5DE}" dt="2020-12-21T16:00:25.461" v="15354" actId="20577"/>
          <ac:spMkLst>
            <pc:docMk/>
            <pc:sldMk cId="388527253" sldId="4005"/>
            <ac:spMk id="12" creationId="{9347598D-554A-4F43-96FF-3829B92D9CC2}"/>
          </ac:spMkLst>
        </pc:spChg>
        <pc:picChg chg="del">
          <ac:chgData name="Chris Speller" userId="0a97f007-b978-4543-a8a0-9ee0abccdf0a" providerId="ADAL" clId="{B8B649C5-C549-4FEB-BF49-7EEBAD02D5DE}" dt="2020-12-21T15:59:11.602" v="15193" actId="478"/>
          <ac:picMkLst>
            <pc:docMk/>
            <pc:sldMk cId="388527253" sldId="4005"/>
            <ac:picMk id="2" creationId="{7F18D40C-4FB8-4917-A644-0FBAC84BDF77}"/>
          </ac:picMkLst>
        </pc:picChg>
        <pc:inkChg chg="del">
          <ac:chgData name="Chris Speller" userId="0a97f007-b978-4543-a8a0-9ee0abccdf0a" providerId="ADAL" clId="{B8B649C5-C549-4FEB-BF49-7EEBAD02D5DE}" dt="2020-12-21T15:59:10.546" v="15192" actId="478"/>
          <ac:inkMkLst>
            <pc:docMk/>
            <pc:sldMk cId="388527253" sldId="4005"/>
            <ac:inkMk id="3" creationId="{B0A5ECAD-0888-4BAF-BCFD-2DAFEF1D64BB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6:36.541" v="15388" actId="122"/>
        <pc:sldMkLst>
          <pc:docMk/>
          <pc:sldMk cId="4069029249" sldId="4006"/>
        </pc:sldMkLst>
        <pc:spChg chg="mod">
          <ac:chgData name="Chris Speller" userId="0a97f007-b978-4543-a8a0-9ee0abccdf0a" providerId="ADAL" clId="{B8B649C5-C549-4FEB-BF49-7EEBAD02D5DE}" dt="2020-12-21T16:06:35.565" v="15387" actId="122"/>
          <ac:spMkLst>
            <pc:docMk/>
            <pc:sldMk cId="4069029249" sldId="40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06:36.541" v="15388" actId="122"/>
          <ac:spMkLst>
            <pc:docMk/>
            <pc:sldMk cId="4069029249" sldId="40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6:03:13.609" v="15359" actId="207"/>
          <ac:spMkLst>
            <pc:docMk/>
            <pc:sldMk cId="4069029249" sldId="4006"/>
            <ac:spMk id="12" creationId="{73E0DEAD-D471-4D79-8969-EFCB7025263B}"/>
          </ac:spMkLst>
        </pc:spChg>
        <pc:picChg chg="del">
          <ac:chgData name="Chris Speller" userId="0a97f007-b978-4543-a8a0-9ee0abccdf0a" providerId="ADAL" clId="{B8B649C5-C549-4FEB-BF49-7EEBAD02D5DE}" dt="2020-12-21T16:02:46.120" v="15356" actId="478"/>
          <ac:picMkLst>
            <pc:docMk/>
            <pc:sldMk cId="4069029249" sldId="4006"/>
            <ac:picMk id="3" creationId="{8AEE6031-C901-4EE5-8917-BEBB28FECE04}"/>
          </ac:picMkLst>
        </pc:picChg>
        <pc:picChg chg="add del mod">
          <ac:chgData name="Chris Speller" userId="0a97f007-b978-4543-a8a0-9ee0abccdf0a" providerId="ADAL" clId="{B8B649C5-C549-4FEB-BF49-7EEBAD02D5DE}" dt="2020-12-21T16:06:13.175" v="15386" actId="478"/>
          <ac:picMkLst>
            <pc:docMk/>
            <pc:sldMk cId="4069029249" sldId="4006"/>
            <ac:picMk id="7" creationId="{3F2D6FE6-211C-4932-A5D9-E1A8D89394A5}"/>
          </ac:picMkLst>
        </pc:picChg>
        <pc:inkChg chg="del">
          <ac:chgData name="Chris Speller" userId="0a97f007-b978-4543-a8a0-9ee0abccdf0a" providerId="ADAL" clId="{B8B649C5-C549-4FEB-BF49-7EEBAD02D5DE}" dt="2020-12-21T16:02:43.616" v="15355" actId="478"/>
          <ac:inkMkLst>
            <pc:docMk/>
            <pc:sldMk cId="4069029249" sldId="4006"/>
            <ac:inkMk id="2" creationId="{5F3E0E0D-C5BA-47DB-862A-5B22855A6056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7:18.454" v="15398" actId="113"/>
        <pc:sldMkLst>
          <pc:docMk/>
          <pc:sldMk cId="225922720" sldId="4007"/>
        </pc:sldMkLst>
        <pc:spChg chg="add mod">
          <ac:chgData name="Chris Speller" userId="0a97f007-b978-4543-a8a0-9ee0abccdf0a" providerId="ADAL" clId="{B8B649C5-C549-4FEB-BF49-7EEBAD02D5DE}" dt="2020-12-21T16:07:18.454" v="15398" actId="113"/>
          <ac:spMkLst>
            <pc:docMk/>
            <pc:sldMk cId="225922720" sldId="4007"/>
            <ac:spMk id="12" creationId="{02C59E93-5098-4A24-863D-C5D8EC843ED3}"/>
          </ac:spMkLst>
        </pc:spChg>
        <pc:picChg chg="del">
          <ac:chgData name="Chris Speller" userId="0a97f007-b978-4543-a8a0-9ee0abccdf0a" providerId="ADAL" clId="{B8B649C5-C549-4FEB-BF49-7EEBAD02D5DE}" dt="2020-12-21T16:06:57.864" v="15391" actId="478"/>
          <ac:picMkLst>
            <pc:docMk/>
            <pc:sldMk cId="225922720" sldId="4007"/>
            <ac:picMk id="2" creationId="{B5CE4FA5-2273-4854-8B28-5D895586C9BD}"/>
          </ac:picMkLst>
        </pc:picChg>
      </pc:sldChg>
      <pc:sldChg chg="add del">
        <pc:chgData name="Chris Speller" userId="0a97f007-b978-4543-a8a0-9ee0abccdf0a" providerId="ADAL" clId="{B8B649C5-C549-4FEB-BF49-7EEBAD02D5DE}" dt="2020-12-20T21:26:18.307" v="6142"/>
        <pc:sldMkLst>
          <pc:docMk/>
          <pc:sldMk cId="2960417181" sldId="4008"/>
        </pc:sldMkLst>
      </pc:sldChg>
      <pc:sldChg chg="addSp delSp modSp add mod delAnim modAnim">
        <pc:chgData name="Chris Speller" userId="0a97f007-b978-4543-a8a0-9ee0abccdf0a" providerId="ADAL" clId="{B8B649C5-C549-4FEB-BF49-7EEBAD02D5DE}" dt="2020-12-21T16:08:18.165" v="15438" actId="20577"/>
        <pc:sldMkLst>
          <pc:docMk/>
          <pc:sldMk cId="3730089100" sldId="4013"/>
        </pc:sldMkLst>
        <pc:spChg chg="add mod">
          <ac:chgData name="Chris Speller" userId="0a97f007-b978-4543-a8a0-9ee0abccdf0a" providerId="ADAL" clId="{B8B649C5-C549-4FEB-BF49-7EEBAD02D5DE}" dt="2020-12-21T16:08:18.165" v="15438" actId="20577"/>
          <ac:spMkLst>
            <pc:docMk/>
            <pc:sldMk cId="3730089100" sldId="4013"/>
            <ac:spMk id="12" creationId="{615C85A5-8D87-4456-99E2-9DC87E7339D1}"/>
          </ac:spMkLst>
        </pc:spChg>
        <pc:picChg chg="del">
          <ac:chgData name="Chris Speller" userId="0a97f007-b978-4543-a8a0-9ee0abccdf0a" providerId="ADAL" clId="{B8B649C5-C549-4FEB-BF49-7EEBAD02D5DE}" dt="2020-12-21T16:07:33.624" v="15399" actId="478"/>
          <ac:picMkLst>
            <pc:docMk/>
            <pc:sldMk cId="3730089100" sldId="4013"/>
            <ac:picMk id="2" creationId="{B5CE4FA5-2273-4854-8B28-5D895586C9B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7:32:21.196" v="15796" actId="2711"/>
        <pc:sldMkLst>
          <pc:docMk/>
          <pc:sldMk cId="3885664458" sldId="4014"/>
        </pc:sldMkLst>
        <pc:spChg chg="mod">
          <ac:chgData name="Chris Speller" userId="0a97f007-b978-4543-a8a0-9ee0abccdf0a" providerId="ADAL" clId="{B8B649C5-C549-4FEB-BF49-7EEBAD02D5DE}" dt="2020-12-21T17:01:46.259" v="15573" actId="1076"/>
          <ac:spMkLst>
            <pc:docMk/>
            <pc:sldMk cId="3885664458" sldId="4014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2:21.196" v="15796" actId="2711"/>
          <ac:spMkLst>
            <pc:docMk/>
            <pc:sldMk cId="3885664458" sldId="40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14:08.634" v="15534" actId="14100"/>
          <ac:spMkLst>
            <pc:docMk/>
            <pc:sldMk cId="3885664458" sldId="40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01:43.127" v="15570" actId="14100"/>
          <ac:spMkLst>
            <pc:docMk/>
            <pc:sldMk cId="3885664458" sldId="4014"/>
            <ac:spMk id="12" creationId="{08F77ADB-BC1A-4A83-BB47-04546FC220C4}"/>
          </ac:spMkLst>
        </pc:spChg>
        <pc:picChg chg="del mod">
          <ac:chgData name="Chris Speller" userId="0a97f007-b978-4543-a8a0-9ee0abccdf0a" providerId="ADAL" clId="{B8B649C5-C549-4FEB-BF49-7EEBAD02D5DE}" dt="2020-12-21T16:14:24.511" v="15552" actId="478"/>
          <ac:picMkLst>
            <pc:docMk/>
            <pc:sldMk cId="3885664458" sldId="4014"/>
            <ac:picMk id="2" creationId="{B9D0820D-CDA0-49FF-B5E7-06FC7FEBB885}"/>
          </ac:picMkLst>
        </pc:picChg>
      </pc:sldChg>
      <pc:sldChg chg="add del">
        <pc:chgData name="Chris Speller" userId="0a97f007-b978-4543-a8a0-9ee0abccdf0a" providerId="ADAL" clId="{B8B649C5-C549-4FEB-BF49-7EEBAD02D5DE}" dt="2020-12-21T17:03:58.064" v="15723" actId="47"/>
        <pc:sldMkLst>
          <pc:docMk/>
          <pc:sldMk cId="570659147" sldId="4016"/>
        </pc:sldMkLst>
      </pc:sldChg>
      <pc:sldChg chg="addSp delSp modSp add mod delAnim modAnim">
        <pc:chgData name="Chris Speller" userId="0a97f007-b978-4543-a8a0-9ee0abccdf0a" providerId="ADAL" clId="{B8B649C5-C549-4FEB-BF49-7EEBAD02D5DE}" dt="2020-12-21T17:42:24.029" v="16163" actId="20577"/>
        <pc:sldMkLst>
          <pc:docMk/>
          <pc:sldMk cId="788143293" sldId="4017"/>
        </pc:sldMkLst>
        <pc:spChg chg="mod">
          <ac:chgData name="Chris Speller" userId="0a97f007-b978-4543-a8a0-9ee0abccdf0a" providerId="ADAL" clId="{B8B649C5-C549-4FEB-BF49-7EEBAD02D5DE}" dt="2020-12-21T17:42:20.030" v="16161" actId="20577"/>
          <ac:spMkLst>
            <pc:docMk/>
            <pc:sldMk cId="788143293" sldId="40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42:24.029" v="16163" actId="20577"/>
          <ac:spMkLst>
            <pc:docMk/>
            <pc:sldMk cId="788143293" sldId="401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36:34.667" v="15891" actId="2711"/>
          <ac:spMkLst>
            <pc:docMk/>
            <pc:sldMk cId="788143293" sldId="4017"/>
            <ac:spMk id="12" creationId="{22835BE3-44B6-4CBB-8958-996FD3749AC1}"/>
          </ac:spMkLst>
        </pc:spChg>
        <pc:picChg chg="del">
          <ac:chgData name="Chris Speller" userId="0a97f007-b978-4543-a8a0-9ee0abccdf0a" providerId="ADAL" clId="{B8B649C5-C549-4FEB-BF49-7EEBAD02D5DE}" dt="2020-12-21T17:31:12.211" v="15784" actId="478"/>
          <ac:picMkLst>
            <pc:docMk/>
            <pc:sldMk cId="788143293" sldId="4017"/>
            <ac:picMk id="2" creationId="{B45498E9-C393-40C4-A7C6-E3B4AC8EF466}"/>
          </ac:picMkLst>
        </pc:picChg>
        <pc:inkChg chg="del">
          <ac:chgData name="Chris Speller" userId="0a97f007-b978-4543-a8a0-9ee0abccdf0a" providerId="ADAL" clId="{B8B649C5-C549-4FEB-BF49-7EEBAD02D5DE}" dt="2020-12-21T17:04:00.488" v="15724" actId="478"/>
          <ac:inkMkLst>
            <pc:docMk/>
            <pc:sldMk cId="788143293" sldId="4017"/>
            <ac:inkMk id="3" creationId="{2AC83D22-C92E-432E-82B5-7CDF04F44035}"/>
          </ac:inkMkLst>
        </pc:inkChg>
      </pc:sldChg>
      <pc:sldChg chg="addSp modSp add mod modAnim">
        <pc:chgData name="Chris Speller" userId="0a97f007-b978-4543-a8a0-9ee0abccdf0a" providerId="ADAL" clId="{B8B649C5-C549-4FEB-BF49-7EEBAD02D5DE}" dt="2020-12-21T15:55:07.360" v="14895" actId="20577"/>
        <pc:sldMkLst>
          <pc:docMk/>
          <pc:sldMk cId="323536547" sldId="4020"/>
        </pc:sldMkLst>
        <pc:spChg chg="mod">
          <ac:chgData name="Chris Speller" userId="0a97f007-b978-4543-a8a0-9ee0abccdf0a" providerId="ADAL" clId="{B8B649C5-C549-4FEB-BF49-7EEBAD02D5DE}" dt="2020-12-21T15:53:17.178" v="14838" actId="2711"/>
          <ac:spMkLst>
            <pc:docMk/>
            <pc:sldMk cId="323536547" sldId="40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3:20.703" v="14839" actId="2711"/>
          <ac:spMkLst>
            <pc:docMk/>
            <pc:sldMk cId="323536547" sldId="4020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07.360" v="14895" actId="20577"/>
          <ac:spMkLst>
            <pc:docMk/>
            <pc:sldMk cId="323536547" sldId="4020"/>
            <ac:spMk id="12" creationId="{EF0645FF-998D-4BEE-90EB-207ECC5E8894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6:10:16.486" v="15488" actId="478"/>
        <pc:sldMkLst>
          <pc:docMk/>
          <pc:sldMk cId="2553565533" sldId="4023"/>
        </pc:sldMkLst>
        <pc:spChg chg="add mod">
          <ac:chgData name="Chris Speller" userId="0a97f007-b978-4543-a8a0-9ee0abccdf0a" providerId="ADAL" clId="{B8B649C5-C549-4FEB-BF49-7EEBAD02D5DE}" dt="2020-12-21T16:10:10.305" v="15487" actId="20577"/>
          <ac:spMkLst>
            <pc:docMk/>
            <pc:sldMk cId="2553565533" sldId="4023"/>
            <ac:spMk id="12" creationId="{2C165E82-126B-40B4-A56C-A2AED024F982}"/>
          </ac:spMkLst>
        </pc:spChg>
        <pc:picChg chg="del">
          <ac:chgData name="Chris Speller" userId="0a97f007-b978-4543-a8a0-9ee0abccdf0a" providerId="ADAL" clId="{B8B649C5-C549-4FEB-BF49-7EEBAD02D5DE}" dt="2020-12-21T16:09:00.636" v="15439" actId="478"/>
          <ac:picMkLst>
            <pc:docMk/>
            <pc:sldMk cId="2553565533" sldId="4023"/>
            <ac:picMk id="3" creationId="{2C01B660-EDFD-4C77-8721-C49B0B550B19}"/>
          </ac:picMkLst>
        </pc:picChg>
        <pc:picChg chg="add del mod">
          <ac:chgData name="Chris Speller" userId="0a97f007-b978-4543-a8a0-9ee0abccdf0a" providerId="ADAL" clId="{B8B649C5-C549-4FEB-BF49-7EEBAD02D5DE}" dt="2020-12-21T16:10:16.486" v="15488" actId="478"/>
          <ac:picMkLst>
            <pc:docMk/>
            <pc:sldMk cId="2553565533" sldId="4023"/>
            <ac:picMk id="6" creationId="{A8E11A8E-0D14-441D-8FCC-0C9680BB0425}"/>
          </ac:picMkLst>
        </pc:picChg>
      </pc:sldChg>
      <pc:sldChg chg="delSp add del mod delAnim">
        <pc:chgData name="Chris Speller" userId="0a97f007-b978-4543-a8a0-9ee0abccdf0a" providerId="ADAL" clId="{B8B649C5-C549-4FEB-BF49-7EEBAD02D5DE}" dt="2020-12-21T18:00:47.525" v="16723" actId="47"/>
        <pc:sldMkLst>
          <pc:docMk/>
          <pc:sldMk cId="1009693792" sldId="4035"/>
        </pc:sldMkLst>
        <pc:picChg chg="del">
          <ac:chgData name="Chris Speller" userId="0a97f007-b978-4543-a8a0-9ee0abccdf0a" providerId="ADAL" clId="{B8B649C5-C549-4FEB-BF49-7EEBAD02D5DE}" dt="2020-12-21T17:57:54.164" v="16680" actId="478"/>
          <ac:picMkLst>
            <pc:docMk/>
            <pc:sldMk cId="1009693792" sldId="4035"/>
            <ac:picMk id="12" creationId="{5EF3FA62-FA4E-4CDF-BBDD-946EE219C9C0}"/>
          </ac:picMkLst>
        </pc:picChg>
        <pc:inkChg chg="del">
          <ac:chgData name="Chris Speller" userId="0a97f007-b978-4543-a8a0-9ee0abccdf0a" providerId="ADAL" clId="{B8B649C5-C549-4FEB-BF49-7EEBAD02D5DE}" dt="2020-12-21T17:57:53.563" v="16679" actId="478"/>
          <ac:inkMkLst>
            <pc:docMk/>
            <pc:sldMk cId="1009693792" sldId="4035"/>
            <ac:inkMk id="2" creationId="{129FD31F-B978-40DD-AD70-812302F31837}"/>
          </ac:inkMkLst>
        </pc:inkChg>
      </pc:sldChg>
      <pc:sldChg chg="addSp delSp modSp add mod modAnim">
        <pc:chgData name="Chris Speller" userId="0a97f007-b978-4543-a8a0-9ee0abccdf0a" providerId="ADAL" clId="{B8B649C5-C549-4FEB-BF49-7EEBAD02D5DE}" dt="2020-12-21T18:14:55.815" v="17191" actId="20577"/>
        <pc:sldMkLst>
          <pc:docMk/>
          <pc:sldMk cId="1212800800" sldId="4037"/>
        </pc:sldMkLst>
        <pc:spChg chg="mod">
          <ac:chgData name="Chris Speller" userId="0a97f007-b978-4543-a8a0-9ee0abccdf0a" providerId="ADAL" clId="{B8B649C5-C549-4FEB-BF49-7EEBAD02D5DE}" dt="2020-12-21T18:14:28.515" v="17161" actId="20577"/>
          <ac:spMkLst>
            <pc:docMk/>
            <pc:sldMk cId="1212800800" sldId="40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4:38.954" v="17169" actId="20577"/>
          <ac:spMkLst>
            <pc:docMk/>
            <pc:sldMk cId="1212800800" sldId="403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3:23.182" v="17061" actId="20577"/>
          <ac:spMkLst>
            <pc:docMk/>
            <pc:sldMk cId="1212800800" sldId="4037"/>
            <ac:spMk id="12" creationId="{752B9874-566D-425B-9B0C-D55C5C65E7A4}"/>
          </ac:spMkLst>
        </pc:spChg>
        <pc:inkChg chg="del">
          <ac:chgData name="Chris Speller" userId="0a97f007-b978-4543-a8a0-9ee0abccdf0a" providerId="ADAL" clId="{B8B649C5-C549-4FEB-BF49-7EEBAD02D5DE}" dt="2020-12-21T18:11:41.417" v="16957" actId="478"/>
          <ac:inkMkLst>
            <pc:docMk/>
            <pc:sldMk cId="1212800800" sldId="4037"/>
            <ac:inkMk id="2" creationId="{2B91254C-7755-4989-B20E-4A045C91B6E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16:50.202" v="17259" actId="478"/>
        <pc:sldMkLst>
          <pc:docMk/>
          <pc:sldMk cId="441069801" sldId="4038"/>
        </pc:sldMkLst>
        <pc:spChg chg="mod">
          <ac:chgData name="Chris Speller" userId="0a97f007-b978-4543-a8a0-9ee0abccdf0a" providerId="ADAL" clId="{B8B649C5-C549-4FEB-BF49-7EEBAD02D5DE}" dt="2020-12-21T18:16:24.625" v="17205" actId="2711"/>
          <ac:spMkLst>
            <pc:docMk/>
            <pc:sldMk cId="441069801" sldId="40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6:27.863" v="17206" actId="2711"/>
          <ac:spMkLst>
            <pc:docMk/>
            <pc:sldMk cId="441069801" sldId="4038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6:47.678" v="17257" actId="404"/>
          <ac:spMkLst>
            <pc:docMk/>
            <pc:sldMk cId="441069801" sldId="4038"/>
            <ac:spMk id="12" creationId="{CFD4E4E2-5DAF-436D-95D6-3C413B8FFC53}"/>
          </ac:spMkLst>
        </pc:spChg>
        <pc:picChg chg="del mod">
          <ac:chgData name="Chris Speller" userId="0a97f007-b978-4543-a8a0-9ee0abccdf0a" providerId="ADAL" clId="{B8B649C5-C549-4FEB-BF49-7EEBAD02D5DE}" dt="2020-12-21T18:16:49.762" v="17258" actId="478"/>
          <ac:picMkLst>
            <pc:docMk/>
            <pc:sldMk cId="441069801" sldId="4038"/>
            <ac:picMk id="7" creationId="{E3B33DC8-C613-4140-B16B-C58C83D3D076}"/>
          </ac:picMkLst>
        </pc:picChg>
        <pc:picChg chg="del mod">
          <ac:chgData name="Chris Speller" userId="0a97f007-b978-4543-a8a0-9ee0abccdf0a" providerId="ADAL" clId="{B8B649C5-C549-4FEB-BF49-7EEBAD02D5DE}" dt="2020-12-21T18:16:50.202" v="17259" actId="478"/>
          <ac:picMkLst>
            <pc:docMk/>
            <pc:sldMk cId="441069801" sldId="4038"/>
            <ac:picMk id="15" creationId="{314BE502-CB93-4EF4-9031-EA6DFA080825}"/>
          </ac:picMkLst>
        </pc:picChg>
        <pc:inkChg chg="del">
          <ac:chgData name="Chris Speller" userId="0a97f007-b978-4543-a8a0-9ee0abccdf0a" providerId="ADAL" clId="{B8B649C5-C549-4FEB-BF49-7EEBAD02D5DE}" dt="2020-12-21T18:16:16.113" v="17202" actId="478"/>
          <ac:inkMkLst>
            <pc:docMk/>
            <pc:sldMk cId="441069801" sldId="4038"/>
            <ac:inkMk id="2" creationId="{4D5F687C-DDF3-44B2-9E52-66070CD4608D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18:37:21.280" v="18585" actId="478"/>
        <pc:sldMkLst>
          <pc:docMk/>
          <pc:sldMk cId="3663918249" sldId="4039"/>
        </pc:sldMkLst>
        <pc:spChg chg="mod">
          <ac:chgData name="Chris Speller" userId="0a97f007-b978-4543-a8a0-9ee0abccdf0a" providerId="ADAL" clId="{B8B649C5-C549-4FEB-BF49-7EEBAD02D5DE}" dt="2020-12-21T18:35:57.002" v="18379" actId="404"/>
          <ac:spMkLst>
            <pc:docMk/>
            <pc:sldMk cId="3663918249" sldId="40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6:03.250" v="18381" actId="404"/>
          <ac:spMkLst>
            <pc:docMk/>
            <pc:sldMk cId="3663918249" sldId="4039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37:15.959" v="18583" actId="20577"/>
          <ac:spMkLst>
            <pc:docMk/>
            <pc:sldMk cId="3663918249" sldId="4039"/>
            <ac:spMk id="13" creationId="{14625303-26F6-424C-A186-49B1882CCBC0}"/>
          </ac:spMkLst>
        </pc:spChg>
        <pc:picChg chg="add del mod">
          <ac:chgData name="Chris Speller" userId="0a97f007-b978-4543-a8a0-9ee0abccdf0a" providerId="ADAL" clId="{B8B649C5-C549-4FEB-BF49-7EEBAD02D5DE}" dt="2020-12-21T18:37:21.280" v="18585" actId="478"/>
          <ac:picMkLst>
            <pc:docMk/>
            <pc:sldMk cId="3663918249" sldId="4039"/>
            <ac:picMk id="3" creationId="{088A463C-86E9-4B82-917D-6551084C08DB}"/>
          </ac:picMkLst>
        </pc:picChg>
        <pc:picChg chg="add del mod">
          <ac:chgData name="Chris Speller" userId="0a97f007-b978-4543-a8a0-9ee0abccdf0a" providerId="ADAL" clId="{B8B649C5-C549-4FEB-BF49-7EEBAD02D5DE}" dt="2020-12-21T18:37:20.913" v="18584" actId="478"/>
          <ac:picMkLst>
            <pc:docMk/>
            <pc:sldMk cId="3663918249" sldId="4039"/>
            <ac:picMk id="12" creationId="{CC47E4C6-E1E3-4EC8-9273-EB167FA29CFD}"/>
          </ac:picMkLst>
        </pc:picChg>
        <pc:inkChg chg="del">
          <ac:chgData name="Chris Speller" userId="0a97f007-b978-4543-a8a0-9ee0abccdf0a" providerId="ADAL" clId="{B8B649C5-C549-4FEB-BF49-7EEBAD02D5DE}" dt="2020-12-21T18:29:50.687" v="18144" actId="478"/>
          <ac:inkMkLst>
            <pc:docMk/>
            <pc:sldMk cId="3663918249" sldId="4039"/>
            <ac:inkMk id="2" creationId="{8219CECD-2547-47F5-BB00-FF5914FE7654}"/>
          </ac:inkMkLst>
        </pc:inkChg>
      </pc:sldChg>
      <pc:sldChg chg="delSp modSp add del mod delAnim">
        <pc:chgData name="Chris Speller" userId="0a97f007-b978-4543-a8a0-9ee0abccdf0a" providerId="ADAL" clId="{B8B649C5-C549-4FEB-BF49-7EEBAD02D5DE}" dt="2020-12-21T18:39:26.328" v="18646" actId="47"/>
        <pc:sldMkLst>
          <pc:docMk/>
          <pc:sldMk cId="1378579045" sldId="4042"/>
        </pc:sldMkLst>
        <pc:spChg chg="mod">
          <ac:chgData name="Chris Speller" userId="0a97f007-b978-4543-a8a0-9ee0abccdf0a" providerId="ADAL" clId="{B8B649C5-C549-4FEB-BF49-7EEBAD02D5DE}" dt="2020-12-21T18:37:44.678" v="18591"/>
          <ac:spMkLst>
            <pc:docMk/>
            <pc:sldMk cId="1378579045" sldId="404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1T18:39:20.632" v="18645" actId="478"/>
          <ac:picMkLst>
            <pc:docMk/>
            <pc:sldMk cId="1378579045" sldId="4042"/>
            <ac:picMk id="2" creationId="{B9FCFFB4-7806-499D-BCCD-EFC8BAAB2174}"/>
          </ac:picMkLst>
        </pc:picChg>
        <pc:picChg chg="del">
          <ac:chgData name="Chris Speller" userId="0a97f007-b978-4543-a8a0-9ee0abccdf0a" providerId="ADAL" clId="{B8B649C5-C549-4FEB-BF49-7EEBAD02D5DE}" dt="2020-12-21T18:39:20.376" v="18644" actId="478"/>
          <ac:picMkLst>
            <pc:docMk/>
            <pc:sldMk cId="1378579045" sldId="4042"/>
            <ac:picMk id="6" creationId="{3FF6522E-1E15-4754-9C30-9224692E07B2}"/>
          </ac:picMkLst>
        </pc:picChg>
        <pc:inkChg chg="del mod">
          <ac:chgData name="Chris Speller" userId="0a97f007-b978-4543-a8a0-9ee0abccdf0a" providerId="ADAL" clId="{B8B649C5-C549-4FEB-BF49-7EEBAD02D5DE}" dt="2020-12-21T18:37:35.287" v="18590" actId="478"/>
          <ac:inkMkLst>
            <pc:docMk/>
            <pc:sldMk cId="1378579045" sldId="4042"/>
            <ac:inkMk id="3" creationId="{4479E7DE-77CD-48C2-ACF8-1EC294851476}"/>
          </ac:inkMkLst>
        </pc:inkChg>
        <pc:inkChg chg="del">
          <ac:chgData name="Chris Speller" userId="0a97f007-b978-4543-a8a0-9ee0abccdf0a" providerId="ADAL" clId="{B8B649C5-C549-4FEB-BF49-7EEBAD02D5DE}" dt="2020-12-21T18:39:19.990" v="18643" actId="478"/>
          <ac:inkMkLst>
            <pc:docMk/>
            <pc:sldMk cId="1378579045" sldId="4042"/>
            <ac:inkMk id="7" creationId="{2E56E360-F877-4E11-95B1-633E3E624D2C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45:52.621" v="18800" actId="20577"/>
        <pc:sldMkLst>
          <pc:docMk/>
          <pc:sldMk cId="3055594513" sldId="4044"/>
        </pc:sldMkLst>
        <pc:spChg chg="mod">
          <ac:chgData name="Chris Speller" userId="0a97f007-b978-4543-a8a0-9ee0abccdf0a" providerId="ADAL" clId="{B8B649C5-C549-4FEB-BF49-7EEBAD02D5DE}" dt="2020-12-21T18:43:18.253" v="18745" actId="404"/>
          <ac:spMkLst>
            <pc:docMk/>
            <pc:sldMk cId="3055594513" sldId="4044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43:22.116" v="18747" actId="20577"/>
          <ac:spMkLst>
            <pc:docMk/>
            <pc:sldMk cId="3055594513" sldId="4044"/>
            <ac:spMk id="11" creationId="{279CC686-E163-40B2-A0E1-A3D6236929F4}"/>
          </ac:spMkLst>
        </pc:spChg>
        <pc:spChg chg="add mod">
          <ac:chgData name="Chris Speller" userId="0a97f007-b978-4543-a8a0-9ee0abccdf0a" providerId="ADAL" clId="{B8B649C5-C549-4FEB-BF49-7EEBAD02D5DE}" dt="2020-12-21T18:45:52.621" v="18800" actId="20577"/>
          <ac:spMkLst>
            <pc:docMk/>
            <pc:sldMk cId="3055594513" sldId="4044"/>
            <ac:spMk id="12" creationId="{849C1D19-CBD2-4E1B-B336-6D17411F33D9}"/>
          </ac:spMkLst>
        </pc:spChg>
        <pc:picChg chg="del mod">
          <ac:chgData name="Chris Speller" userId="0a97f007-b978-4543-a8a0-9ee0abccdf0a" providerId="ADAL" clId="{B8B649C5-C549-4FEB-BF49-7EEBAD02D5DE}" dt="2020-12-21T18:41:42.831" v="18675" actId="478"/>
          <ac:picMkLst>
            <pc:docMk/>
            <pc:sldMk cId="3055594513" sldId="4044"/>
            <ac:picMk id="3" creationId="{CE91C33C-5CCE-492A-8712-EF86ACCA789D}"/>
          </ac:picMkLst>
        </pc:picChg>
        <pc:picChg chg="del mod">
          <ac:chgData name="Chris Speller" userId="0a97f007-b978-4543-a8a0-9ee0abccdf0a" providerId="ADAL" clId="{B8B649C5-C549-4FEB-BF49-7EEBAD02D5DE}" dt="2020-12-21T18:41:44.048" v="18676" actId="478"/>
          <ac:picMkLst>
            <pc:docMk/>
            <pc:sldMk cId="3055594513" sldId="4044"/>
            <ac:picMk id="7" creationId="{3C98DA7A-D4F2-4633-AA37-9C04848E5537}"/>
          </ac:picMkLst>
        </pc:picChg>
        <pc:inkChg chg="del">
          <ac:chgData name="Chris Speller" userId="0a97f007-b978-4543-a8a0-9ee0abccdf0a" providerId="ADAL" clId="{B8B649C5-C549-4FEB-BF49-7EEBAD02D5DE}" dt="2020-12-21T18:40:59.662" v="18660" actId="478"/>
          <ac:inkMkLst>
            <pc:docMk/>
            <pc:sldMk cId="3055594513" sldId="4044"/>
            <ac:inkMk id="2" creationId="{730BDE12-C2B7-454D-8150-0499CBBE19A0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56:26.844" v="19262" actId="122"/>
        <pc:sldMkLst>
          <pc:docMk/>
          <pc:sldMk cId="3542262345" sldId="4065"/>
        </pc:sldMkLst>
        <pc:spChg chg="mod">
          <ac:chgData name="Chris Speller" userId="0a97f007-b978-4543-a8a0-9ee0abccdf0a" providerId="ADAL" clId="{B8B649C5-C549-4FEB-BF49-7EEBAD02D5DE}" dt="2020-12-21T18:55:46.779" v="19238" actId="20577"/>
          <ac:spMkLst>
            <pc:docMk/>
            <pc:sldMk cId="3542262345" sldId="40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5:53.325" v="19240" actId="20577"/>
          <ac:spMkLst>
            <pc:docMk/>
            <pc:sldMk cId="3542262345" sldId="406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56:26.844" v="19262" actId="122"/>
          <ac:spMkLst>
            <pc:docMk/>
            <pc:sldMk cId="3542262345" sldId="4065"/>
            <ac:spMk id="13" creationId="{A6C5E012-4C27-4AF5-9D1B-3F536B164AB0}"/>
          </ac:spMkLst>
        </pc:spChg>
        <pc:picChg chg="del">
          <ac:chgData name="Chris Speller" userId="0a97f007-b978-4543-a8a0-9ee0abccdf0a" providerId="ADAL" clId="{B8B649C5-C549-4FEB-BF49-7EEBAD02D5DE}" dt="2020-12-21T18:55:21.390" v="19215" actId="478"/>
          <ac:picMkLst>
            <pc:docMk/>
            <pc:sldMk cId="3542262345" sldId="4065"/>
            <ac:picMk id="12" creationId="{257B4FC3-84F8-4998-95C5-D0C4E182C9F8}"/>
          </ac:picMkLst>
        </pc:picChg>
        <pc:inkChg chg="del">
          <ac:chgData name="Chris Speller" userId="0a97f007-b978-4543-a8a0-9ee0abccdf0a" providerId="ADAL" clId="{B8B649C5-C549-4FEB-BF49-7EEBAD02D5DE}" dt="2020-12-21T18:55:20.621" v="19214" actId="478"/>
          <ac:inkMkLst>
            <pc:docMk/>
            <pc:sldMk cId="3542262345" sldId="4065"/>
            <ac:inkMk id="2" creationId="{6C78D663-710E-4DC7-BFF8-AC844C081553}"/>
          </ac:inkMkLst>
        </pc:inkChg>
      </pc:sldChg>
      <pc:sldChg chg="add del">
        <pc:chgData name="Chris Speller" userId="0a97f007-b978-4543-a8a0-9ee0abccdf0a" providerId="ADAL" clId="{B8B649C5-C549-4FEB-BF49-7EEBAD02D5DE}" dt="2020-12-21T18:58:17.407" v="19316" actId="47"/>
        <pc:sldMkLst>
          <pc:docMk/>
          <pc:sldMk cId="8765585" sldId="4067"/>
        </pc:sldMkLst>
      </pc:sldChg>
      <pc:sldChg chg="delSp modSp add del mod delAnim">
        <pc:chgData name="Chris Speller" userId="0a97f007-b978-4543-a8a0-9ee0abccdf0a" providerId="ADAL" clId="{B8B649C5-C549-4FEB-BF49-7EEBAD02D5DE}" dt="2020-12-21T19:00:23.005" v="19449" actId="47"/>
        <pc:sldMkLst>
          <pc:docMk/>
          <pc:sldMk cId="2393044934" sldId="4072"/>
        </pc:sldMkLst>
        <pc:picChg chg="mod">
          <ac:chgData name="Chris Speller" userId="0a97f007-b978-4543-a8a0-9ee0abccdf0a" providerId="ADAL" clId="{B8B649C5-C549-4FEB-BF49-7EEBAD02D5DE}" dt="2020-12-21T18:58:39.861" v="19319" actId="1076"/>
          <ac:picMkLst>
            <pc:docMk/>
            <pc:sldMk cId="2393044934" sldId="4072"/>
            <ac:picMk id="7" creationId="{8815C705-0A88-451D-B9EA-EBFA06B1EBEE}"/>
          </ac:picMkLst>
        </pc:picChg>
        <pc:picChg chg="del">
          <ac:chgData name="Chris Speller" userId="0a97f007-b978-4543-a8a0-9ee0abccdf0a" providerId="ADAL" clId="{B8B649C5-C549-4FEB-BF49-7EEBAD02D5DE}" dt="2020-12-21T18:58:28.014" v="19318" actId="478"/>
          <ac:picMkLst>
            <pc:docMk/>
            <pc:sldMk cId="2393044934" sldId="4072"/>
            <ac:picMk id="13" creationId="{CD4341B5-DB1D-473D-9E8C-8183EB5F0F9B}"/>
          </ac:picMkLst>
        </pc:picChg>
        <pc:inkChg chg="del">
          <ac:chgData name="Chris Speller" userId="0a97f007-b978-4543-a8a0-9ee0abccdf0a" providerId="ADAL" clId="{B8B649C5-C549-4FEB-BF49-7EEBAD02D5DE}" dt="2020-12-21T18:58:25.325" v="19317" actId="478"/>
          <ac:inkMkLst>
            <pc:docMk/>
            <pc:sldMk cId="2393044934" sldId="4072"/>
            <ac:inkMk id="2" creationId="{A3DD5B7E-F0B3-435B-8A67-8C3C4688C0B2}"/>
          </ac:inkMkLst>
        </pc:inkChg>
      </pc:sldChg>
      <pc:sldChg chg="add del">
        <pc:chgData name="Chris Speller" userId="0a97f007-b978-4543-a8a0-9ee0abccdf0a" providerId="ADAL" clId="{B8B649C5-C549-4FEB-BF49-7EEBAD02D5DE}" dt="2020-12-21T19:12:05.699" v="19578" actId="47"/>
        <pc:sldMkLst>
          <pc:docMk/>
          <pc:sldMk cId="760526311" sldId="4077"/>
        </pc:sldMkLst>
      </pc:sldChg>
      <pc:sldChg chg="add del">
        <pc:chgData name="Chris Speller" userId="0a97f007-b978-4543-a8a0-9ee0abccdf0a" providerId="ADAL" clId="{B8B649C5-C549-4FEB-BF49-7EEBAD02D5DE}" dt="2020-12-21T19:13:21.573" v="19671" actId="47"/>
        <pc:sldMkLst>
          <pc:docMk/>
          <pc:sldMk cId="2680576228" sldId="4078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15:47.319" v="20768" actId="478"/>
        <pc:sldMkLst>
          <pc:docMk/>
          <pc:sldMk cId="3648602230" sldId="4092"/>
        </pc:sldMkLst>
        <pc:spChg chg="mod">
          <ac:chgData name="Chris Speller" userId="0a97f007-b978-4543-a8a0-9ee0abccdf0a" providerId="ADAL" clId="{B8B649C5-C549-4FEB-BF49-7EEBAD02D5DE}" dt="2020-12-21T22:15:28.273" v="20751" actId="2711"/>
          <ac:spMkLst>
            <pc:docMk/>
            <pc:sldMk cId="3648602230" sldId="40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5:32.655" v="20752" actId="2711"/>
          <ac:spMkLst>
            <pc:docMk/>
            <pc:sldMk cId="3648602230" sldId="409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15:43.868" v="20767" actId="20577"/>
          <ac:spMkLst>
            <pc:docMk/>
            <pc:sldMk cId="3648602230" sldId="4092"/>
            <ac:spMk id="12" creationId="{3287C2E5-963F-4146-BC2F-70FFA3BFF62A}"/>
          </ac:spMkLst>
        </pc:spChg>
        <pc:picChg chg="add del mod">
          <ac:chgData name="Chris Speller" userId="0a97f007-b978-4543-a8a0-9ee0abccdf0a" providerId="ADAL" clId="{B8B649C5-C549-4FEB-BF49-7EEBAD02D5DE}" dt="2020-12-21T22:15:47.319" v="20768" actId="478"/>
          <ac:picMkLst>
            <pc:docMk/>
            <pc:sldMk cId="3648602230" sldId="4092"/>
            <ac:picMk id="3" creationId="{3885BA50-AE74-4B7E-BB59-EE5C763CA494}"/>
          </ac:picMkLst>
        </pc:picChg>
        <pc:inkChg chg="del">
          <ac:chgData name="Chris Speller" userId="0a97f007-b978-4543-a8a0-9ee0abccdf0a" providerId="ADAL" clId="{B8B649C5-C549-4FEB-BF49-7EEBAD02D5DE}" dt="2020-12-21T19:47:31.303" v="20715" actId="478"/>
          <ac:inkMkLst>
            <pc:docMk/>
            <pc:sldMk cId="3648602230" sldId="4092"/>
            <ac:inkMk id="2" creationId="{15BED958-E71A-4DC6-898A-DF28FD1C7EE3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2:20:58.943" v="21038" actId="2711"/>
        <pc:sldMkLst>
          <pc:docMk/>
          <pc:sldMk cId="1339275060" sldId="4093"/>
        </pc:sldMkLst>
        <pc:spChg chg="mod">
          <ac:chgData name="Chris Speller" userId="0a97f007-b978-4543-a8a0-9ee0abccdf0a" providerId="ADAL" clId="{B8B649C5-C549-4FEB-BF49-7EEBAD02D5DE}" dt="2020-12-21T22:20:58.943" v="21038" actId="2711"/>
          <ac:spMkLst>
            <pc:docMk/>
            <pc:sldMk cId="1339275060" sldId="40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6:15.100" v="20772" actId="2711"/>
          <ac:spMkLst>
            <pc:docMk/>
            <pc:sldMk cId="1339275060" sldId="409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20:39.372" v="21034" actId="20577"/>
          <ac:spMkLst>
            <pc:docMk/>
            <pc:sldMk cId="1339275060" sldId="4093"/>
            <ac:spMk id="12" creationId="{20B542CF-68F9-4BD0-9514-E3AD718A1EB0}"/>
          </ac:spMkLst>
        </pc:spChg>
        <pc:picChg chg="del mod">
          <ac:chgData name="Chris Speller" userId="0a97f007-b978-4543-a8a0-9ee0abccdf0a" providerId="ADAL" clId="{B8B649C5-C549-4FEB-BF49-7EEBAD02D5DE}" dt="2020-12-21T22:20:44.899" v="21035" actId="478"/>
          <ac:picMkLst>
            <pc:docMk/>
            <pc:sldMk cId="1339275060" sldId="4093"/>
            <ac:picMk id="2" creationId="{1C7363D7-B7B8-4493-92ED-4007BCE5D424}"/>
          </ac:picMkLst>
        </pc:picChg>
        <pc:inkChg chg="del">
          <ac:chgData name="Chris Speller" userId="0a97f007-b978-4543-a8a0-9ee0abccdf0a" providerId="ADAL" clId="{B8B649C5-C549-4FEB-BF49-7EEBAD02D5DE}" dt="2020-12-21T22:16:17.213" v="20773" actId="478"/>
          <ac:inkMkLst>
            <pc:docMk/>
            <pc:sldMk cId="1339275060" sldId="4093"/>
            <ac:inkMk id="3" creationId="{27CF1D30-E826-428D-B5F8-670136C937EB}"/>
          </ac:inkMkLst>
        </pc:inkChg>
      </pc:sldChg>
      <pc:sldChg chg="add del">
        <pc:chgData name="Chris Speller" userId="0a97f007-b978-4543-a8a0-9ee0abccdf0a" providerId="ADAL" clId="{B8B649C5-C549-4FEB-BF49-7EEBAD02D5DE}" dt="2020-12-21T22:22:14.872" v="21107" actId="47"/>
        <pc:sldMkLst>
          <pc:docMk/>
          <pc:sldMk cId="1148854778" sldId="4094"/>
        </pc:sldMkLst>
      </pc:sldChg>
      <pc:sldChg chg="delSp add del mod">
        <pc:chgData name="Chris Speller" userId="0a97f007-b978-4543-a8a0-9ee0abccdf0a" providerId="ADAL" clId="{B8B649C5-C549-4FEB-BF49-7EEBAD02D5DE}" dt="2020-12-21T22:26:48.221" v="21259" actId="47"/>
        <pc:sldMkLst>
          <pc:docMk/>
          <pc:sldMk cId="1041034135" sldId="4095"/>
        </pc:sldMkLst>
        <pc:inkChg chg="del">
          <ac:chgData name="Chris Speller" userId="0a97f007-b978-4543-a8a0-9ee0abccdf0a" providerId="ADAL" clId="{B8B649C5-C549-4FEB-BF49-7EEBAD02D5DE}" dt="2020-12-21T22:23:01.981" v="21124" actId="478"/>
          <ac:inkMkLst>
            <pc:docMk/>
            <pc:sldMk cId="1041034135" sldId="4095"/>
            <ac:inkMk id="3" creationId="{CED99E13-D196-475D-9272-ECAF224CE90D}"/>
          </ac:inkMkLst>
        </pc:inkChg>
      </pc:sldChg>
      <pc:sldChg chg="add del">
        <pc:chgData name="Chris Speller" userId="0a97f007-b978-4543-a8a0-9ee0abccdf0a" providerId="ADAL" clId="{B8B649C5-C549-4FEB-BF49-7EEBAD02D5DE}" dt="2020-12-21T22:26:48.631" v="21260" actId="47"/>
        <pc:sldMkLst>
          <pc:docMk/>
          <pc:sldMk cId="183562473" sldId="4096"/>
        </pc:sldMkLst>
      </pc:sldChg>
      <pc:sldChg chg="add del">
        <pc:chgData name="Chris Speller" userId="0a97f007-b978-4543-a8a0-9ee0abccdf0a" providerId="ADAL" clId="{B8B649C5-C549-4FEB-BF49-7EEBAD02D5DE}" dt="2020-12-21T22:28:11.542" v="21302" actId="47"/>
        <pc:sldMkLst>
          <pc:docMk/>
          <pc:sldMk cId="120149138" sldId="4097"/>
        </pc:sldMkLst>
      </pc:sldChg>
      <pc:sldChg chg="add del">
        <pc:chgData name="Chris Speller" userId="0a97f007-b978-4543-a8a0-9ee0abccdf0a" providerId="ADAL" clId="{B8B649C5-C549-4FEB-BF49-7EEBAD02D5DE}" dt="2020-12-21T22:30:36.219" v="21387" actId="47"/>
        <pc:sldMkLst>
          <pc:docMk/>
          <pc:sldMk cId="1286244277" sldId="4098"/>
        </pc:sldMkLst>
      </pc:sldChg>
      <pc:sldChg chg="modSp add mod">
        <pc:chgData name="Chris Speller" userId="0a97f007-b978-4543-a8a0-9ee0abccdf0a" providerId="ADAL" clId="{B8B649C5-C549-4FEB-BF49-7EEBAD02D5DE}" dt="2020-12-21T18:02:12.432" v="16789" actId="1076"/>
        <pc:sldMkLst>
          <pc:docMk/>
          <pc:sldMk cId="1892628838" sldId="4105"/>
        </pc:sldMkLst>
        <pc:spChg chg="mod">
          <ac:chgData name="Chris Speller" userId="0a97f007-b978-4543-a8a0-9ee0abccdf0a" providerId="ADAL" clId="{B8B649C5-C549-4FEB-BF49-7EEBAD02D5DE}" dt="2020-12-21T18:02:12.432" v="16789" actId="1076"/>
          <ac:spMkLst>
            <pc:docMk/>
            <pc:sldMk cId="1892628838" sldId="4105"/>
            <ac:spMk id="2" creationId="{73CCCBC7-7A8F-4BCF-BA26-99ECB2451053}"/>
          </ac:spMkLst>
        </pc:spChg>
        <pc:spChg chg="mod">
          <ac:chgData name="Chris Speller" userId="0a97f007-b978-4543-a8a0-9ee0abccdf0a" providerId="ADAL" clId="{B8B649C5-C549-4FEB-BF49-7EEBAD02D5DE}" dt="2020-12-21T18:02:08.453" v="16788" actId="20577"/>
          <ac:spMkLst>
            <pc:docMk/>
            <pc:sldMk cId="1892628838" sldId="41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1:50.146" v="16773" actId="2711"/>
          <ac:spMkLst>
            <pc:docMk/>
            <pc:sldMk cId="1892628838" sldId="410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8:03:39.872" v="16792" actId="2711"/>
        <pc:sldMkLst>
          <pc:docMk/>
          <pc:sldMk cId="485450338" sldId="4106"/>
        </pc:sldMkLst>
        <pc:spChg chg="mod">
          <ac:chgData name="Chris Speller" userId="0a97f007-b978-4543-a8a0-9ee0abccdf0a" providerId="ADAL" clId="{B8B649C5-C549-4FEB-BF49-7EEBAD02D5DE}" dt="2020-12-21T18:03:36.383" v="16791" actId="2711"/>
          <ac:spMkLst>
            <pc:docMk/>
            <pc:sldMk cId="485450338" sldId="41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39.872" v="16792" actId="2711"/>
          <ac:spMkLst>
            <pc:docMk/>
            <pc:sldMk cId="485450338" sldId="4106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8:11:33.507" v="16956" actId="478"/>
        <pc:sldMkLst>
          <pc:docMk/>
          <pc:sldMk cId="1643828466" sldId="4107"/>
        </pc:sldMkLst>
        <pc:spChg chg="mod">
          <ac:chgData name="Chris Speller" userId="0a97f007-b978-4543-a8a0-9ee0abccdf0a" providerId="ADAL" clId="{B8B649C5-C549-4FEB-BF49-7EEBAD02D5DE}" dt="2020-12-21T18:08:34.405" v="16930" actId="2711"/>
          <ac:spMkLst>
            <pc:docMk/>
            <pc:sldMk cId="1643828466" sldId="41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8:37.766" v="16931" actId="2711"/>
          <ac:spMkLst>
            <pc:docMk/>
            <pc:sldMk cId="1643828466" sldId="410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8:52.577" v="16955" actId="20577"/>
          <ac:spMkLst>
            <pc:docMk/>
            <pc:sldMk cId="1643828466" sldId="4107"/>
            <ac:spMk id="12" creationId="{96924B9D-0A00-43E6-A8D4-6AD60EAABDE1}"/>
          </ac:spMkLst>
        </pc:spChg>
        <pc:picChg chg="del mod">
          <ac:chgData name="Chris Speller" userId="0a97f007-b978-4543-a8a0-9ee0abccdf0a" providerId="ADAL" clId="{B8B649C5-C549-4FEB-BF49-7EEBAD02D5DE}" dt="2020-12-21T18:11:33.507" v="16956" actId="478"/>
          <ac:picMkLst>
            <pc:docMk/>
            <pc:sldMk cId="1643828466" sldId="4107"/>
            <ac:picMk id="3" creationId="{5E2D66D7-E5D6-4EEE-BD3A-97E1A490E08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8:05:38.889" v="16929" actId="207"/>
        <pc:sldMkLst>
          <pc:docMk/>
          <pc:sldMk cId="780495866" sldId="4108"/>
        </pc:sldMkLst>
        <pc:spChg chg="mod">
          <ac:chgData name="Chris Speller" userId="0a97f007-b978-4543-a8a0-9ee0abccdf0a" providerId="ADAL" clId="{B8B649C5-C549-4FEB-BF49-7EEBAD02D5DE}" dt="2020-12-21T18:03:45.367" v="16793" actId="2711"/>
          <ac:spMkLst>
            <pc:docMk/>
            <pc:sldMk cId="780495866" sldId="41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48.559" v="16794" actId="2711"/>
          <ac:spMkLst>
            <pc:docMk/>
            <pc:sldMk cId="780495866" sldId="410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5:38.889" v="16929" actId="207"/>
          <ac:spMkLst>
            <pc:docMk/>
            <pc:sldMk cId="780495866" sldId="4108"/>
            <ac:spMk id="12" creationId="{BADB7630-CEA4-4043-A8BC-4C1560BD4FB0}"/>
          </ac:spMkLst>
        </pc:spChg>
        <pc:picChg chg="del mod">
          <ac:chgData name="Chris Speller" userId="0a97f007-b978-4543-a8a0-9ee0abccdf0a" providerId="ADAL" clId="{B8B649C5-C549-4FEB-BF49-7EEBAD02D5DE}" dt="2020-12-21T18:05:32.883" v="16927" actId="478"/>
          <ac:picMkLst>
            <pc:docMk/>
            <pc:sldMk cId="780495866" sldId="4108"/>
            <ac:picMk id="2" creationId="{BFB6A515-4B7D-4E3A-83C0-1A9B1B27244C}"/>
          </ac:picMkLst>
        </pc:picChg>
      </pc:sldChg>
      <pc:sldChg chg="add del">
        <pc:chgData name="Chris Speller" userId="0a97f007-b978-4543-a8a0-9ee0abccdf0a" providerId="ADAL" clId="{B8B649C5-C549-4FEB-BF49-7EEBAD02D5DE}" dt="2020-12-21T22:40:59.673" v="22056" actId="47"/>
        <pc:sldMkLst>
          <pc:docMk/>
          <pc:sldMk cId="1489684787" sldId="4112"/>
        </pc:sldMkLst>
      </pc:sldChg>
      <pc:sldChg chg="add del">
        <pc:chgData name="Chris Speller" userId="0a97f007-b978-4543-a8a0-9ee0abccdf0a" providerId="ADAL" clId="{B8B649C5-C549-4FEB-BF49-7EEBAD02D5DE}" dt="2020-12-21T22:41:54.221" v="22121" actId="47"/>
        <pc:sldMkLst>
          <pc:docMk/>
          <pc:sldMk cId="4034901910" sldId="4113"/>
        </pc:sldMkLst>
      </pc:sldChg>
      <pc:sldChg chg="add del">
        <pc:chgData name="Chris Speller" userId="0a97f007-b978-4543-a8a0-9ee0abccdf0a" providerId="ADAL" clId="{B8B649C5-C549-4FEB-BF49-7EEBAD02D5DE}" dt="2020-12-21T22:43:02.954" v="22151" actId="47"/>
        <pc:sldMkLst>
          <pc:docMk/>
          <pc:sldMk cId="3698915152" sldId="4114"/>
        </pc:sldMkLst>
      </pc:sldChg>
      <pc:sldChg chg="addSp delSp modSp add mod delAnim modAnim">
        <pc:chgData name="Chris Speller" userId="0a97f007-b978-4543-a8a0-9ee0abccdf0a" providerId="ADAL" clId="{B8B649C5-C549-4FEB-BF49-7EEBAD02D5DE}" dt="2020-12-21T22:48:01.036" v="22299" actId="20577"/>
        <pc:sldMkLst>
          <pc:docMk/>
          <pc:sldMk cId="3768180464" sldId="4117"/>
        </pc:sldMkLst>
        <pc:spChg chg="add mod">
          <ac:chgData name="Chris Speller" userId="0a97f007-b978-4543-a8a0-9ee0abccdf0a" providerId="ADAL" clId="{B8B649C5-C549-4FEB-BF49-7EEBAD02D5DE}" dt="2020-12-21T22:48:01.036" v="22299" actId="20577"/>
          <ac:spMkLst>
            <pc:docMk/>
            <pc:sldMk cId="3768180464" sldId="4117"/>
            <ac:spMk id="12" creationId="{E0DD08B6-6D01-4928-A0B4-4AF1007A3A11}"/>
          </ac:spMkLst>
        </pc:spChg>
        <pc:picChg chg="del">
          <ac:chgData name="Chris Speller" userId="0a97f007-b978-4543-a8a0-9ee0abccdf0a" providerId="ADAL" clId="{B8B649C5-C549-4FEB-BF49-7EEBAD02D5DE}" dt="2020-12-21T22:47:49.116" v="22293" actId="478"/>
          <ac:picMkLst>
            <pc:docMk/>
            <pc:sldMk cId="3768180464" sldId="4117"/>
            <ac:picMk id="3" creationId="{81DF96B3-2B38-452D-B9EC-D5CE329BA475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5:07.019" v="22476" actId="20577"/>
        <pc:sldMkLst>
          <pc:docMk/>
          <pc:sldMk cId="2730867190" sldId="4118"/>
        </pc:sldMkLst>
        <pc:spChg chg="mod">
          <ac:chgData name="Chris Speller" userId="0a97f007-b978-4543-a8a0-9ee0abccdf0a" providerId="ADAL" clId="{B8B649C5-C549-4FEB-BF49-7EEBAD02D5DE}" dt="2020-12-21T22:54:19.825" v="22425" actId="122"/>
          <ac:spMkLst>
            <pc:docMk/>
            <pc:sldMk cId="2730867190" sldId="41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4:50.168" v="22452" actId="20577"/>
          <ac:spMkLst>
            <pc:docMk/>
            <pc:sldMk cId="2730867190" sldId="411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5:07.019" v="22476" actId="20577"/>
          <ac:spMkLst>
            <pc:docMk/>
            <pc:sldMk cId="2730867190" sldId="4118"/>
            <ac:spMk id="12" creationId="{62EE917D-3AC4-4379-B4D6-4BBDB8E803DE}"/>
          </ac:spMkLst>
        </pc:spChg>
        <pc:picChg chg="del">
          <ac:chgData name="Chris Speller" userId="0a97f007-b978-4543-a8a0-9ee0abccdf0a" providerId="ADAL" clId="{B8B649C5-C549-4FEB-BF49-7EEBAD02D5DE}" dt="2020-12-21T22:49:10.932" v="22332" actId="478"/>
          <ac:picMkLst>
            <pc:docMk/>
            <pc:sldMk cId="2730867190" sldId="4118"/>
            <ac:picMk id="2" creationId="{0C38D93E-5AFF-4BB7-BB3F-B4571D1642D2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1:35.682" v="22377" actId="1076"/>
        <pc:sldMkLst>
          <pc:docMk/>
          <pc:sldMk cId="436483716" sldId="4122"/>
        </pc:sldMkLst>
        <pc:spChg chg="mod">
          <ac:chgData name="Chris Speller" userId="0a97f007-b978-4543-a8a0-9ee0abccdf0a" providerId="ADAL" clId="{B8B649C5-C549-4FEB-BF49-7EEBAD02D5DE}" dt="2020-12-21T22:51:16.646" v="22361" actId="2711"/>
          <ac:spMkLst>
            <pc:docMk/>
            <pc:sldMk cId="436483716" sldId="41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1:20.123" v="22362" actId="2711"/>
          <ac:spMkLst>
            <pc:docMk/>
            <pc:sldMk cId="436483716" sldId="412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1:35.682" v="22377" actId="1076"/>
          <ac:spMkLst>
            <pc:docMk/>
            <pc:sldMk cId="436483716" sldId="4122"/>
            <ac:spMk id="12" creationId="{A3147EB5-737D-45A0-9E12-C53D9F9C066A}"/>
          </ac:spMkLst>
        </pc:spChg>
        <pc:picChg chg="del">
          <ac:chgData name="Chris Speller" userId="0a97f007-b978-4543-a8a0-9ee0abccdf0a" providerId="ADAL" clId="{B8B649C5-C549-4FEB-BF49-7EEBAD02D5DE}" dt="2020-12-21T22:51:32.643" v="22375" actId="478"/>
          <ac:picMkLst>
            <pc:docMk/>
            <pc:sldMk cId="436483716" sldId="4122"/>
            <ac:picMk id="3" creationId="{78B61D16-A307-44F9-9516-7E99FC8DA206}"/>
          </ac:picMkLst>
        </pc:picChg>
        <pc:picChg chg="del">
          <ac:chgData name="Chris Speller" userId="0a97f007-b978-4543-a8a0-9ee0abccdf0a" providerId="ADAL" clId="{B8B649C5-C549-4FEB-BF49-7EEBAD02D5DE}" dt="2020-12-21T22:51:33.429" v="22376" actId="478"/>
          <ac:picMkLst>
            <pc:docMk/>
            <pc:sldMk cId="436483716" sldId="4122"/>
            <ac:picMk id="6" creationId="{91AE9B90-3B31-4F70-B59D-284E70C243F1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2:15.030" v="22390" actId="1076"/>
        <pc:sldMkLst>
          <pc:docMk/>
          <pc:sldMk cId="1538889073" sldId="4123"/>
        </pc:sldMkLst>
        <pc:spChg chg="mod">
          <ac:chgData name="Chris Speller" userId="0a97f007-b978-4543-a8a0-9ee0abccdf0a" providerId="ADAL" clId="{B8B649C5-C549-4FEB-BF49-7EEBAD02D5DE}" dt="2020-12-21T22:51:53.838" v="22380" actId="2711"/>
          <ac:spMkLst>
            <pc:docMk/>
            <pc:sldMk cId="1538889073" sldId="41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2:02.899" v="22381" actId="2711"/>
          <ac:spMkLst>
            <pc:docMk/>
            <pc:sldMk cId="1538889073" sldId="41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2:15.030" v="22390" actId="1076"/>
          <ac:spMkLst>
            <pc:docMk/>
            <pc:sldMk cId="1538889073" sldId="4123"/>
            <ac:spMk id="12" creationId="{054FB437-53E4-4FE1-8439-51960ECF4647}"/>
          </ac:spMkLst>
        </pc:spChg>
        <pc:picChg chg="del">
          <ac:chgData name="Chris Speller" userId="0a97f007-b978-4543-a8a0-9ee0abccdf0a" providerId="ADAL" clId="{B8B649C5-C549-4FEB-BF49-7EEBAD02D5DE}" dt="2020-12-21T22:52:05.116" v="22382" actId="478"/>
          <ac:picMkLst>
            <pc:docMk/>
            <pc:sldMk cId="1538889073" sldId="4123"/>
            <ac:picMk id="2" creationId="{6F509FC9-16B6-4F88-A27B-248652F6C37D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00:34.780" v="22646" actId="6549"/>
        <pc:sldMkLst>
          <pc:docMk/>
          <pc:sldMk cId="2203216561" sldId="4125"/>
        </pc:sldMkLst>
        <pc:spChg chg="mod">
          <ac:chgData name="Chris Speller" userId="0a97f007-b978-4543-a8a0-9ee0abccdf0a" providerId="ADAL" clId="{B8B649C5-C549-4FEB-BF49-7EEBAD02D5DE}" dt="2020-12-21T23:00:32.487" v="22645" actId="6549"/>
          <ac:spMkLst>
            <pc:docMk/>
            <pc:sldMk cId="2203216561" sldId="41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0:34.780" v="22646" actId="6549"/>
          <ac:spMkLst>
            <pc:docMk/>
            <pc:sldMk cId="2203216561" sldId="412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8:35.158" v="22618" actId="20577"/>
          <ac:spMkLst>
            <pc:docMk/>
            <pc:sldMk cId="2203216561" sldId="4125"/>
            <ac:spMk id="12" creationId="{1B76AE14-EE6D-47C1-906B-FFD4ECE1A246}"/>
          </ac:spMkLst>
        </pc:spChg>
        <pc:picChg chg="del mod">
          <ac:chgData name="Chris Speller" userId="0a97f007-b978-4543-a8a0-9ee0abccdf0a" providerId="ADAL" clId="{B8B649C5-C549-4FEB-BF49-7EEBAD02D5DE}" dt="2020-12-21T22:58:38.067" v="22619" actId="478"/>
          <ac:picMkLst>
            <pc:docMk/>
            <pc:sldMk cId="2203216561" sldId="4125"/>
            <ac:picMk id="2" creationId="{3CF9E08C-96E2-4998-8FF3-9896227C36F3}"/>
          </ac:picMkLst>
        </pc:picChg>
        <pc:picChg chg="add del">
          <ac:chgData name="Chris Speller" userId="0a97f007-b978-4543-a8a0-9ee0abccdf0a" providerId="ADAL" clId="{B8B649C5-C549-4FEB-BF49-7EEBAD02D5DE}" dt="2020-12-21T22:57:51.771" v="22603" actId="478"/>
          <ac:picMkLst>
            <pc:docMk/>
            <pc:sldMk cId="2203216561" sldId="4125"/>
            <ac:picMk id="3" creationId="{A2BFB49F-9D44-49C9-ACA1-42DD9F34C4D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7:41.762" v="22600" actId="20577"/>
        <pc:sldMkLst>
          <pc:docMk/>
          <pc:sldMk cId="2094885951" sldId="4139"/>
        </pc:sldMkLst>
        <pc:spChg chg="mod">
          <ac:chgData name="Chris Speller" userId="0a97f007-b978-4543-a8a0-9ee0abccdf0a" providerId="ADAL" clId="{B8B649C5-C549-4FEB-BF49-7EEBAD02D5DE}" dt="2020-12-21T22:57:31.355" v="22592" actId="2711"/>
          <ac:spMkLst>
            <pc:docMk/>
            <pc:sldMk cId="2094885951" sldId="41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7:34.833" v="22593" actId="2711"/>
          <ac:spMkLst>
            <pc:docMk/>
            <pc:sldMk cId="2094885951" sldId="4139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7:41.762" v="22600" actId="20577"/>
          <ac:spMkLst>
            <pc:docMk/>
            <pc:sldMk cId="2094885951" sldId="4139"/>
            <ac:spMk id="12" creationId="{00FEDFBC-7E59-4DA5-A433-7D441F9A6C53}"/>
          </ac:spMkLst>
        </pc:spChg>
        <pc:picChg chg="del mod">
          <ac:chgData name="Chris Speller" userId="0a97f007-b978-4543-a8a0-9ee0abccdf0a" providerId="ADAL" clId="{B8B649C5-C549-4FEB-BF49-7EEBAD02D5DE}" dt="2020-12-21T22:57:24.026" v="22591" actId="478"/>
          <ac:picMkLst>
            <pc:docMk/>
            <pc:sldMk cId="2094885951" sldId="4139"/>
            <ac:picMk id="13" creationId="{7324AAB9-7CD8-456B-A57D-BE3C504CE2B3}"/>
          </ac:picMkLst>
        </pc:picChg>
      </pc:sldChg>
      <pc:sldChg chg="add del">
        <pc:chgData name="Chris Speller" userId="0a97f007-b978-4543-a8a0-9ee0abccdf0a" providerId="ADAL" clId="{B8B649C5-C549-4FEB-BF49-7EEBAD02D5DE}" dt="2020-12-21T23:12:34.239" v="23237" actId="47"/>
        <pc:sldMkLst>
          <pc:docMk/>
          <pc:sldMk cId="1039658066" sldId="4150"/>
        </pc:sldMkLst>
      </pc:sldChg>
      <pc:sldChg chg="add del">
        <pc:chgData name="Chris Speller" userId="0a97f007-b978-4543-a8a0-9ee0abccdf0a" providerId="ADAL" clId="{B8B649C5-C549-4FEB-BF49-7EEBAD02D5DE}" dt="2020-12-21T23:13:18.507" v="23265" actId="47"/>
        <pc:sldMkLst>
          <pc:docMk/>
          <pc:sldMk cId="3960948177" sldId="4152"/>
        </pc:sldMkLst>
      </pc:sldChg>
      <pc:sldChg chg="delSp add del mod delAnim">
        <pc:chgData name="Chris Speller" userId="0a97f007-b978-4543-a8a0-9ee0abccdf0a" providerId="ADAL" clId="{B8B649C5-C549-4FEB-BF49-7EEBAD02D5DE}" dt="2020-12-21T23:15:04.600" v="23315" actId="47"/>
        <pc:sldMkLst>
          <pc:docMk/>
          <pc:sldMk cId="3168888385" sldId="4154"/>
        </pc:sldMkLst>
        <pc:picChg chg="del">
          <ac:chgData name="Chris Speller" userId="0a97f007-b978-4543-a8a0-9ee0abccdf0a" providerId="ADAL" clId="{B8B649C5-C549-4FEB-BF49-7EEBAD02D5DE}" dt="2020-12-21T23:13:50.554" v="23278" actId="478"/>
          <ac:picMkLst>
            <pc:docMk/>
            <pc:sldMk cId="3168888385" sldId="4154"/>
            <ac:picMk id="6" creationId="{17491B76-7F99-474B-90D0-F0BA8ACF4A44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30:51.345" v="23737" actId="478"/>
        <pc:sldMkLst>
          <pc:docMk/>
          <pc:sldMk cId="4102643410" sldId="4155"/>
        </pc:sldMkLst>
        <pc:spChg chg="mod">
          <ac:chgData name="Chris Speller" userId="0a97f007-b978-4543-a8a0-9ee0abccdf0a" providerId="ADAL" clId="{B8B649C5-C549-4FEB-BF49-7EEBAD02D5DE}" dt="2020-12-21T23:30:46.404" v="23736" actId="20577"/>
          <ac:spMkLst>
            <pc:docMk/>
            <pc:sldMk cId="4102643410" sldId="41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28:24.819" v="23702" actId="404"/>
          <ac:spMkLst>
            <pc:docMk/>
            <pc:sldMk cId="4102643410" sldId="4155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3:30:51.345" v="23737" actId="478"/>
          <ac:spMkLst>
            <pc:docMk/>
            <pc:sldMk cId="4102643410" sldId="4155"/>
            <ac:spMk id="12" creationId="{123F9A8B-8D70-491A-B4CA-C703D77C9F7E}"/>
          </ac:spMkLst>
        </pc:spChg>
        <pc:spChg chg="add mod">
          <ac:chgData name="Chris Speller" userId="0a97f007-b978-4543-a8a0-9ee0abccdf0a" providerId="ADAL" clId="{B8B649C5-C549-4FEB-BF49-7EEBAD02D5DE}" dt="2020-12-21T23:28:35.786" v="23717" actId="20577"/>
          <ac:spMkLst>
            <pc:docMk/>
            <pc:sldMk cId="4102643410" sldId="4155"/>
            <ac:spMk id="13" creationId="{41DEA40D-975A-47F4-9334-C0272BD71989}"/>
          </ac:spMkLst>
        </pc:spChg>
        <pc:picChg chg="add del mod">
          <ac:chgData name="Chris Speller" userId="0a97f007-b978-4543-a8a0-9ee0abccdf0a" providerId="ADAL" clId="{B8B649C5-C549-4FEB-BF49-7EEBAD02D5DE}" dt="2020-12-21T23:29:11.456" v="23723" actId="478"/>
          <ac:picMkLst>
            <pc:docMk/>
            <pc:sldMk cId="4102643410" sldId="4155"/>
            <ac:picMk id="7" creationId="{17D145CF-FE04-41AA-90FC-0CDCA0686F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31:14.711" v="23751" actId="478"/>
        <pc:sldMkLst>
          <pc:docMk/>
          <pc:sldMk cId="516040873" sldId="4158"/>
        </pc:sldMkLst>
        <pc:spChg chg="mod">
          <ac:chgData name="Chris Speller" userId="0a97f007-b978-4543-a8a0-9ee0abccdf0a" providerId="ADAL" clId="{B8B649C5-C549-4FEB-BF49-7EEBAD02D5DE}" dt="2020-12-21T23:30:58.686" v="23738" actId="2711"/>
          <ac:spMkLst>
            <pc:docMk/>
            <pc:sldMk cId="516040873" sldId="41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02.610" v="23739" actId="2711"/>
          <ac:spMkLst>
            <pc:docMk/>
            <pc:sldMk cId="516040873" sldId="415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31:12.770" v="23750" actId="20577"/>
          <ac:spMkLst>
            <pc:docMk/>
            <pc:sldMk cId="516040873" sldId="4158"/>
            <ac:spMk id="12" creationId="{5E977CBE-1900-4FA1-ABF6-BE890D1BEE9C}"/>
          </ac:spMkLst>
        </pc:spChg>
        <pc:picChg chg="del">
          <ac:chgData name="Chris Speller" userId="0a97f007-b978-4543-a8a0-9ee0abccdf0a" providerId="ADAL" clId="{B8B649C5-C549-4FEB-BF49-7EEBAD02D5DE}" dt="2020-12-21T23:31:14.711" v="23751" actId="478"/>
          <ac:picMkLst>
            <pc:docMk/>
            <pc:sldMk cId="516040873" sldId="4158"/>
            <ac:picMk id="2" creationId="{AFF174D9-C411-440D-BF3D-608D204C0606}"/>
          </ac:picMkLst>
        </pc:picChg>
      </pc:sldChg>
      <pc:sldChg chg="add del">
        <pc:chgData name="Chris Speller" userId="0a97f007-b978-4543-a8a0-9ee0abccdf0a" providerId="ADAL" clId="{B8B649C5-C549-4FEB-BF49-7EEBAD02D5DE}" dt="2020-12-21T23:32:14.722" v="23830" actId="47"/>
        <pc:sldMkLst>
          <pc:docMk/>
          <pc:sldMk cId="14375300" sldId="4159"/>
        </pc:sldMkLst>
      </pc:sldChg>
      <pc:sldChg chg="delSp add del mod delAnim">
        <pc:chgData name="Chris Speller" userId="0a97f007-b978-4543-a8a0-9ee0abccdf0a" providerId="ADAL" clId="{B8B649C5-C549-4FEB-BF49-7EEBAD02D5DE}" dt="2020-12-21T23:39:17.245" v="24144" actId="47"/>
        <pc:sldMkLst>
          <pc:docMk/>
          <pc:sldMk cId="3002062085" sldId="4160"/>
        </pc:sldMkLst>
        <pc:spChg chg="del">
          <ac:chgData name="Chris Speller" userId="0a97f007-b978-4543-a8a0-9ee0abccdf0a" providerId="ADAL" clId="{B8B649C5-C549-4FEB-BF49-7EEBAD02D5DE}" dt="2020-12-21T23:39:03.699" v="24128" actId="478"/>
          <ac:spMkLst>
            <pc:docMk/>
            <pc:sldMk cId="3002062085" sldId="4160"/>
            <ac:spMk id="12" creationId="{C396DFB8-FBE6-4DF3-933D-E2369E878ACB}"/>
          </ac:spMkLst>
        </pc:spChg>
        <pc:picChg chg="del">
          <ac:chgData name="Chris Speller" userId="0a97f007-b978-4543-a8a0-9ee0abccdf0a" providerId="ADAL" clId="{B8B649C5-C549-4FEB-BF49-7EEBAD02D5DE}" dt="2020-12-21T23:39:02.598" v="24127" actId="478"/>
          <ac:picMkLst>
            <pc:docMk/>
            <pc:sldMk cId="3002062085" sldId="4160"/>
            <ac:picMk id="3" creationId="{83EFB383-55BE-4063-AB7F-A4763ACE60A7}"/>
          </ac:picMkLst>
        </pc:picChg>
        <pc:inkChg chg="del">
          <ac:chgData name="Chris Speller" userId="0a97f007-b978-4543-a8a0-9ee0abccdf0a" providerId="ADAL" clId="{B8B649C5-C549-4FEB-BF49-7EEBAD02D5DE}" dt="2020-12-21T23:38:58.310" v="24126" actId="478"/>
          <ac:inkMkLst>
            <pc:docMk/>
            <pc:sldMk cId="3002062085" sldId="4160"/>
            <ac:inkMk id="2" creationId="{845DF8CD-459C-4322-A59B-843D7492AE8D}"/>
          </ac:inkMkLst>
        </pc:inkChg>
      </pc:sldChg>
      <pc:sldChg chg="delSp add del mod">
        <pc:chgData name="Chris Speller" userId="0a97f007-b978-4543-a8a0-9ee0abccdf0a" providerId="ADAL" clId="{B8B649C5-C549-4FEB-BF49-7EEBAD02D5DE}" dt="2020-12-21T23:41:30.210" v="24190" actId="47"/>
        <pc:sldMkLst>
          <pc:docMk/>
          <pc:sldMk cId="2710190017" sldId="4162"/>
        </pc:sldMkLst>
        <pc:inkChg chg="del">
          <ac:chgData name="Chris Speller" userId="0a97f007-b978-4543-a8a0-9ee0abccdf0a" providerId="ADAL" clId="{B8B649C5-C549-4FEB-BF49-7EEBAD02D5DE}" dt="2020-12-21T23:40:04.981" v="24157" actId="478"/>
          <ac:inkMkLst>
            <pc:docMk/>
            <pc:sldMk cId="2710190017" sldId="4162"/>
            <ac:inkMk id="3" creationId="{82AE6089-4A84-41B7-929C-2D1BA2961D5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43:05.966" v="24262" actId="478"/>
        <pc:sldMkLst>
          <pc:docMk/>
          <pc:sldMk cId="3989229538" sldId="4164"/>
        </pc:sldMkLst>
        <pc:spChg chg="mod">
          <ac:chgData name="Chris Speller" userId="0a97f007-b978-4543-a8a0-9ee0abccdf0a" providerId="ADAL" clId="{B8B649C5-C549-4FEB-BF49-7EEBAD02D5DE}" dt="2020-12-21T23:42:23.935" v="24208" actId="20577"/>
          <ac:spMkLst>
            <pc:docMk/>
            <pc:sldMk cId="3989229538" sldId="41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2:13.819" v="24204" actId="404"/>
          <ac:spMkLst>
            <pc:docMk/>
            <pc:sldMk cId="3989229538" sldId="4164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03.413" v="24260" actId="20577"/>
          <ac:spMkLst>
            <pc:docMk/>
            <pc:sldMk cId="3989229538" sldId="4164"/>
            <ac:spMk id="12" creationId="{FED538D0-CDD1-447E-81AC-02CD67EA1D27}"/>
          </ac:spMkLst>
        </pc:spChg>
        <pc:picChg chg="del mod">
          <ac:chgData name="Chris Speller" userId="0a97f007-b978-4543-a8a0-9ee0abccdf0a" providerId="ADAL" clId="{B8B649C5-C549-4FEB-BF49-7EEBAD02D5DE}" dt="2020-12-21T23:43:05.734" v="24261" actId="478"/>
          <ac:picMkLst>
            <pc:docMk/>
            <pc:sldMk cId="3989229538" sldId="4164"/>
            <ac:picMk id="3" creationId="{A68F072D-654D-4A76-B514-632A3AF8F877}"/>
          </ac:picMkLst>
        </pc:picChg>
        <pc:picChg chg="del">
          <ac:chgData name="Chris Speller" userId="0a97f007-b978-4543-a8a0-9ee0abccdf0a" providerId="ADAL" clId="{B8B649C5-C549-4FEB-BF49-7EEBAD02D5DE}" dt="2020-12-21T23:43:05.966" v="24262" actId="478"/>
          <ac:picMkLst>
            <pc:docMk/>
            <pc:sldMk cId="3989229538" sldId="4164"/>
            <ac:picMk id="7" creationId="{46B5AE6C-A56D-4C52-88B3-28C3988FE851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44:58.110" v="24282" actId="478"/>
        <pc:sldMkLst>
          <pc:docMk/>
          <pc:sldMk cId="2818084709" sldId="4167"/>
        </pc:sldMkLst>
        <pc:spChg chg="mod">
          <ac:chgData name="Chris Speller" userId="0a97f007-b978-4543-a8a0-9ee0abccdf0a" providerId="ADAL" clId="{B8B649C5-C549-4FEB-BF49-7EEBAD02D5DE}" dt="2020-12-21T23:44:38.359" v="24281" actId="20577"/>
          <ac:spMkLst>
            <pc:docMk/>
            <pc:sldMk cId="2818084709" sldId="41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3:25.939" v="24265" actId="2711"/>
          <ac:spMkLst>
            <pc:docMk/>
            <pc:sldMk cId="2818084709" sldId="416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41.249" v="24276" actId="20577"/>
          <ac:spMkLst>
            <pc:docMk/>
            <pc:sldMk cId="2818084709" sldId="4167"/>
            <ac:spMk id="12" creationId="{DBA3D513-FED9-48A3-B3A9-30F9DF707DF4}"/>
          </ac:spMkLst>
        </pc:spChg>
        <pc:picChg chg="add del">
          <ac:chgData name="Chris Speller" userId="0a97f007-b978-4543-a8a0-9ee0abccdf0a" providerId="ADAL" clId="{B8B649C5-C549-4FEB-BF49-7EEBAD02D5DE}" dt="2020-12-21T23:44:58.110" v="24282" actId="478"/>
          <ac:picMkLst>
            <pc:docMk/>
            <pc:sldMk cId="2818084709" sldId="4167"/>
            <ac:picMk id="2" creationId="{DCF95F97-425E-4545-9246-D0A35E597DF9}"/>
          </ac:picMkLst>
        </pc:picChg>
        <pc:inkChg chg="del">
          <ac:chgData name="Chris Speller" userId="0a97f007-b978-4543-a8a0-9ee0abccdf0a" providerId="ADAL" clId="{B8B649C5-C549-4FEB-BF49-7EEBAD02D5DE}" dt="2020-12-21T23:43:15.005" v="24263" actId="478"/>
          <ac:inkMkLst>
            <pc:docMk/>
            <pc:sldMk cId="2818084709" sldId="4167"/>
            <ac:inkMk id="3" creationId="{FA02405C-104F-40F6-AF9D-4B5BA414AC00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23:49:42.285" v="24330" actId="478"/>
        <pc:sldMkLst>
          <pc:docMk/>
          <pc:sldMk cId="4031554572" sldId="4173"/>
        </pc:sldMkLst>
        <pc:spChg chg="mod">
          <ac:chgData name="Chris Speller" userId="0a97f007-b978-4543-a8a0-9ee0abccdf0a" providerId="ADAL" clId="{B8B649C5-C549-4FEB-BF49-7EEBAD02D5DE}" dt="2020-12-21T23:49:33.032" v="24329" actId="20577"/>
          <ac:spMkLst>
            <pc:docMk/>
            <pc:sldMk cId="4031554572" sldId="41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8:18.853" v="24313" actId="2711"/>
          <ac:spMkLst>
            <pc:docMk/>
            <pc:sldMk cId="4031554572" sldId="417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8:39.248" v="24320" actId="20577"/>
          <ac:spMkLst>
            <pc:docMk/>
            <pc:sldMk cId="4031554572" sldId="4173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49:42.285" v="24330" actId="478"/>
          <ac:picMkLst>
            <pc:docMk/>
            <pc:sldMk cId="4031554572" sldId="4173"/>
            <ac:picMk id="3" creationId="{AB1A707E-42E0-45A6-AD84-FB7C684694E0}"/>
          </ac:picMkLst>
        </pc:picChg>
      </pc:sldChg>
      <pc:sldChg chg="delSp add del mod">
        <pc:chgData name="Chris Speller" userId="0a97f007-b978-4543-a8a0-9ee0abccdf0a" providerId="ADAL" clId="{B8B649C5-C549-4FEB-BF49-7EEBAD02D5DE}" dt="2020-12-21T23:52:08.104" v="24419" actId="47"/>
        <pc:sldMkLst>
          <pc:docMk/>
          <pc:sldMk cId="313687673" sldId="4175"/>
        </pc:sldMkLst>
        <pc:inkChg chg="del">
          <ac:chgData name="Chris Speller" userId="0a97f007-b978-4543-a8a0-9ee0abccdf0a" providerId="ADAL" clId="{B8B649C5-C549-4FEB-BF49-7EEBAD02D5DE}" dt="2020-12-21T23:48:26.469" v="24314" actId="478"/>
          <ac:inkMkLst>
            <pc:docMk/>
            <pc:sldMk cId="313687673" sldId="4175"/>
            <ac:inkMk id="3" creationId="{C9968DA2-CFA3-4218-A47A-A2901BA48AAE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53:50.805" v="24467" actId="478"/>
        <pc:sldMkLst>
          <pc:docMk/>
          <pc:sldMk cId="752321252" sldId="4176"/>
        </pc:sldMkLst>
        <pc:spChg chg="mod">
          <ac:chgData name="Chris Speller" userId="0a97f007-b978-4543-a8a0-9ee0abccdf0a" providerId="ADAL" clId="{B8B649C5-C549-4FEB-BF49-7EEBAD02D5DE}" dt="2020-12-21T23:52:54.680" v="24444" actId="20577"/>
          <ac:spMkLst>
            <pc:docMk/>
            <pc:sldMk cId="752321252" sldId="41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2:22.717" v="24423" actId="2711"/>
          <ac:spMkLst>
            <pc:docMk/>
            <pc:sldMk cId="752321252" sldId="4176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53:47.967" v="24465" actId="20577"/>
          <ac:spMkLst>
            <pc:docMk/>
            <pc:sldMk cId="752321252" sldId="4176"/>
            <ac:spMk id="12" creationId="{718CE7B9-0BD4-444E-B992-1A9B6E9B1873}"/>
          </ac:spMkLst>
        </pc:spChg>
        <pc:picChg chg="del mod">
          <ac:chgData name="Chris Speller" userId="0a97f007-b978-4543-a8a0-9ee0abccdf0a" providerId="ADAL" clId="{B8B649C5-C549-4FEB-BF49-7EEBAD02D5DE}" dt="2020-12-21T23:53:50.805" v="24467" actId="478"/>
          <ac:picMkLst>
            <pc:docMk/>
            <pc:sldMk cId="752321252" sldId="4176"/>
            <ac:picMk id="3" creationId="{2A8053DE-DC7A-481C-9FBD-769D93C6A75F}"/>
          </ac:picMkLst>
        </pc:picChg>
        <pc:picChg chg="del mod">
          <ac:chgData name="Chris Speller" userId="0a97f007-b978-4543-a8a0-9ee0abccdf0a" providerId="ADAL" clId="{B8B649C5-C549-4FEB-BF49-7EEBAD02D5DE}" dt="2020-12-21T23:53:50.382" v="24466" actId="478"/>
          <ac:picMkLst>
            <pc:docMk/>
            <pc:sldMk cId="752321252" sldId="4176"/>
            <ac:picMk id="7" creationId="{E3A3ED81-875C-45D6-B28E-E81A259736AA}"/>
          </ac:picMkLst>
        </pc:picChg>
      </pc:sldChg>
      <pc:sldChg chg="modSp mod">
        <pc:chgData name="Chris Speller" userId="0a97f007-b978-4543-a8a0-9ee0abccdf0a" providerId="ADAL" clId="{B8B649C5-C549-4FEB-BF49-7EEBAD02D5DE}" dt="2020-12-23T13:47:55.512" v="42781" actId="27636"/>
        <pc:sldMkLst>
          <pc:docMk/>
          <pc:sldMk cId="1096176284" sldId="4302"/>
        </pc:sldMkLst>
        <pc:spChg chg="mod">
          <ac:chgData name="Chris Speller" userId="0a97f007-b978-4543-a8a0-9ee0abccdf0a" providerId="ADAL" clId="{B8B649C5-C549-4FEB-BF49-7EEBAD02D5DE}" dt="2020-12-23T13:47:55.512" v="42781" actId="27636"/>
          <ac:spMkLst>
            <pc:docMk/>
            <pc:sldMk cId="1096176284" sldId="430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16.990" v="35592" actId="1076"/>
        <pc:sldMkLst>
          <pc:docMk/>
          <pc:sldMk cId="518878859" sldId="4303"/>
        </pc:sldMkLst>
        <pc:spChg chg="mod">
          <ac:chgData name="Chris Speller" userId="0a97f007-b978-4543-a8a0-9ee0abccdf0a" providerId="ADAL" clId="{B8B649C5-C549-4FEB-BF49-7EEBAD02D5DE}" dt="2020-12-22T23:02:16.990" v="35592" actId="1076"/>
          <ac:spMkLst>
            <pc:docMk/>
            <pc:sldMk cId="518878859" sldId="4303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30.029" v="35594" actId="1076"/>
        <pc:sldMkLst>
          <pc:docMk/>
          <pc:sldMk cId="3030549656" sldId="4308"/>
        </pc:sldMkLst>
        <pc:spChg chg="mod">
          <ac:chgData name="Chris Speller" userId="0a97f007-b978-4543-a8a0-9ee0abccdf0a" providerId="ADAL" clId="{B8B649C5-C549-4FEB-BF49-7EEBAD02D5DE}" dt="2020-12-22T23:02:30.029" v="35594" actId="1076"/>
          <ac:spMkLst>
            <pc:docMk/>
            <pc:sldMk cId="3030549656" sldId="4308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3" v="42782" actId="27636"/>
        <pc:sldMkLst>
          <pc:docMk/>
          <pc:sldMk cId="606068091" sldId="4332"/>
        </pc:sldMkLst>
        <pc:spChg chg="mod">
          <ac:chgData name="Chris Speller" userId="0a97f007-b978-4543-a8a0-9ee0abccdf0a" providerId="ADAL" clId="{B8B649C5-C549-4FEB-BF49-7EEBAD02D5DE}" dt="2020-12-23T13:47:55.523" v="42782" actId="27636"/>
          <ac:spMkLst>
            <pc:docMk/>
            <pc:sldMk cId="606068091" sldId="433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8" v="42783" actId="27636"/>
        <pc:sldMkLst>
          <pc:docMk/>
          <pc:sldMk cId="3338241478" sldId="4334"/>
        </pc:sldMkLst>
        <pc:spChg chg="mod">
          <ac:chgData name="Chris Speller" userId="0a97f007-b978-4543-a8a0-9ee0abccdf0a" providerId="ADAL" clId="{B8B649C5-C549-4FEB-BF49-7EEBAD02D5DE}" dt="2020-12-23T13:47:55.528" v="42783" actId="27636"/>
          <ac:spMkLst>
            <pc:docMk/>
            <pc:sldMk cId="3338241478" sldId="433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B8B649C5-C549-4FEB-BF49-7EEBAD02D5DE}" dt="2020-12-21T23:10:22.705" v="23172" actId="2711"/>
        <pc:sldMkLst>
          <pc:docMk/>
          <pc:sldMk cId="3537023154" sldId="4384"/>
        </pc:sldMkLst>
        <pc:spChg chg="mod">
          <ac:chgData name="Chris Speller" userId="0a97f007-b978-4543-a8a0-9ee0abccdf0a" providerId="ADAL" clId="{B8B649C5-C549-4FEB-BF49-7EEBAD02D5DE}" dt="2020-12-21T23:10:19.744" v="23171" actId="2711"/>
          <ac:spMkLst>
            <pc:docMk/>
            <pc:sldMk cId="3537023154" sldId="43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0:22.705" v="23172" actId="2711"/>
          <ac:spMkLst>
            <pc:docMk/>
            <pc:sldMk cId="3537023154" sldId="438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3:01.536" v="24477" actId="2711"/>
        <pc:sldMkLst>
          <pc:docMk/>
          <pc:sldMk cId="1956045055" sldId="4415"/>
        </pc:sldMkLst>
        <pc:spChg chg="mod">
          <ac:chgData name="Chris Speller" userId="0a97f007-b978-4543-a8a0-9ee0abccdf0a" providerId="ADAL" clId="{B8B649C5-C549-4FEB-BF49-7EEBAD02D5DE}" dt="2020-12-22T09:12:58.872" v="24476" actId="2711"/>
          <ac:spMkLst>
            <pc:docMk/>
            <pc:sldMk cId="1956045055" sldId="44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3:01.536" v="24477" actId="2711"/>
          <ac:spMkLst>
            <pc:docMk/>
            <pc:sldMk cId="1956045055" sldId="441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53.593" v="24475" actId="404"/>
        <pc:sldMkLst>
          <pc:docMk/>
          <pc:sldMk cId="3625686329" sldId="4416"/>
        </pc:sldMkLst>
        <pc:spChg chg="mod">
          <ac:chgData name="Chris Speller" userId="0a97f007-b978-4543-a8a0-9ee0abccdf0a" providerId="ADAL" clId="{B8B649C5-C549-4FEB-BF49-7EEBAD02D5DE}" dt="2020-12-22T09:12:41.874" v="24473" actId="404"/>
          <ac:spMkLst>
            <pc:docMk/>
            <pc:sldMk cId="3625686329" sldId="44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53.593" v="24475" actId="404"/>
          <ac:spMkLst>
            <pc:docMk/>
            <pc:sldMk cId="3625686329" sldId="4416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35.457" v="24471" actId="404"/>
        <pc:sldMkLst>
          <pc:docMk/>
          <pc:sldMk cId="1896877596" sldId="4417"/>
        </pc:sldMkLst>
        <pc:spChg chg="mod">
          <ac:chgData name="Chris Speller" userId="0a97f007-b978-4543-a8a0-9ee0abccdf0a" providerId="ADAL" clId="{B8B649C5-C549-4FEB-BF49-7EEBAD02D5DE}" dt="2020-12-22T09:12:31.381" v="24469" actId="404"/>
          <ac:spMkLst>
            <pc:docMk/>
            <pc:sldMk cId="1896877596" sldId="44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35.457" v="24471" actId="404"/>
          <ac:spMkLst>
            <pc:docMk/>
            <pc:sldMk cId="1896877596" sldId="441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0.680" v="42764" actId="2711"/>
        <pc:sldMkLst>
          <pc:docMk/>
          <pc:sldMk cId="567776994" sldId="4428"/>
        </pc:sldMkLst>
        <pc:spChg chg="mod">
          <ac:chgData name="Chris Speller" userId="0a97f007-b978-4543-a8a0-9ee0abccdf0a" providerId="ADAL" clId="{B8B649C5-C549-4FEB-BF49-7EEBAD02D5DE}" dt="2020-12-23T13:42:37.961" v="42763" actId="2711"/>
          <ac:spMkLst>
            <pc:docMk/>
            <pc:sldMk cId="567776994" sldId="44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0.680" v="42764" actId="2711"/>
          <ac:spMkLst>
            <pc:docMk/>
            <pc:sldMk cId="567776994" sldId="4428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7.857" v="42766" actId="2711"/>
        <pc:sldMkLst>
          <pc:docMk/>
          <pc:sldMk cId="1117418875" sldId="4429"/>
        </pc:sldMkLst>
        <pc:spChg chg="mod">
          <ac:chgData name="Chris Speller" userId="0a97f007-b978-4543-a8a0-9ee0abccdf0a" providerId="ADAL" clId="{B8B649C5-C549-4FEB-BF49-7EEBAD02D5DE}" dt="2020-12-23T13:42:45.307" v="42765" actId="2711"/>
          <ac:spMkLst>
            <pc:docMk/>
            <pc:sldMk cId="1117418875" sldId="44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7.857" v="42766" actId="2711"/>
          <ac:spMkLst>
            <pc:docMk/>
            <pc:sldMk cId="1117418875" sldId="442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55.130" v="42768" actId="2711"/>
        <pc:sldMkLst>
          <pc:docMk/>
          <pc:sldMk cId="3581144180" sldId="4430"/>
        </pc:sldMkLst>
        <pc:spChg chg="mod">
          <ac:chgData name="Chris Speller" userId="0a97f007-b978-4543-a8a0-9ee0abccdf0a" providerId="ADAL" clId="{B8B649C5-C549-4FEB-BF49-7EEBAD02D5DE}" dt="2020-12-23T13:42:51.753" v="42767" actId="2711"/>
          <ac:spMkLst>
            <pc:docMk/>
            <pc:sldMk cId="3581144180" sldId="44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55.130" v="42768" actId="2711"/>
          <ac:spMkLst>
            <pc:docMk/>
            <pc:sldMk cId="3581144180" sldId="443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09.229" v="42772" actId="2711"/>
        <pc:sldMkLst>
          <pc:docMk/>
          <pc:sldMk cId="1230182300" sldId="4431"/>
        </pc:sldMkLst>
        <pc:spChg chg="mod">
          <ac:chgData name="Chris Speller" userId="0a97f007-b978-4543-a8a0-9ee0abccdf0a" providerId="ADAL" clId="{B8B649C5-C549-4FEB-BF49-7EEBAD02D5DE}" dt="2020-12-23T13:43:05.963" v="42771" actId="2711"/>
          <ac:spMkLst>
            <pc:docMk/>
            <pc:sldMk cId="1230182300" sldId="44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9.229" v="42772" actId="2711"/>
          <ac:spMkLst>
            <pc:docMk/>
            <pc:sldMk cId="1230182300" sldId="443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16.137" v="42774" actId="2711"/>
        <pc:sldMkLst>
          <pc:docMk/>
          <pc:sldMk cId="3683530551" sldId="4432"/>
        </pc:sldMkLst>
        <pc:spChg chg="mod">
          <ac:chgData name="Chris Speller" userId="0a97f007-b978-4543-a8a0-9ee0abccdf0a" providerId="ADAL" clId="{B8B649C5-C549-4FEB-BF49-7EEBAD02D5DE}" dt="2020-12-23T13:43:13.308" v="42773" actId="2711"/>
          <ac:spMkLst>
            <pc:docMk/>
            <pc:sldMk cId="3683530551" sldId="44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16.137" v="42774" actId="2711"/>
          <ac:spMkLst>
            <pc:docMk/>
            <pc:sldMk cId="3683530551" sldId="443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01.102" v="42770" actId="2711"/>
        <pc:sldMkLst>
          <pc:docMk/>
          <pc:sldMk cId="3529969674" sldId="4433"/>
        </pc:sldMkLst>
        <pc:spChg chg="mod">
          <ac:chgData name="Chris Speller" userId="0a97f007-b978-4543-a8a0-9ee0abccdf0a" providerId="ADAL" clId="{B8B649C5-C549-4FEB-BF49-7EEBAD02D5DE}" dt="2020-12-23T13:42:58.539" v="42769" actId="2711"/>
          <ac:spMkLst>
            <pc:docMk/>
            <pc:sldMk cId="3529969674" sldId="44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1.102" v="42770" actId="2711"/>
          <ac:spMkLst>
            <pc:docMk/>
            <pc:sldMk cId="3529969674" sldId="4433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3.374" v="42776" actId="2711"/>
        <pc:sldMkLst>
          <pc:docMk/>
          <pc:sldMk cId="1281779950" sldId="4435"/>
        </pc:sldMkLst>
        <pc:spChg chg="mod">
          <ac:chgData name="Chris Speller" userId="0a97f007-b978-4543-a8a0-9ee0abccdf0a" providerId="ADAL" clId="{B8B649C5-C549-4FEB-BF49-7EEBAD02D5DE}" dt="2020-12-23T13:43:20.786" v="42775" actId="2711"/>
          <ac:spMkLst>
            <pc:docMk/>
            <pc:sldMk cId="1281779950" sldId="44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3.374" v="42776" actId="2711"/>
          <ac:spMkLst>
            <pc:docMk/>
            <pc:sldMk cId="1281779950" sldId="443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9.909" v="42778" actId="2711"/>
        <pc:sldMkLst>
          <pc:docMk/>
          <pc:sldMk cId="2200499724" sldId="4436"/>
        </pc:sldMkLst>
        <pc:spChg chg="mod">
          <ac:chgData name="Chris Speller" userId="0a97f007-b978-4543-a8a0-9ee0abccdf0a" providerId="ADAL" clId="{B8B649C5-C549-4FEB-BF49-7EEBAD02D5DE}" dt="2020-12-23T13:43:26.564" v="42777" actId="2711"/>
          <ac:spMkLst>
            <pc:docMk/>
            <pc:sldMk cId="2200499724" sldId="44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9.909" v="42778" actId="2711"/>
          <ac:spMkLst>
            <pc:docMk/>
            <pc:sldMk cId="2200499724" sldId="4436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35.570" v="42780" actId="2711"/>
        <pc:sldMkLst>
          <pc:docMk/>
          <pc:sldMk cId="1909355401" sldId="4437"/>
        </pc:sldMkLst>
        <pc:spChg chg="mod">
          <ac:chgData name="Chris Speller" userId="0a97f007-b978-4543-a8a0-9ee0abccdf0a" providerId="ADAL" clId="{B8B649C5-C549-4FEB-BF49-7EEBAD02D5DE}" dt="2020-12-23T13:43:33.097" v="42779" actId="2711"/>
          <ac:spMkLst>
            <pc:docMk/>
            <pc:sldMk cId="1909355401" sldId="44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35.570" v="42780" actId="2711"/>
          <ac:spMkLst>
            <pc:docMk/>
            <pc:sldMk cId="1909355401" sldId="443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0.071" v="42748" actId="2711"/>
        <pc:sldMkLst>
          <pc:docMk/>
          <pc:sldMk cId="2236739099" sldId="4439"/>
        </pc:sldMkLst>
        <pc:spChg chg="mod">
          <ac:chgData name="Chris Speller" userId="0a97f007-b978-4543-a8a0-9ee0abccdf0a" providerId="ADAL" clId="{B8B649C5-C549-4FEB-BF49-7EEBAD02D5DE}" dt="2020-12-23T13:41:26.595" v="42747" actId="2711"/>
          <ac:spMkLst>
            <pc:docMk/>
            <pc:sldMk cId="2236739099" sldId="44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0.071" v="42748" actId="2711"/>
          <ac:spMkLst>
            <pc:docMk/>
            <pc:sldMk cId="2236739099" sldId="443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7.166" v="42750" actId="2711"/>
        <pc:sldMkLst>
          <pc:docMk/>
          <pc:sldMk cId="1861997323" sldId="4440"/>
        </pc:sldMkLst>
        <pc:spChg chg="mod">
          <ac:chgData name="Chris Speller" userId="0a97f007-b978-4543-a8a0-9ee0abccdf0a" providerId="ADAL" clId="{B8B649C5-C549-4FEB-BF49-7EEBAD02D5DE}" dt="2020-12-23T13:41:34.043" v="42749" actId="2711"/>
          <ac:spMkLst>
            <pc:docMk/>
            <pc:sldMk cId="1861997323" sldId="44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7.166" v="42750" actId="2711"/>
          <ac:spMkLst>
            <pc:docMk/>
            <pc:sldMk cId="1861997323" sldId="444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44.278" v="42752" actId="2711"/>
        <pc:sldMkLst>
          <pc:docMk/>
          <pc:sldMk cId="3682061435" sldId="4441"/>
        </pc:sldMkLst>
        <pc:spChg chg="mod">
          <ac:chgData name="Chris Speller" userId="0a97f007-b978-4543-a8a0-9ee0abccdf0a" providerId="ADAL" clId="{B8B649C5-C549-4FEB-BF49-7EEBAD02D5DE}" dt="2020-12-23T13:41:41.231" v="42751" actId="2711"/>
          <ac:spMkLst>
            <pc:docMk/>
            <pc:sldMk cId="3682061435" sldId="44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44.278" v="42752" actId="2711"/>
          <ac:spMkLst>
            <pc:docMk/>
            <pc:sldMk cId="3682061435" sldId="444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51.463" v="42754" actId="2711"/>
        <pc:sldMkLst>
          <pc:docMk/>
          <pc:sldMk cId="2852733966" sldId="4442"/>
        </pc:sldMkLst>
        <pc:spChg chg="mod">
          <ac:chgData name="Chris Speller" userId="0a97f007-b978-4543-a8a0-9ee0abccdf0a" providerId="ADAL" clId="{B8B649C5-C549-4FEB-BF49-7EEBAD02D5DE}" dt="2020-12-23T13:41:48.805" v="42753" actId="2711"/>
          <ac:spMkLst>
            <pc:docMk/>
            <pc:sldMk cId="2852733966" sldId="44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51.463" v="42754" actId="2711"/>
          <ac:spMkLst>
            <pc:docMk/>
            <pc:sldMk cId="2852733966" sldId="444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0.827" v="42756" actId="2711"/>
        <pc:sldMkLst>
          <pc:docMk/>
          <pc:sldMk cId="3667173257" sldId="4443"/>
        </pc:sldMkLst>
        <pc:spChg chg="mod">
          <ac:chgData name="Chris Speller" userId="0a97f007-b978-4543-a8a0-9ee0abccdf0a" providerId="ADAL" clId="{B8B649C5-C549-4FEB-BF49-7EEBAD02D5DE}" dt="2020-12-23T13:41:58.433" v="42755" actId="2711"/>
          <ac:spMkLst>
            <pc:docMk/>
            <pc:sldMk cId="3667173257" sldId="44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0.827" v="42756" actId="2711"/>
          <ac:spMkLst>
            <pc:docMk/>
            <pc:sldMk cId="3667173257" sldId="4443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6.307" v="42758" actId="2711"/>
        <pc:sldMkLst>
          <pc:docMk/>
          <pc:sldMk cId="176286142" sldId="4444"/>
        </pc:sldMkLst>
        <pc:spChg chg="mod">
          <ac:chgData name="Chris Speller" userId="0a97f007-b978-4543-a8a0-9ee0abccdf0a" providerId="ADAL" clId="{B8B649C5-C549-4FEB-BF49-7EEBAD02D5DE}" dt="2020-12-23T13:42:03.903" v="42757" actId="2711"/>
          <ac:spMkLst>
            <pc:docMk/>
            <pc:sldMk cId="176286142" sldId="44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6.307" v="42758" actId="2711"/>
          <ac:spMkLst>
            <pc:docMk/>
            <pc:sldMk cId="176286142" sldId="444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13.469" v="42760" actId="2711"/>
        <pc:sldMkLst>
          <pc:docMk/>
          <pc:sldMk cId="3917865069" sldId="4445"/>
        </pc:sldMkLst>
        <pc:spChg chg="mod">
          <ac:chgData name="Chris Speller" userId="0a97f007-b978-4543-a8a0-9ee0abccdf0a" providerId="ADAL" clId="{B8B649C5-C549-4FEB-BF49-7EEBAD02D5DE}" dt="2020-12-23T13:42:10.845" v="42759" actId="2711"/>
          <ac:spMkLst>
            <pc:docMk/>
            <pc:sldMk cId="3917865069" sldId="44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13.469" v="42760" actId="2711"/>
          <ac:spMkLst>
            <pc:docMk/>
            <pc:sldMk cId="3917865069" sldId="444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21.719" v="42762" actId="2711"/>
        <pc:sldMkLst>
          <pc:docMk/>
          <pc:sldMk cId="4165014203" sldId="4446"/>
        </pc:sldMkLst>
        <pc:spChg chg="mod">
          <ac:chgData name="Chris Speller" userId="0a97f007-b978-4543-a8a0-9ee0abccdf0a" providerId="ADAL" clId="{B8B649C5-C549-4FEB-BF49-7EEBAD02D5DE}" dt="2020-12-23T13:42:18.531" v="42761" actId="2711"/>
          <ac:spMkLst>
            <pc:docMk/>
            <pc:sldMk cId="4165014203" sldId="44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21.719" v="42762" actId="2711"/>
          <ac:spMkLst>
            <pc:docMk/>
            <pc:sldMk cId="4165014203" sldId="4446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2:36.225" v="7876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B8B649C5-C549-4FEB-BF49-7EEBAD02D5DE}" dt="2020-12-20T23:32:20.043" v="7866" actId="20577"/>
          <ac:spMkLst>
            <pc:docMk/>
            <pc:sldMk cId="4185594363" sldId="44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29.144" v="7873" actId="20577"/>
          <ac:spMkLst>
            <pc:docMk/>
            <pc:sldMk cId="4185594363" sldId="44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36.225" v="7876" actId="20577"/>
          <ac:spMkLst>
            <pc:docMk/>
            <pc:sldMk cId="4185594363" sldId="447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57.001" v="7855" actId="1076"/>
        <pc:sldMkLst>
          <pc:docMk/>
          <pc:sldMk cId="3319471592" sldId="4471"/>
        </pc:sldMkLst>
        <pc:spChg chg="mod">
          <ac:chgData name="Chris Speller" userId="0a97f007-b978-4543-a8a0-9ee0abccdf0a" providerId="ADAL" clId="{B8B649C5-C549-4FEB-BF49-7EEBAD02D5DE}" dt="2020-12-20T23:31:46.020" v="7850" actId="404"/>
          <ac:spMkLst>
            <pc:docMk/>
            <pc:sldMk cId="3319471592" sldId="44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0.109" v="7852" actId="404"/>
          <ac:spMkLst>
            <pc:docMk/>
            <pc:sldMk cId="3319471592" sldId="44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7.001" v="7855" actId="1076"/>
          <ac:spMkLst>
            <pc:docMk/>
            <pc:sldMk cId="3319471592" sldId="447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36.849" v="7847" actId="404"/>
        <pc:sldMkLst>
          <pc:docMk/>
          <pc:sldMk cId="1306398030" sldId="4472"/>
        </pc:sldMkLst>
        <pc:spChg chg="mod">
          <ac:chgData name="Chris Speller" userId="0a97f007-b978-4543-a8a0-9ee0abccdf0a" providerId="ADAL" clId="{B8B649C5-C549-4FEB-BF49-7EEBAD02D5DE}" dt="2020-12-20T23:31:29.256" v="7844" actId="20577"/>
          <ac:spMkLst>
            <pc:docMk/>
            <pc:sldMk cId="1306398030" sldId="44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26.594" v="7842" actId="404"/>
          <ac:spMkLst>
            <pc:docMk/>
            <pc:sldMk cId="1306398030" sldId="44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6.849" v="7847" actId="404"/>
          <ac:spMkLst>
            <pc:docMk/>
            <pc:sldMk cId="1306398030" sldId="44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39.361" v="7848" actId="404"/>
        <pc:sldMkLst>
          <pc:docMk/>
          <pc:sldMk cId="122000720" sldId="4473"/>
        </pc:sldMkLst>
        <pc:spChg chg="mod">
          <ac:chgData name="Chris Speller" userId="0a97f007-b978-4543-a8a0-9ee0abccdf0a" providerId="ADAL" clId="{B8B649C5-C549-4FEB-BF49-7EEBAD02D5DE}" dt="2020-12-20T23:31:31.679" v="7846" actId="20577"/>
          <ac:spMkLst>
            <pc:docMk/>
            <pc:sldMk cId="122000720" sldId="44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8.982" v="7837" actId="404"/>
          <ac:spMkLst>
            <pc:docMk/>
            <pc:sldMk cId="122000720" sldId="44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9.361" v="7848" actId="404"/>
          <ac:spMkLst>
            <pc:docMk/>
            <pc:sldMk cId="122000720" sldId="447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48.273" v="7827" actId="404"/>
        <pc:sldMkLst>
          <pc:docMk/>
          <pc:sldMk cId="3308131964" sldId="4474"/>
        </pc:sldMkLst>
        <pc:spChg chg="mod">
          <ac:chgData name="Chris Speller" userId="0a97f007-b978-4543-a8a0-9ee0abccdf0a" providerId="ADAL" clId="{B8B649C5-C549-4FEB-BF49-7EEBAD02D5DE}" dt="2020-12-20T23:30:40.999" v="7822" actId="404"/>
          <ac:spMkLst>
            <pc:docMk/>
            <pc:sldMk cId="3308131964" sldId="44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4.283" v="7824" actId="404"/>
          <ac:spMkLst>
            <pc:docMk/>
            <pc:sldMk cId="3308131964" sldId="44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8.273" v="7827" actId="404"/>
          <ac:spMkLst>
            <pc:docMk/>
            <pc:sldMk cId="3308131964" sldId="447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01.505" v="7833" actId="1076"/>
        <pc:sldMkLst>
          <pc:docMk/>
          <pc:sldMk cId="3121002040" sldId="4475"/>
        </pc:sldMkLst>
        <pc:spChg chg="mod">
          <ac:chgData name="Chris Speller" userId="0a97f007-b978-4543-a8a0-9ee0abccdf0a" providerId="ADAL" clId="{B8B649C5-C549-4FEB-BF49-7EEBAD02D5DE}" dt="2020-12-20T23:30:53.098" v="7829" actId="404"/>
          <ac:spMkLst>
            <pc:docMk/>
            <pc:sldMk cId="3121002040" sldId="44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56.740" v="7831" actId="404"/>
          <ac:spMkLst>
            <pc:docMk/>
            <pc:sldMk cId="3121002040" sldId="44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1.505" v="7833" actId="1076"/>
          <ac:spMkLst>
            <pc:docMk/>
            <pc:sldMk cId="3121002040" sldId="44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36.762" v="7820" actId="404"/>
        <pc:sldMkLst>
          <pc:docMk/>
          <pc:sldMk cId="1203657526" sldId="4476"/>
        </pc:sldMkLst>
        <pc:spChg chg="mod">
          <ac:chgData name="Chris Speller" userId="0a97f007-b978-4543-a8a0-9ee0abccdf0a" providerId="ADAL" clId="{B8B649C5-C549-4FEB-BF49-7EEBAD02D5DE}" dt="2020-12-20T23:30:33.755" v="7818" actId="20577"/>
          <ac:spMkLst>
            <pc:docMk/>
            <pc:sldMk cId="1203657526" sldId="44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36.762" v="7820" actId="404"/>
          <ac:spMkLst>
            <pc:docMk/>
            <pc:sldMk cId="1203657526" sldId="44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0:52:38.124" v="641" actId="20577"/>
          <ac:spMkLst>
            <pc:docMk/>
            <pc:sldMk cId="1203657526" sldId="44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0:28.751" v="7815" actId="404"/>
        <pc:sldMkLst>
          <pc:docMk/>
          <pc:sldMk cId="2098791717" sldId="4477"/>
        </pc:sldMkLst>
        <pc:spChg chg="mod">
          <ac:chgData name="Chris Speller" userId="0a97f007-b978-4543-a8a0-9ee0abccdf0a" providerId="ADAL" clId="{B8B649C5-C549-4FEB-BF49-7EEBAD02D5DE}" dt="2020-12-20T23:30:12.871" v="7808" actId="20577"/>
          <ac:spMkLst>
            <pc:docMk/>
            <pc:sldMk cId="2098791717" sldId="44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16.717" v="7810" actId="404"/>
          <ac:spMkLst>
            <pc:docMk/>
            <pc:sldMk cId="2098791717" sldId="44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28.751" v="7815" actId="404"/>
          <ac:spMkLst>
            <pc:docMk/>
            <pc:sldMk cId="2098791717" sldId="447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05.786" v="7805" actId="404"/>
        <pc:sldMkLst>
          <pc:docMk/>
          <pc:sldMk cId="3274112386" sldId="4478"/>
        </pc:sldMkLst>
        <pc:spChg chg="mod">
          <ac:chgData name="Chris Speller" userId="0a97f007-b978-4543-a8a0-9ee0abccdf0a" providerId="ADAL" clId="{B8B649C5-C549-4FEB-BF49-7EEBAD02D5DE}" dt="2020-12-20T23:30:00.135" v="7802" actId="20577"/>
          <ac:spMkLst>
            <pc:docMk/>
            <pc:sldMk cId="3274112386" sldId="44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2.941" v="7804" actId="404"/>
          <ac:spMkLst>
            <pc:docMk/>
            <pc:sldMk cId="3274112386" sldId="44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5.786" v="7805" actId="404"/>
          <ac:spMkLst>
            <pc:docMk/>
            <pc:sldMk cId="3274112386" sldId="447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54.541" v="7799" actId="404"/>
        <pc:sldMkLst>
          <pc:docMk/>
          <pc:sldMk cId="655253939" sldId="4479"/>
        </pc:sldMkLst>
        <pc:spChg chg="mod">
          <ac:chgData name="Chris Speller" userId="0a97f007-b978-4543-a8a0-9ee0abccdf0a" providerId="ADAL" clId="{B8B649C5-C549-4FEB-BF49-7EEBAD02D5DE}" dt="2020-12-20T23:29:49.149" v="7796" actId="20577"/>
          <ac:spMkLst>
            <pc:docMk/>
            <pc:sldMk cId="655253939" sldId="44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2.094" v="7798" actId="404"/>
          <ac:spMkLst>
            <pc:docMk/>
            <pc:sldMk cId="655253939" sldId="44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4.541" v="7799" actId="404"/>
          <ac:spMkLst>
            <pc:docMk/>
            <pc:sldMk cId="655253939" sldId="44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42.072" v="7792" actId="1076"/>
        <pc:sldMkLst>
          <pc:docMk/>
          <pc:sldMk cId="3993220569" sldId="4480"/>
        </pc:sldMkLst>
        <pc:spChg chg="mod">
          <ac:chgData name="Chris Speller" userId="0a97f007-b978-4543-a8a0-9ee0abccdf0a" providerId="ADAL" clId="{B8B649C5-C549-4FEB-BF49-7EEBAD02D5DE}" dt="2020-12-20T23:29:33.253" v="7786" actId="404"/>
          <ac:spMkLst>
            <pc:docMk/>
            <pc:sldMk cId="3993220569" sldId="44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37.293" v="7789" actId="404"/>
          <ac:spMkLst>
            <pc:docMk/>
            <pc:sldMk cId="3993220569" sldId="44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42.072" v="7792" actId="1076"/>
          <ac:spMkLst>
            <pc:docMk/>
            <pc:sldMk cId="3993220569" sldId="448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17:48.258" v="897"/>
        <pc:sldMkLst>
          <pc:docMk/>
          <pc:sldMk cId="2476759425" sldId="4481"/>
        </pc:sldMkLst>
      </pc:sldChg>
      <pc:sldChg chg="modSp add mod modAnim">
        <pc:chgData name="Chris Speller" userId="0a97f007-b978-4543-a8a0-9ee0abccdf0a" providerId="ADAL" clId="{B8B649C5-C549-4FEB-BF49-7EEBAD02D5DE}" dt="2020-12-20T23:29:23.661" v="7783" actId="2711"/>
        <pc:sldMkLst>
          <pc:docMk/>
          <pc:sldMk cId="4191087365" sldId="4481"/>
        </pc:sldMkLst>
        <pc:spChg chg="mod">
          <ac:chgData name="Chris Speller" userId="0a97f007-b978-4543-a8a0-9ee0abccdf0a" providerId="ADAL" clId="{B8B649C5-C549-4FEB-BF49-7EEBAD02D5DE}" dt="2020-12-20T23:29:20.333" v="7780" actId="2711"/>
          <ac:spMkLst>
            <pc:docMk/>
            <pc:sldMk cId="4191087365" sldId="44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23.661" v="7783" actId="2711"/>
          <ac:spMkLst>
            <pc:docMk/>
            <pc:sldMk cId="4191087365" sldId="44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19:14.044" v="991" actId="20577"/>
          <ac:spMkLst>
            <pc:docMk/>
            <pc:sldMk cId="4191087365" sldId="44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08.567" v="7777" actId="404"/>
        <pc:sldMkLst>
          <pc:docMk/>
          <pc:sldMk cId="1001161511" sldId="4482"/>
        </pc:sldMkLst>
        <pc:spChg chg="mod">
          <ac:chgData name="Chris Speller" userId="0a97f007-b978-4543-a8a0-9ee0abccdf0a" providerId="ADAL" clId="{B8B649C5-C549-4FEB-BF49-7EEBAD02D5DE}" dt="2020-12-20T23:29:00.324" v="7773" actId="403"/>
          <ac:spMkLst>
            <pc:docMk/>
            <pc:sldMk cId="1001161511" sldId="44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3.446" v="7775" actId="404"/>
          <ac:spMkLst>
            <pc:docMk/>
            <pc:sldMk cId="1001161511" sldId="44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8.567" v="7777" actId="404"/>
          <ac:spMkLst>
            <pc:docMk/>
            <pc:sldMk cId="1001161511" sldId="44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55.247" v="7769" actId="1076"/>
        <pc:sldMkLst>
          <pc:docMk/>
          <pc:sldMk cId="2555301501" sldId="4483"/>
        </pc:sldMkLst>
        <pc:spChg chg="mod">
          <ac:chgData name="Chris Speller" userId="0a97f007-b978-4543-a8a0-9ee0abccdf0a" providerId="ADAL" clId="{B8B649C5-C549-4FEB-BF49-7EEBAD02D5DE}" dt="2020-12-20T23:28:47.840" v="7765" actId="20577"/>
          <ac:spMkLst>
            <pc:docMk/>
            <pc:sldMk cId="2555301501" sldId="44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0.496" v="7767" actId="404"/>
          <ac:spMkLst>
            <pc:docMk/>
            <pc:sldMk cId="2555301501" sldId="44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5.247" v="7769" actId="1076"/>
          <ac:spMkLst>
            <pc:docMk/>
            <pc:sldMk cId="2555301501" sldId="44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34.203" v="7760" actId="404"/>
        <pc:sldMkLst>
          <pc:docMk/>
          <pc:sldMk cId="3424583552" sldId="4484"/>
        </pc:sldMkLst>
        <pc:spChg chg="mod">
          <ac:chgData name="Chris Speller" userId="0a97f007-b978-4543-a8a0-9ee0abccdf0a" providerId="ADAL" clId="{B8B649C5-C549-4FEB-BF49-7EEBAD02D5DE}" dt="2020-12-20T23:28:28.439" v="7757" actId="404"/>
          <ac:spMkLst>
            <pc:docMk/>
            <pc:sldMk cId="3424583552" sldId="44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1.765" v="7759" actId="404"/>
          <ac:spMkLst>
            <pc:docMk/>
            <pc:sldMk cId="3424583552" sldId="44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4.203" v="7760" actId="404"/>
          <ac:spMkLst>
            <pc:docMk/>
            <pc:sldMk cId="3424583552" sldId="448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8:37.772" v="7761" actId="404"/>
        <pc:sldMkLst>
          <pc:docMk/>
          <pc:sldMk cId="702878474" sldId="4485"/>
        </pc:sldMkLst>
        <pc:spChg chg="mod">
          <ac:chgData name="Chris Speller" userId="0a97f007-b978-4543-a8a0-9ee0abccdf0a" providerId="ADAL" clId="{B8B649C5-C549-4FEB-BF49-7EEBAD02D5DE}" dt="2020-12-20T23:28:16.221" v="7751" actId="404"/>
          <ac:spMkLst>
            <pc:docMk/>
            <pc:sldMk cId="702878474" sldId="44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20.939" v="7753" actId="404"/>
          <ac:spMkLst>
            <pc:docMk/>
            <pc:sldMk cId="702878474" sldId="44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7.772" v="7761" actId="404"/>
          <ac:spMkLst>
            <pc:docMk/>
            <pc:sldMk cId="702878474" sldId="448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47:32.706" v="1416"/>
        <pc:sldMkLst>
          <pc:docMk/>
          <pc:sldMk cId="2933405920" sldId="4486"/>
        </pc:sldMkLst>
      </pc:sldChg>
      <pc:sldChg chg="modSp add mod">
        <pc:chgData name="Chris Speller" userId="0a97f007-b978-4543-a8a0-9ee0abccdf0a" providerId="ADAL" clId="{B8B649C5-C549-4FEB-BF49-7EEBAD02D5DE}" dt="2020-12-20T23:28:11.148" v="7749" actId="404"/>
        <pc:sldMkLst>
          <pc:docMk/>
          <pc:sldMk cId="3865675001" sldId="4486"/>
        </pc:sldMkLst>
        <pc:spChg chg="mod">
          <ac:chgData name="Chris Speller" userId="0a97f007-b978-4543-a8a0-9ee0abccdf0a" providerId="ADAL" clId="{B8B649C5-C549-4FEB-BF49-7EEBAD02D5DE}" dt="2020-12-20T23:28:05.717" v="7746" actId="20577"/>
          <ac:spMkLst>
            <pc:docMk/>
            <pc:sldMk cId="3865675001" sldId="44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08.997" v="7748" actId="404"/>
          <ac:spMkLst>
            <pc:docMk/>
            <pc:sldMk cId="3865675001" sldId="44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11.148" v="7749" actId="404"/>
          <ac:spMkLst>
            <pc:docMk/>
            <pc:sldMk cId="3865675001" sldId="448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16.396" v="7779" actId="2711"/>
        <pc:sldMkLst>
          <pc:docMk/>
          <pc:sldMk cId="403734499" sldId="4487"/>
        </pc:sldMkLst>
        <pc:spChg chg="mod">
          <ac:chgData name="Chris Speller" userId="0a97f007-b978-4543-a8a0-9ee0abccdf0a" providerId="ADAL" clId="{B8B649C5-C549-4FEB-BF49-7EEBAD02D5DE}" dt="2020-12-20T23:29:12.972" v="7778" actId="2711"/>
          <ac:spMkLst>
            <pc:docMk/>
            <pc:sldMk cId="403734499" sldId="44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16.396" v="7779" actId="2711"/>
          <ac:spMkLst>
            <pc:docMk/>
            <pc:sldMk cId="403734499" sldId="44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49:15.300" v="1517" actId="20577"/>
          <ac:spMkLst>
            <pc:docMk/>
            <pc:sldMk cId="403734499" sldId="448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58.456" v="7743" actId="404"/>
        <pc:sldMkLst>
          <pc:docMk/>
          <pc:sldMk cId="2123053770" sldId="4488"/>
        </pc:sldMkLst>
        <pc:spChg chg="mod">
          <ac:chgData name="Chris Speller" userId="0a97f007-b978-4543-a8a0-9ee0abccdf0a" providerId="ADAL" clId="{B8B649C5-C549-4FEB-BF49-7EEBAD02D5DE}" dt="2020-12-20T23:27:55.019" v="7741" actId="404"/>
          <ac:spMkLst>
            <pc:docMk/>
            <pc:sldMk cId="2123053770" sldId="44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58.456" v="7743" actId="404"/>
          <ac:spMkLst>
            <pc:docMk/>
            <pc:sldMk cId="2123053770" sldId="44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52:07.052" v="1623" actId="20577"/>
          <ac:spMkLst>
            <pc:docMk/>
            <pc:sldMk cId="2123053770" sldId="448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49.463" v="7739" actId="404"/>
        <pc:sldMkLst>
          <pc:docMk/>
          <pc:sldMk cId="2730185352" sldId="4489"/>
        </pc:sldMkLst>
        <pc:spChg chg="mod">
          <ac:chgData name="Chris Speller" userId="0a97f007-b978-4543-a8a0-9ee0abccdf0a" providerId="ADAL" clId="{B8B649C5-C549-4FEB-BF49-7EEBAD02D5DE}" dt="2020-12-20T23:27:43.603" v="7736" actId="404"/>
          <ac:spMkLst>
            <pc:docMk/>
            <pc:sldMk cId="2730185352" sldId="44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7.604" v="7738" actId="404"/>
          <ac:spMkLst>
            <pc:docMk/>
            <pc:sldMk cId="2730185352" sldId="44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9.463" v="7739" actId="404"/>
          <ac:spMkLst>
            <pc:docMk/>
            <pc:sldMk cId="2730185352" sldId="448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6:12.752" v="7734" actId="404"/>
        <pc:sldMkLst>
          <pc:docMk/>
          <pc:sldMk cId="3541113331" sldId="4490"/>
        </pc:sldMkLst>
        <pc:spChg chg="mod">
          <ac:chgData name="Chris Speller" userId="0a97f007-b978-4543-a8a0-9ee0abccdf0a" providerId="ADAL" clId="{B8B649C5-C549-4FEB-BF49-7EEBAD02D5DE}" dt="2020-12-20T23:26:03.578" v="7731" actId="404"/>
          <ac:spMkLst>
            <pc:docMk/>
            <pc:sldMk cId="3541113331" sldId="44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0.523" v="7733" actId="404"/>
          <ac:spMkLst>
            <pc:docMk/>
            <pc:sldMk cId="3541113331" sldId="44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2.752" v="7734" actId="404"/>
          <ac:spMkLst>
            <pc:docMk/>
            <pc:sldMk cId="3541113331" sldId="449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5:12:31.540" v="1872"/>
        <pc:sldMkLst>
          <pc:docMk/>
          <pc:sldMk cId="691916376" sldId="4491"/>
        </pc:sldMkLst>
      </pc:sldChg>
      <pc:sldChg chg="add del">
        <pc:chgData name="Chris Speller" userId="0a97f007-b978-4543-a8a0-9ee0abccdf0a" providerId="ADAL" clId="{B8B649C5-C549-4FEB-BF49-7EEBAD02D5DE}" dt="2020-12-20T15:13:35.529" v="1874"/>
        <pc:sldMkLst>
          <pc:docMk/>
          <pc:sldMk cId="2634924759" sldId="4491"/>
        </pc:sldMkLst>
      </pc:sldChg>
      <pc:sldChg chg="modSp add">
        <pc:chgData name="Chris Speller" userId="0a97f007-b978-4543-a8a0-9ee0abccdf0a" providerId="ADAL" clId="{B8B649C5-C549-4FEB-BF49-7EEBAD02D5DE}" dt="2020-12-20T15:13:45.214" v="1878" actId="20577"/>
        <pc:sldMkLst>
          <pc:docMk/>
          <pc:sldMk cId="3459164693" sldId="4491"/>
        </pc:sldMkLst>
        <pc:spChg chg="mod">
          <ac:chgData name="Chris Speller" userId="0a97f007-b978-4543-a8a0-9ee0abccdf0a" providerId="ADAL" clId="{B8B649C5-C549-4FEB-BF49-7EEBAD02D5DE}" dt="2020-12-20T15:13:38.704" v="1876" actId="20577"/>
          <ac:spMkLst>
            <pc:docMk/>
            <pc:sldMk cId="3459164693" sldId="44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0.287" v="1877" actId="20577"/>
          <ac:spMkLst>
            <pc:docMk/>
            <pc:sldMk cId="3459164693" sldId="44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5.214" v="1878" actId="20577"/>
          <ac:spMkLst>
            <pc:docMk/>
            <pc:sldMk cId="3459164693" sldId="449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5:54.851" v="7729" actId="404"/>
        <pc:sldMkLst>
          <pc:docMk/>
          <pc:sldMk cId="2688760331" sldId="4492"/>
        </pc:sldMkLst>
        <pc:spChg chg="mod">
          <ac:chgData name="Chris Speller" userId="0a97f007-b978-4543-a8a0-9ee0abccdf0a" providerId="ADAL" clId="{B8B649C5-C549-4FEB-BF49-7EEBAD02D5DE}" dt="2020-12-20T23:24:46.090" v="7697" actId="404"/>
          <ac:spMkLst>
            <pc:docMk/>
            <pc:sldMk cId="2688760331" sldId="44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2.836" v="7728" actId="20577"/>
          <ac:spMkLst>
            <pc:docMk/>
            <pc:sldMk cId="2688760331" sldId="44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4.851" v="7729" actId="404"/>
          <ac:spMkLst>
            <pc:docMk/>
            <pc:sldMk cId="2688760331" sldId="449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4:40.177" v="7695" actId="1076"/>
        <pc:sldMkLst>
          <pc:docMk/>
          <pc:sldMk cId="485137838" sldId="4493"/>
        </pc:sldMkLst>
        <pc:spChg chg="mod">
          <ac:chgData name="Chris Speller" userId="0a97f007-b978-4543-a8a0-9ee0abccdf0a" providerId="ADAL" clId="{B8B649C5-C549-4FEB-BF49-7EEBAD02D5DE}" dt="2020-12-20T23:24:32.345" v="7691" actId="404"/>
          <ac:spMkLst>
            <pc:docMk/>
            <pc:sldMk cId="485137838" sldId="44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35.745" v="7693" actId="404"/>
          <ac:spMkLst>
            <pc:docMk/>
            <pc:sldMk cId="485137838" sldId="44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40.177" v="7695" actId="1076"/>
          <ac:spMkLst>
            <pc:docMk/>
            <pc:sldMk cId="485137838" sldId="449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4:26.188" v="7689" actId="404"/>
        <pc:sldMkLst>
          <pc:docMk/>
          <pc:sldMk cId="2464060000" sldId="4494"/>
        </pc:sldMkLst>
        <pc:spChg chg="mod">
          <ac:chgData name="Chris Speller" userId="0a97f007-b978-4543-a8a0-9ee0abccdf0a" providerId="ADAL" clId="{B8B649C5-C549-4FEB-BF49-7EEBAD02D5DE}" dt="2020-12-20T23:24:20.167" v="7686" actId="404"/>
          <ac:spMkLst>
            <pc:docMk/>
            <pc:sldMk cId="2464060000" sldId="44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3.890" v="7688" actId="404"/>
          <ac:spMkLst>
            <pc:docMk/>
            <pc:sldMk cId="2464060000" sldId="44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6.188" v="7689" actId="404"/>
          <ac:spMkLst>
            <pc:docMk/>
            <pc:sldMk cId="2464060000" sldId="449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3:59.273" v="7676" actId="404"/>
        <pc:sldMkLst>
          <pc:docMk/>
          <pc:sldMk cId="947543047" sldId="4495"/>
        </pc:sldMkLst>
        <pc:spChg chg="mod">
          <ac:chgData name="Chris Speller" userId="0a97f007-b978-4543-a8a0-9ee0abccdf0a" providerId="ADAL" clId="{B8B649C5-C549-4FEB-BF49-7EEBAD02D5DE}" dt="2020-12-20T23:23:56.753" v="7675" actId="404"/>
          <ac:spMkLst>
            <pc:docMk/>
            <pc:sldMk cId="947543047" sldId="44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3.611" v="7674" actId="404"/>
          <ac:spMkLst>
            <pc:docMk/>
            <pc:sldMk cId="947543047" sldId="44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9.273" v="7676" actId="404"/>
          <ac:spMkLst>
            <pc:docMk/>
            <pc:sldMk cId="947543047" sldId="449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3:44.971" v="7671" actId="1076"/>
        <pc:sldMkLst>
          <pc:docMk/>
          <pc:sldMk cId="2957512476" sldId="4496"/>
        </pc:sldMkLst>
        <pc:spChg chg="mod">
          <ac:chgData name="Chris Speller" userId="0a97f007-b978-4543-a8a0-9ee0abccdf0a" providerId="ADAL" clId="{B8B649C5-C549-4FEB-BF49-7EEBAD02D5DE}" dt="2020-12-20T23:23:36.857" v="7667" actId="404"/>
          <ac:spMkLst>
            <pc:docMk/>
            <pc:sldMk cId="2957512476" sldId="44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0.805" v="7669" actId="404"/>
          <ac:spMkLst>
            <pc:docMk/>
            <pc:sldMk cId="2957512476" sldId="44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4.971" v="7671" actId="1076"/>
          <ac:spMkLst>
            <pc:docMk/>
            <pc:sldMk cId="2957512476" sldId="4496"/>
            <ac:spMk id="12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3:11.263" v="7665" actId="2711"/>
        <pc:sldMkLst>
          <pc:docMk/>
          <pc:sldMk cId="3798357496" sldId="4497"/>
        </pc:sldMkLst>
        <pc:spChg chg="mod">
          <ac:chgData name="Chris Speller" userId="0a97f007-b978-4543-a8a0-9ee0abccdf0a" providerId="ADAL" clId="{B8B649C5-C549-4FEB-BF49-7EEBAD02D5DE}" dt="2020-12-20T23:23:00.130" v="7661" actId="404"/>
          <ac:spMkLst>
            <pc:docMk/>
            <pc:sldMk cId="3798357496" sldId="44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03.515" v="7663" actId="404"/>
          <ac:spMkLst>
            <pc:docMk/>
            <pc:sldMk cId="3798357496" sldId="44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11.263" v="7665" actId="2711"/>
          <ac:spMkLst>
            <pc:docMk/>
            <pc:sldMk cId="3798357496" sldId="449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3" creationId="{9E3CFBE6-AF94-4F0C-9830-21B4803EF836}"/>
          </ac:picMkLst>
        </pc:pic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4" creationId="{0C432F03-CC51-4487-950F-C11EF25AEC55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0T23:24:15.464" v="7684" actId="403"/>
        <pc:sldMkLst>
          <pc:docMk/>
          <pc:sldMk cId="4182356963" sldId="4498"/>
        </pc:sldMkLst>
        <pc:spChg chg="mod">
          <ac:chgData name="Chris Speller" userId="0a97f007-b978-4543-a8a0-9ee0abccdf0a" providerId="ADAL" clId="{B8B649C5-C549-4FEB-BF49-7EEBAD02D5DE}" dt="2020-12-20T23:24:05.379" v="7678" actId="404"/>
          <ac:spMkLst>
            <pc:docMk/>
            <pc:sldMk cId="4182356963" sldId="44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08.932" v="7680" actId="404"/>
          <ac:spMkLst>
            <pc:docMk/>
            <pc:sldMk cId="4182356963" sldId="44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15.464" v="7684" actId="403"/>
          <ac:spMkLst>
            <pc:docMk/>
            <pc:sldMk cId="4182356963" sldId="4498"/>
            <ac:spMk id="12" creationId="{00000000-0000-0000-0000-000000000000}"/>
          </ac:spMkLst>
        </pc:spChg>
      </pc:sldChg>
      <pc:sldChg chg="delSp modSp add modAnim">
        <pc:chgData name="Chris Speller" userId="0a97f007-b978-4543-a8a0-9ee0abccdf0a" providerId="ADAL" clId="{B8B649C5-C549-4FEB-BF49-7EEBAD02D5DE}" dt="2020-12-20T15:43:55.158" v="2713" actId="120"/>
        <pc:sldMkLst>
          <pc:docMk/>
          <pc:sldMk cId="3730039369" sldId="4499"/>
        </pc:sldMkLst>
        <pc:spChg chg="mod">
          <ac:chgData name="Chris Speller" userId="0a97f007-b978-4543-a8a0-9ee0abccdf0a" providerId="ADAL" clId="{B8B649C5-C549-4FEB-BF49-7EEBAD02D5DE}" dt="2020-12-20T15:42:36.935" v="2679" actId="20577"/>
          <ac:spMkLst>
            <pc:docMk/>
            <pc:sldMk cId="3730039369" sldId="44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2:45.557" v="2682" actId="20577"/>
          <ac:spMkLst>
            <pc:docMk/>
            <pc:sldMk cId="3730039369" sldId="4499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0T15:43:55.158" v="2713" actId="120"/>
          <ac:spMkLst>
            <pc:docMk/>
            <pc:sldMk cId="3730039369" sldId="449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2:50.888" v="7659" actId="2711"/>
        <pc:sldMkLst>
          <pc:docMk/>
          <pc:sldMk cId="3077886789" sldId="4500"/>
        </pc:sldMkLst>
        <pc:spChg chg="mod">
          <ac:chgData name="Chris Speller" userId="0a97f007-b978-4543-a8a0-9ee0abccdf0a" providerId="ADAL" clId="{B8B649C5-C549-4FEB-BF49-7EEBAD02D5DE}" dt="2020-12-20T23:22:48.179" v="7658" actId="2711"/>
          <ac:spMkLst>
            <pc:docMk/>
            <pc:sldMk cId="3077886789" sldId="45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50.888" v="7659" actId="2711"/>
          <ac:spMkLst>
            <pc:docMk/>
            <pc:sldMk cId="3077886789" sldId="45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6:39.494" v="2898" actId="122"/>
          <ac:spMkLst>
            <pc:docMk/>
            <pc:sldMk cId="3077886789" sldId="45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5:49:23.521" v="2904" actId="20577"/>
        <pc:sldMkLst>
          <pc:docMk/>
          <pc:sldMk cId="736403741" sldId="4501"/>
        </pc:sldMkLst>
        <pc:spChg chg="mod">
          <ac:chgData name="Chris Speller" userId="0a97f007-b978-4543-a8a0-9ee0abccdf0a" providerId="ADAL" clId="{B8B649C5-C549-4FEB-BF49-7EEBAD02D5DE}" dt="2020-12-20T15:49:23.521" v="2904" actId="20577"/>
          <ac:spMkLst>
            <pc:docMk/>
            <pc:sldMk cId="736403741" sldId="4501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2:43.261" v="7657" actId="20577"/>
        <pc:sldMkLst>
          <pc:docMk/>
          <pc:sldMk cId="1213576290" sldId="4502"/>
        </pc:sldMkLst>
        <pc:spChg chg="mod">
          <ac:chgData name="Chris Speller" userId="0a97f007-b978-4543-a8a0-9ee0abccdf0a" providerId="ADAL" clId="{B8B649C5-C549-4FEB-BF49-7EEBAD02D5DE}" dt="2020-12-20T23:22:43.261" v="7657" actId="20577"/>
          <ac:spMkLst>
            <pc:docMk/>
            <pc:sldMk cId="1213576290" sldId="45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22.845" v="7619" actId="2711"/>
          <ac:spMkLst>
            <pc:docMk/>
            <pc:sldMk cId="1213576290" sldId="45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56:33.807" v="2930" actId="20577"/>
          <ac:spMkLst>
            <pc:docMk/>
            <pc:sldMk cId="1213576290" sldId="45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6:14:34.009" v="3047" actId="6549"/>
        <pc:sldMkLst>
          <pc:docMk/>
          <pc:sldMk cId="1641048486" sldId="4503"/>
        </pc:sldMkLst>
        <pc:spChg chg="mod">
          <ac:chgData name="Chris Speller" userId="0a97f007-b978-4543-a8a0-9ee0abccdf0a" providerId="ADAL" clId="{B8B649C5-C549-4FEB-BF49-7EEBAD02D5DE}" dt="2020-12-20T16:14:27.686" v="3041" actId="20577"/>
          <ac:spMkLst>
            <pc:docMk/>
            <pc:sldMk cId="1641048486" sldId="45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4:34.009" v="3047" actId="6549"/>
          <ac:spMkLst>
            <pc:docMk/>
            <pc:sldMk cId="1641048486" sldId="4503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6:13:29.454" v="2969"/>
        <pc:sldMkLst>
          <pc:docMk/>
          <pc:sldMk cId="3692898237" sldId="4503"/>
        </pc:sldMkLst>
      </pc:sldChg>
      <pc:sldChg chg="add">
        <pc:chgData name="Chris Speller" userId="0a97f007-b978-4543-a8a0-9ee0abccdf0a" providerId="ADAL" clId="{B8B649C5-C549-4FEB-BF49-7EEBAD02D5DE}" dt="2020-12-20T16:14:43.191" v="3048"/>
        <pc:sldMkLst>
          <pc:docMk/>
          <pc:sldMk cId="3511991253" sldId="4504"/>
        </pc:sldMkLst>
      </pc:sldChg>
      <pc:sldChg chg="addSp modSp add modAnim">
        <pc:chgData name="Chris Speller" userId="0a97f007-b978-4543-a8a0-9ee0abccdf0a" providerId="ADAL" clId="{B8B649C5-C549-4FEB-BF49-7EEBAD02D5DE}" dt="2020-12-20T16:17:54.144" v="3134" actId="20577"/>
        <pc:sldMkLst>
          <pc:docMk/>
          <pc:sldMk cId="1337658057" sldId="4505"/>
        </pc:sldMkLst>
        <pc:spChg chg="mod">
          <ac:chgData name="Chris Speller" userId="0a97f007-b978-4543-a8a0-9ee0abccdf0a" providerId="ADAL" clId="{B8B649C5-C549-4FEB-BF49-7EEBAD02D5DE}" dt="2020-12-20T16:15:08.512" v="3050"/>
          <ac:spMkLst>
            <pc:docMk/>
            <pc:sldMk cId="1337658057" sldId="450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17:54.144" v="3134" actId="20577"/>
          <ac:spMkLst>
            <pc:docMk/>
            <pc:sldMk cId="1337658057" sldId="4505"/>
            <ac:spMk id="12" creationId="{6C159A82-0688-4DFA-9D15-0584E172CEC9}"/>
          </ac:spMkLst>
        </pc:spChg>
      </pc:sldChg>
      <pc:sldChg chg="modSp add mod">
        <pc:chgData name="Chris Speller" userId="0a97f007-b978-4543-a8a0-9ee0abccdf0a" providerId="ADAL" clId="{B8B649C5-C549-4FEB-BF49-7EEBAD02D5DE}" dt="2020-12-20T23:22:09.101" v="7617" actId="2711"/>
        <pc:sldMkLst>
          <pc:docMk/>
          <pc:sldMk cId="2660690658" sldId="4505"/>
        </pc:sldMkLst>
        <pc:spChg chg="mod">
          <ac:chgData name="Chris Speller" userId="0a97f007-b978-4543-a8a0-9ee0abccdf0a" providerId="ADAL" clId="{B8B649C5-C549-4FEB-BF49-7EEBAD02D5DE}" dt="2020-12-20T23:22:09.101" v="7617" actId="2711"/>
          <ac:spMkLst>
            <pc:docMk/>
            <pc:sldMk cId="2660690658" sldId="45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3:35.022" v="3313" actId="20577"/>
          <ac:spMkLst>
            <pc:docMk/>
            <pc:sldMk cId="2660690658" sldId="4505"/>
            <ac:spMk id="12" creationId="{6C159A82-0688-4DFA-9D15-0584E172CEC9}"/>
          </ac:spMkLst>
        </pc:spChg>
      </pc:sldChg>
      <pc:sldChg chg="add">
        <pc:chgData name="Chris Speller" userId="0a97f007-b978-4543-a8a0-9ee0abccdf0a" providerId="ADAL" clId="{B8B649C5-C549-4FEB-BF49-7EEBAD02D5DE}" dt="2020-12-20T16:17:57.802" v="3135"/>
        <pc:sldMkLst>
          <pc:docMk/>
          <pc:sldMk cId="358377127" sldId="4506"/>
        </pc:sldMkLst>
      </pc:sldChg>
      <pc:sldChg chg="modSp add">
        <pc:chgData name="Chris Speller" userId="0a97f007-b978-4543-a8a0-9ee0abccdf0a" providerId="ADAL" clId="{B8B649C5-C549-4FEB-BF49-7EEBAD02D5DE}" dt="2020-12-20T23:21:52.315" v="7614" actId="2711"/>
        <pc:sldMkLst>
          <pc:docMk/>
          <pc:sldMk cId="1694247225" sldId="4506"/>
        </pc:sldMkLst>
        <pc:spChg chg="mod">
          <ac:chgData name="Chris Speller" userId="0a97f007-b978-4543-a8a0-9ee0abccdf0a" providerId="ADAL" clId="{B8B649C5-C549-4FEB-BF49-7EEBAD02D5DE}" dt="2020-12-20T23:21:47.987" v="7613" actId="2711"/>
          <ac:spMkLst>
            <pc:docMk/>
            <pc:sldMk cId="1694247225" sldId="45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2.315" v="7614" actId="2711"/>
          <ac:spMkLst>
            <pc:docMk/>
            <pc:sldMk cId="1694247225" sldId="45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5:14.128" v="3323" actId="20577"/>
          <ac:spMkLst>
            <pc:docMk/>
            <pc:sldMk cId="1694247225" sldId="45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30.458" v="3138"/>
        <pc:sldMkLst>
          <pc:docMk/>
          <pc:sldMk cId="2051611634" sldId="4506"/>
        </pc:sldMkLst>
      </pc:sldChg>
      <pc:sldChg chg="modSp add mod modAnim">
        <pc:chgData name="Chris Speller" userId="0a97f007-b978-4543-a8a0-9ee0abccdf0a" providerId="ADAL" clId="{B8B649C5-C549-4FEB-BF49-7EEBAD02D5DE}" dt="2020-12-20T23:21:44.384" v="7612" actId="14100"/>
        <pc:sldMkLst>
          <pc:docMk/>
          <pc:sldMk cId="1078048550" sldId="4507"/>
        </pc:sldMkLst>
        <pc:spChg chg="mod">
          <ac:chgData name="Chris Speller" userId="0a97f007-b978-4543-a8a0-9ee0abccdf0a" providerId="ADAL" clId="{B8B649C5-C549-4FEB-BF49-7EEBAD02D5DE}" dt="2020-12-20T23:21:44.384" v="7612" actId="14100"/>
          <ac:spMkLst>
            <pc:docMk/>
            <pc:sldMk cId="1078048550" sldId="45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39.982" v="7610" actId="14100"/>
          <ac:spMkLst>
            <pc:docMk/>
            <pc:sldMk cId="1078048550" sldId="45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7:17.919" v="3481" actId="20577"/>
          <ac:spMkLst>
            <pc:docMk/>
            <pc:sldMk cId="1078048550" sldId="4507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2735887015" sldId="4507"/>
        </pc:sldMkLst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3297022532" sldId="4508"/>
        </pc:sldMkLst>
      </pc:sldChg>
      <pc:sldChg chg="modSp add mod">
        <pc:chgData name="Chris Speller" userId="0a97f007-b978-4543-a8a0-9ee0abccdf0a" providerId="ADAL" clId="{B8B649C5-C549-4FEB-BF49-7EEBAD02D5DE}" dt="2020-12-20T23:20:51.744" v="7591" actId="1076"/>
        <pc:sldMkLst>
          <pc:docMk/>
          <pc:sldMk cId="3784380725" sldId="4508"/>
        </pc:sldMkLst>
        <pc:spChg chg="mod">
          <ac:chgData name="Chris Speller" userId="0a97f007-b978-4543-a8a0-9ee0abccdf0a" providerId="ADAL" clId="{B8B649C5-C549-4FEB-BF49-7EEBAD02D5DE}" dt="2020-12-20T23:20:41.260" v="7586" actId="404"/>
          <ac:spMkLst>
            <pc:docMk/>
            <pc:sldMk cId="3784380725" sldId="45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47.394" v="7589" actId="404"/>
          <ac:spMkLst>
            <pc:docMk/>
            <pc:sldMk cId="3784380725" sldId="45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51.744" v="7591" actId="1076"/>
          <ac:spMkLst>
            <pc:docMk/>
            <pc:sldMk cId="3784380725" sldId="4508"/>
            <ac:spMk id="14" creationId="{37BD3C66-C1BB-4A75-96FE-EE6697A5F5E7}"/>
          </ac:spMkLst>
        </pc:spChg>
      </pc:sldChg>
      <pc:sldChg chg="add del">
        <pc:chgData name="Chris Speller" userId="0a97f007-b978-4543-a8a0-9ee0abccdf0a" providerId="ADAL" clId="{B8B649C5-C549-4FEB-BF49-7EEBAD02D5DE}" dt="2020-12-20T16:29:49.268" v="3618"/>
        <pc:sldMkLst>
          <pc:docMk/>
          <pc:sldMk cId="181795642" sldId="4509"/>
        </pc:sldMkLst>
      </pc:sldChg>
      <pc:sldChg chg="add del">
        <pc:chgData name="Chris Speller" userId="0a97f007-b978-4543-a8a0-9ee0abccdf0a" providerId="ADAL" clId="{B8B649C5-C549-4FEB-BF49-7EEBAD02D5DE}" dt="2020-12-20T19:32:51.227" v="3665"/>
        <pc:sldMkLst>
          <pc:docMk/>
          <pc:sldMk cId="1143516854" sldId="4509"/>
        </pc:sldMkLst>
      </pc:sldChg>
      <pc:sldChg chg="modSp add">
        <pc:chgData name="Chris Speller" userId="0a97f007-b978-4543-a8a0-9ee0abccdf0a" providerId="ADAL" clId="{B8B649C5-C549-4FEB-BF49-7EEBAD02D5DE}" dt="2020-12-20T23:20:26.327" v="7583" actId="2711"/>
        <pc:sldMkLst>
          <pc:docMk/>
          <pc:sldMk cId="2979925668" sldId="4509"/>
        </pc:sldMkLst>
        <pc:spChg chg="mod">
          <ac:chgData name="Chris Speller" userId="0a97f007-b978-4543-a8a0-9ee0abccdf0a" providerId="ADAL" clId="{B8B649C5-C549-4FEB-BF49-7EEBAD02D5DE}" dt="2020-12-20T23:20:23.312" v="7582" actId="2711"/>
          <ac:spMkLst>
            <pc:docMk/>
            <pc:sldMk cId="2979925668" sldId="45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26.327" v="7583" actId="2711"/>
          <ac:spMkLst>
            <pc:docMk/>
            <pc:sldMk cId="2979925668" sldId="45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33:28.655" v="3683" actId="20577"/>
          <ac:spMkLst>
            <pc:docMk/>
            <pc:sldMk cId="2979925668" sldId="4509"/>
            <ac:spMk id="13" creationId="{548D03C2-A8EB-4F9B-9C8B-3BAD4877DE97}"/>
          </ac:spMkLst>
        </pc:spChg>
      </pc:sldChg>
      <pc:sldChg chg="add">
        <pc:chgData name="Chris Speller" userId="0a97f007-b978-4543-a8a0-9ee0abccdf0a" providerId="ADAL" clId="{B8B649C5-C549-4FEB-BF49-7EEBAD02D5DE}" dt="2020-12-20T19:33:47.486" v="3684"/>
        <pc:sldMkLst>
          <pc:docMk/>
          <pc:sldMk cId="696110256" sldId="4510"/>
        </pc:sldMkLst>
      </pc:sldChg>
      <pc:sldChg chg="modSp add modAnim">
        <pc:chgData name="Chris Speller" userId="0a97f007-b978-4543-a8a0-9ee0abccdf0a" providerId="ADAL" clId="{B8B649C5-C549-4FEB-BF49-7EEBAD02D5DE}" dt="2020-12-20T23:20:02.496" v="7579" actId="2711"/>
        <pc:sldMkLst>
          <pc:docMk/>
          <pc:sldMk cId="2363798844" sldId="4510"/>
        </pc:sldMkLst>
        <pc:spChg chg="mod">
          <ac:chgData name="Chris Speller" userId="0a97f007-b978-4543-a8a0-9ee0abccdf0a" providerId="ADAL" clId="{B8B649C5-C549-4FEB-BF49-7EEBAD02D5DE}" dt="2020-12-20T23:19:56.329" v="7578" actId="2711"/>
          <ac:spMkLst>
            <pc:docMk/>
            <pc:sldMk cId="2363798844" sldId="45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02.496" v="7579" actId="2711"/>
          <ac:spMkLst>
            <pc:docMk/>
            <pc:sldMk cId="2363798844" sldId="45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42:11.819" v="3877" actId="20577"/>
          <ac:spMkLst>
            <pc:docMk/>
            <pc:sldMk cId="2363798844" sldId="4510"/>
            <ac:spMk id="13" creationId="{548D03C2-A8EB-4F9B-9C8B-3BAD4877DE97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8:29.828" v="7555" actId="2711"/>
        <pc:sldMkLst>
          <pc:docMk/>
          <pc:sldMk cId="122058731" sldId="4511"/>
        </pc:sldMkLst>
        <pc:spChg chg="mod">
          <ac:chgData name="Chris Speller" userId="0a97f007-b978-4543-a8a0-9ee0abccdf0a" providerId="ADAL" clId="{B8B649C5-C549-4FEB-BF49-7EEBAD02D5DE}" dt="2020-12-20T23:18:15.903" v="7551" actId="404"/>
          <ac:spMkLst>
            <pc:docMk/>
            <pc:sldMk cId="122058731" sldId="45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21.351" v="7553" actId="404"/>
          <ac:spMkLst>
            <pc:docMk/>
            <pc:sldMk cId="122058731" sldId="451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8:29.828" v="7555" actId="2711"/>
          <ac:spMkLst>
            <pc:docMk/>
            <pc:sldMk cId="122058731" sldId="4511"/>
            <ac:spMk id="12" creationId="{C655DED3-397D-46C6-B295-F9B81DB827DE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6:15.455" v="7507" actId="2711"/>
        <pc:sldMkLst>
          <pc:docMk/>
          <pc:sldMk cId="4020207182" sldId="4512"/>
        </pc:sldMkLst>
        <pc:spChg chg="mod">
          <ac:chgData name="Chris Speller" userId="0a97f007-b978-4543-a8a0-9ee0abccdf0a" providerId="ADAL" clId="{B8B649C5-C549-4FEB-BF49-7EEBAD02D5DE}" dt="2020-12-20T23:16:07.008" v="7505" actId="2711"/>
          <ac:spMkLst>
            <pc:docMk/>
            <pc:sldMk cId="4020207182" sldId="45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12.017" v="7506" actId="2711"/>
          <ac:spMkLst>
            <pc:docMk/>
            <pc:sldMk cId="4020207182" sldId="4512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0:26:57.603" v="4802" actId="20577"/>
          <ac:spMkLst>
            <pc:docMk/>
            <pc:sldMk cId="4020207182" sldId="4512"/>
            <ac:spMk id="12" creationId="{C1E73531-A4FA-46B6-836B-4D2FF6C5BE53}"/>
          </ac:spMkLst>
        </pc:spChg>
        <pc:spChg chg="add mod">
          <ac:chgData name="Chris Speller" userId="0a97f007-b978-4543-a8a0-9ee0abccdf0a" providerId="ADAL" clId="{B8B649C5-C549-4FEB-BF49-7EEBAD02D5DE}" dt="2020-12-20T23:16:15.455" v="7507" actId="2711"/>
          <ac:spMkLst>
            <pc:docMk/>
            <pc:sldMk cId="4020207182" sldId="4512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0T23:15:44.048" v="7502" actId="2711"/>
        <pc:sldMkLst>
          <pc:docMk/>
          <pc:sldMk cId="3802380517" sldId="4513"/>
        </pc:sldMkLst>
        <pc:spChg chg="mod">
          <ac:chgData name="Chris Speller" userId="0a97f007-b978-4543-a8a0-9ee0abccdf0a" providerId="ADAL" clId="{B8B649C5-C549-4FEB-BF49-7EEBAD02D5DE}" dt="2020-12-20T23:15:35.815" v="7500" actId="2711"/>
          <ac:spMkLst>
            <pc:docMk/>
            <pc:sldMk cId="3802380517" sldId="45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40.841" v="7501" actId="2711"/>
          <ac:spMkLst>
            <pc:docMk/>
            <pc:sldMk cId="3802380517" sldId="4513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0T20:32:36.966" v="4877"/>
          <ac:spMkLst>
            <pc:docMk/>
            <pc:sldMk cId="3802380517" sldId="4513"/>
            <ac:spMk id="12" creationId="{3D099C9F-54B2-4F44-BFCA-BA1FDC9E6E8B}"/>
          </ac:spMkLst>
        </pc:spChg>
        <pc:spChg chg="add mod">
          <ac:chgData name="Chris Speller" userId="0a97f007-b978-4543-a8a0-9ee0abccdf0a" providerId="ADAL" clId="{B8B649C5-C549-4FEB-BF49-7EEBAD02D5DE}" dt="2020-12-20T23:15:44.048" v="7502" actId="2711"/>
          <ac:spMkLst>
            <pc:docMk/>
            <pc:sldMk cId="3802380517" sldId="4513"/>
            <ac:spMk id="13" creationId="{A4BF3742-9161-49C6-8044-8CF97847E694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5:20.536" v="7498" actId="1076"/>
        <pc:sldMkLst>
          <pc:docMk/>
          <pc:sldMk cId="1742326299" sldId="4514"/>
        </pc:sldMkLst>
        <pc:spChg chg="mod">
          <ac:chgData name="Chris Speller" userId="0a97f007-b978-4543-a8a0-9ee0abccdf0a" providerId="ADAL" clId="{B8B649C5-C549-4FEB-BF49-7EEBAD02D5DE}" dt="2020-12-20T23:15:08.448" v="7493" actId="2711"/>
          <ac:spMkLst>
            <pc:docMk/>
            <pc:sldMk cId="1742326299" sldId="45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11.489" v="7496" actId="2711"/>
          <ac:spMkLst>
            <pc:docMk/>
            <pc:sldMk cId="1742326299" sldId="45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5:20.536" v="7498" actId="1076"/>
          <ac:spMkLst>
            <pc:docMk/>
            <pc:sldMk cId="1742326299" sldId="451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48.134" v="7518" actId="2711"/>
        <pc:sldMkLst>
          <pc:docMk/>
          <pc:sldMk cId="2726336304" sldId="4515"/>
        </pc:sldMkLst>
        <pc:spChg chg="mod">
          <ac:chgData name="Chris Speller" userId="0a97f007-b978-4543-a8a0-9ee0abccdf0a" providerId="ADAL" clId="{B8B649C5-C549-4FEB-BF49-7EEBAD02D5DE}" dt="2020-12-20T23:16:41.172" v="7516" actId="2711"/>
          <ac:spMkLst>
            <pc:docMk/>
            <pc:sldMk cId="2726336304" sldId="45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4.772" v="7517" actId="2711"/>
          <ac:spMkLst>
            <pc:docMk/>
            <pc:sldMk cId="2726336304" sldId="45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8.134" v="7518" actId="2711"/>
          <ac:spMkLst>
            <pc:docMk/>
            <pc:sldMk cId="2726336304" sldId="4515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8:45.485" v="7564" actId="2711"/>
        <pc:sldMkLst>
          <pc:docMk/>
          <pc:sldMk cId="1167503934" sldId="4516"/>
        </pc:sldMkLst>
        <pc:spChg chg="mod">
          <ac:chgData name="Chris Speller" userId="0a97f007-b978-4543-a8a0-9ee0abccdf0a" providerId="ADAL" clId="{B8B649C5-C549-4FEB-BF49-7EEBAD02D5DE}" dt="2020-12-20T23:18:37.691" v="7560" actId="20577"/>
          <ac:spMkLst>
            <pc:docMk/>
            <pc:sldMk cId="1167503934" sldId="45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1.869" v="7563" actId="404"/>
          <ac:spMkLst>
            <pc:docMk/>
            <pc:sldMk cId="1167503934" sldId="45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5.485" v="7564" actId="2711"/>
          <ac:spMkLst>
            <pc:docMk/>
            <pc:sldMk cId="1167503934" sldId="4516"/>
            <ac:spMk id="12" creationId="{FC9165CE-D5EE-4384-8C71-216C7F56C0C7}"/>
          </ac:spMkLst>
        </pc:spChg>
      </pc:sldChg>
      <pc:sldChg chg="add del">
        <pc:chgData name="Chris Speller" userId="0a97f007-b978-4543-a8a0-9ee0abccdf0a" providerId="ADAL" clId="{B8B649C5-C549-4FEB-BF49-7EEBAD02D5DE}" dt="2020-12-20T20:48:54.238" v="5216"/>
        <pc:sldMkLst>
          <pc:docMk/>
          <pc:sldMk cId="1074414942" sldId="4517"/>
        </pc:sldMkLst>
      </pc:sldChg>
      <pc:sldChg chg="modSp add modAnim">
        <pc:chgData name="Chris Speller" userId="0a97f007-b978-4543-a8a0-9ee0abccdf0a" providerId="ADAL" clId="{B8B649C5-C549-4FEB-BF49-7EEBAD02D5DE}" dt="2020-12-20T23:16:37.849" v="7515" actId="2711"/>
        <pc:sldMkLst>
          <pc:docMk/>
          <pc:sldMk cId="1772408238" sldId="4517"/>
        </pc:sldMkLst>
        <pc:spChg chg="mod">
          <ac:chgData name="Chris Speller" userId="0a97f007-b978-4543-a8a0-9ee0abccdf0a" providerId="ADAL" clId="{B8B649C5-C549-4FEB-BF49-7EEBAD02D5DE}" dt="2020-12-20T23:16:32.050" v="7513" actId="2711"/>
          <ac:spMkLst>
            <pc:docMk/>
            <pc:sldMk cId="1772408238" sldId="45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4.714" v="7514" actId="2711"/>
          <ac:spMkLst>
            <pc:docMk/>
            <pc:sldMk cId="1772408238" sldId="45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7.849" v="7515" actId="2711"/>
          <ac:spMkLst>
            <pc:docMk/>
            <pc:sldMk cId="1772408238" sldId="4517"/>
            <ac:spMk id="12" creationId="{0C562BBC-F18C-4242-B9C8-A8367AE4229C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27.899" v="7512" actId="2711"/>
        <pc:sldMkLst>
          <pc:docMk/>
          <pc:sldMk cId="4273722310" sldId="4518"/>
        </pc:sldMkLst>
        <pc:spChg chg="mod">
          <ac:chgData name="Chris Speller" userId="0a97f007-b978-4543-a8a0-9ee0abccdf0a" providerId="ADAL" clId="{B8B649C5-C549-4FEB-BF49-7EEBAD02D5DE}" dt="2020-12-20T23:16:19.875" v="7508" actId="2711"/>
          <ac:spMkLst>
            <pc:docMk/>
            <pc:sldMk cId="4273722310" sldId="45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4.104" v="7511" actId="2711"/>
          <ac:spMkLst>
            <pc:docMk/>
            <pc:sldMk cId="4273722310" sldId="45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7.899" v="7512" actId="2711"/>
          <ac:spMkLst>
            <pc:docMk/>
            <pc:sldMk cId="4273722310" sldId="4518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5:24.442" v="7499" actId="2711"/>
        <pc:sldMkLst>
          <pc:docMk/>
          <pc:sldMk cId="295255140" sldId="4519"/>
        </pc:sldMkLst>
        <pc:spChg chg="mod">
          <ac:chgData name="Chris Speller" userId="0a97f007-b978-4543-a8a0-9ee0abccdf0a" providerId="ADAL" clId="{B8B649C5-C549-4FEB-BF49-7EEBAD02D5DE}" dt="2020-12-20T23:14:52.849" v="7490" actId="2711"/>
          <ac:spMkLst>
            <pc:docMk/>
            <pc:sldMk cId="295255140" sldId="45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56.604" v="7491" actId="2711"/>
          <ac:spMkLst>
            <pc:docMk/>
            <pc:sldMk cId="295255140" sldId="45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24.442" v="7499" actId="2711"/>
          <ac:spMkLst>
            <pc:docMk/>
            <pc:sldMk cId="295255140" sldId="451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5:57.579" v="7504" actId="2711"/>
        <pc:sldMkLst>
          <pc:docMk/>
          <pc:sldMk cId="4152195896" sldId="4520"/>
        </pc:sldMkLst>
        <pc:spChg chg="mod">
          <ac:chgData name="Chris Speller" userId="0a97f007-b978-4543-a8a0-9ee0abccdf0a" providerId="ADAL" clId="{B8B649C5-C549-4FEB-BF49-7EEBAD02D5DE}" dt="2020-12-20T23:15:48.561" v="7503" actId="2711"/>
          <ac:spMkLst>
            <pc:docMk/>
            <pc:sldMk cId="4152195896" sldId="45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2" creationId="{C1E73531-A4FA-46B6-836B-4D2FF6C5BE53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7:57:46.534" v="16678" actId="20577"/>
        <pc:sldMkLst>
          <pc:docMk/>
          <pc:sldMk cId="1706827667" sldId="4521"/>
        </pc:sldMkLst>
        <pc:spChg chg="mod">
          <ac:chgData name="Chris Speller" userId="0a97f007-b978-4543-a8a0-9ee0abccdf0a" providerId="ADAL" clId="{B8B649C5-C549-4FEB-BF49-7EEBAD02D5DE}" dt="2020-12-21T17:56:45.322" v="16621" actId="2711"/>
          <ac:spMkLst>
            <pc:docMk/>
            <pc:sldMk cId="1706827667" sldId="45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6:42.261" v="16620" actId="2711"/>
          <ac:spMkLst>
            <pc:docMk/>
            <pc:sldMk cId="1706827667" sldId="452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57:46.534" v="16678" actId="20577"/>
          <ac:spMkLst>
            <pc:docMk/>
            <pc:sldMk cId="1706827667" sldId="4521"/>
            <ac:spMk id="12" creationId="{42D9EC7C-4EC0-492B-9CDD-DE169B1F477B}"/>
          </ac:spMkLst>
        </pc:spChg>
        <pc:spChg chg="add del mod">
          <ac:chgData name="Chris Speller" userId="0a97f007-b978-4543-a8a0-9ee0abccdf0a" providerId="ADAL" clId="{B8B649C5-C549-4FEB-BF49-7EEBAD02D5DE}" dt="2020-12-21T17:57:18.916" v="16646"/>
          <ac:spMkLst>
            <pc:docMk/>
            <pc:sldMk cId="1706827667" sldId="4521"/>
            <ac:spMk id="13" creationId="{6560E055-F3D3-4421-976D-D4549F5788BC}"/>
          </ac:spMkLst>
        </pc:spChg>
        <pc:inkChg chg="del">
          <ac:chgData name="Chris Speller" userId="0a97f007-b978-4543-a8a0-9ee0abccdf0a" providerId="ADAL" clId="{B8B649C5-C549-4FEB-BF49-7EEBAD02D5DE}" dt="2020-12-21T17:55:58.124" v="16611" actId="478"/>
          <ac:inkMkLst>
            <pc:docMk/>
            <pc:sldMk cId="1706827667" sldId="4521"/>
            <ac:inkMk id="2" creationId="{1DCCBE10-5514-4B97-9B1D-F270BCE9DB6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11:56.327" v="15525" actId="478"/>
        <pc:sldMkLst>
          <pc:docMk/>
          <pc:sldMk cId="864481998" sldId="4522"/>
        </pc:sldMkLst>
        <pc:spChg chg="add mod">
          <ac:chgData name="Chris Speller" userId="0a97f007-b978-4543-a8a0-9ee0abccdf0a" providerId="ADAL" clId="{B8B649C5-C549-4FEB-BF49-7EEBAD02D5DE}" dt="2020-12-21T16:11:46.746" v="15523" actId="6549"/>
          <ac:spMkLst>
            <pc:docMk/>
            <pc:sldMk cId="864481998" sldId="4522"/>
            <ac:spMk id="13" creationId="{81DB7AE3-F2AF-45B1-8B8B-7D4A04FA9533}"/>
          </ac:spMkLst>
        </pc:spChg>
        <pc:picChg chg="del mod">
          <ac:chgData name="Chris Speller" userId="0a97f007-b978-4543-a8a0-9ee0abccdf0a" providerId="ADAL" clId="{B8B649C5-C549-4FEB-BF49-7EEBAD02D5DE}" dt="2020-12-21T16:11:52.447" v="15524" actId="478"/>
          <ac:picMkLst>
            <pc:docMk/>
            <pc:sldMk cId="864481998" sldId="4522"/>
            <ac:picMk id="3" creationId="{03891867-5C75-4E98-9F09-C5A3D75F6E92}"/>
          </ac:picMkLst>
        </pc:picChg>
        <pc:picChg chg="del">
          <ac:chgData name="Chris Speller" userId="0a97f007-b978-4543-a8a0-9ee0abccdf0a" providerId="ADAL" clId="{B8B649C5-C549-4FEB-BF49-7EEBAD02D5DE}" dt="2020-12-21T16:11:56.327" v="15525" actId="478"/>
          <ac:picMkLst>
            <pc:docMk/>
            <pc:sldMk cId="864481998" sldId="4522"/>
            <ac:picMk id="12" creationId="{2D1D0C3E-741A-4AA1-9502-B43FAE1ACA0A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48:04.668" v="24311" actId="478"/>
        <pc:sldMkLst>
          <pc:docMk/>
          <pc:sldMk cId="3936606956" sldId="4523"/>
        </pc:sldMkLst>
        <pc:spChg chg="mod">
          <ac:chgData name="Chris Speller" userId="0a97f007-b978-4543-a8a0-9ee0abccdf0a" providerId="ADAL" clId="{B8B649C5-C549-4FEB-BF49-7EEBAD02D5DE}" dt="2020-12-21T23:47:59.599" v="24310" actId="20577"/>
          <ac:spMkLst>
            <pc:docMk/>
            <pc:sldMk cId="3936606956" sldId="45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7:22.080" v="24301" actId="113"/>
          <ac:spMkLst>
            <pc:docMk/>
            <pc:sldMk cId="3936606956" sldId="45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5:29.667" v="24297" actId="1076"/>
          <ac:spMkLst>
            <pc:docMk/>
            <pc:sldMk cId="3936606956" sldId="4523"/>
            <ac:spMk id="12" creationId="{674093E5-77FE-44F9-ADE1-8DFEA0A83B3F}"/>
          </ac:spMkLst>
        </pc:spChg>
        <pc:picChg chg="del">
          <ac:chgData name="Chris Speller" userId="0a97f007-b978-4543-a8a0-9ee0abccdf0a" providerId="ADAL" clId="{B8B649C5-C549-4FEB-BF49-7EEBAD02D5DE}" dt="2020-12-21T23:45:35.158" v="24298" actId="478"/>
          <ac:picMkLst>
            <pc:docMk/>
            <pc:sldMk cId="3936606956" sldId="4523"/>
            <ac:picMk id="13" creationId="{BAB12D45-7E02-4F29-B306-57B4AA4721AC}"/>
          </ac:picMkLst>
        </pc:picChg>
        <pc:inkChg chg="del mod">
          <ac:chgData name="Chris Speller" userId="0a97f007-b978-4543-a8a0-9ee0abccdf0a" providerId="ADAL" clId="{B8B649C5-C549-4FEB-BF49-7EEBAD02D5DE}" dt="2020-12-21T23:48:04.668" v="24311" actId="478"/>
          <ac:inkMkLst>
            <pc:docMk/>
            <pc:sldMk cId="3936606956" sldId="4523"/>
            <ac:inkMk id="2" creationId="{3C3ACE76-317C-4CB0-930C-4A548B7B87FF}"/>
          </ac:inkMkLst>
        </pc:inkChg>
      </pc:sldChg>
      <pc:sldChg chg="modSp add mod">
        <pc:chgData name="Chris Speller" userId="0a97f007-b978-4543-a8a0-9ee0abccdf0a" providerId="ADAL" clId="{B8B649C5-C549-4FEB-BF49-7EEBAD02D5DE}" dt="2020-12-20T23:13:17.404" v="7487" actId="2711"/>
        <pc:sldMkLst>
          <pc:docMk/>
          <pc:sldMk cId="162314883" sldId="4524"/>
        </pc:sldMkLst>
        <pc:spChg chg="mod">
          <ac:chgData name="Chris Speller" userId="0a97f007-b978-4543-a8a0-9ee0abccdf0a" providerId="ADAL" clId="{B8B649C5-C549-4FEB-BF49-7EEBAD02D5DE}" dt="2020-12-20T23:13:14.771" v="7486" actId="2711"/>
          <ac:spMkLst>
            <pc:docMk/>
            <pc:sldMk cId="162314883" sldId="45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7.404" v="7487" actId="2711"/>
          <ac:spMkLst>
            <pc:docMk/>
            <pc:sldMk cId="162314883" sldId="45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29:09.083" v="6343" actId="20577"/>
          <ac:spMkLst>
            <pc:docMk/>
            <pc:sldMk cId="162314883" sldId="452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3:10.539" v="7485" actId="2711"/>
        <pc:sldMkLst>
          <pc:docMk/>
          <pc:sldMk cId="3641800714" sldId="4525"/>
        </pc:sldMkLst>
        <pc:spChg chg="mod">
          <ac:chgData name="Chris Speller" userId="0a97f007-b978-4543-a8a0-9ee0abccdf0a" providerId="ADAL" clId="{B8B649C5-C549-4FEB-BF49-7EEBAD02D5DE}" dt="2020-12-20T23:13:07.244" v="7484" actId="2711"/>
          <ac:spMkLst>
            <pc:docMk/>
            <pc:sldMk cId="3641800714" sldId="45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0.539" v="7485" actId="2711"/>
          <ac:spMkLst>
            <pc:docMk/>
            <pc:sldMk cId="3641800714" sldId="45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1:03.283" v="6441" actId="20577"/>
          <ac:spMkLst>
            <pc:docMk/>
            <pc:sldMk cId="3641800714" sldId="4525"/>
            <ac:spMk id="12" creationId="{FEDA1F6C-08D0-4179-B4E6-945CF5F1BE86}"/>
          </ac:spMkLst>
        </pc:spChg>
      </pc:sldChg>
      <pc:sldChg chg="modSp add del mod">
        <pc:chgData name="Chris Speller" userId="0a97f007-b978-4543-a8a0-9ee0abccdf0a" providerId="ADAL" clId="{B8B649C5-C549-4FEB-BF49-7EEBAD02D5DE}" dt="2020-12-20T22:31:45.352" v="6448" actId="47"/>
        <pc:sldMkLst>
          <pc:docMk/>
          <pc:sldMk cId="2080662451" sldId="4526"/>
        </pc:sldMkLst>
        <pc:spChg chg="mod">
          <ac:chgData name="Chris Speller" userId="0a97f007-b978-4543-a8a0-9ee0abccdf0a" providerId="ADAL" clId="{B8B649C5-C549-4FEB-BF49-7EEBAD02D5DE}" dt="2020-12-20T22:31:39.559" v="6446" actId="20577"/>
          <ac:spMkLst>
            <pc:docMk/>
            <pc:sldMk cId="2080662451" sldId="45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3:03.011" v="7483" actId="2711"/>
        <pc:sldMkLst>
          <pc:docMk/>
          <pc:sldMk cId="430668102" sldId="4527"/>
        </pc:sldMkLst>
        <pc:spChg chg="mod">
          <ac:chgData name="Chris Speller" userId="0a97f007-b978-4543-a8a0-9ee0abccdf0a" providerId="ADAL" clId="{B8B649C5-C549-4FEB-BF49-7EEBAD02D5DE}" dt="2020-12-20T23:12:59.858" v="7482" actId="2711"/>
          <ac:spMkLst>
            <pc:docMk/>
            <pc:sldMk cId="430668102" sldId="45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03.011" v="7483" actId="2711"/>
          <ac:spMkLst>
            <pc:docMk/>
            <pc:sldMk cId="430668102" sldId="45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3:14.409" v="6485" actId="20577"/>
          <ac:spMkLst>
            <pc:docMk/>
            <pc:sldMk cId="430668102" sldId="4527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56.027" v="7481" actId="2711"/>
        <pc:sldMkLst>
          <pc:docMk/>
          <pc:sldMk cId="3068144040" sldId="4528"/>
        </pc:sldMkLst>
        <pc:spChg chg="mod">
          <ac:chgData name="Chris Speller" userId="0a97f007-b978-4543-a8a0-9ee0abccdf0a" providerId="ADAL" clId="{B8B649C5-C549-4FEB-BF49-7EEBAD02D5DE}" dt="2020-12-20T23:12:52.838" v="7480" actId="2711"/>
          <ac:spMkLst>
            <pc:docMk/>
            <pc:sldMk cId="3068144040" sldId="45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56.027" v="7481" actId="2711"/>
          <ac:spMkLst>
            <pc:docMk/>
            <pc:sldMk cId="3068144040" sldId="45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4:50.115" v="6527" actId="20577"/>
          <ac:spMkLst>
            <pc:docMk/>
            <pc:sldMk cId="3068144040" sldId="4528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37:29.325" v="6558" actId="47"/>
        <pc:sldMkLst>
          <pc:docMk/>
          <pc:sldMk cId="1611949308" sldId="4529"/>
        </pc:sldMkLst>
      </pc:sldChg>
      <pc:sldChg chg="modSp add mod">
        <pc:chgData name="Chris Speller" userId="0a97f007-b978-4543-a8a0-9ee0abccdf0a" providerId="ADAL" clId="{B8B649C5-C549-4FEB-BF49-7EEBAD02D5DE}" dt="2020-12-20T23:12:49.110" v="7479" actId="2711"/>
        <pc:sldMkLst>
          <pc:docMk/>
          <pc:sldMk cId="1201448274" sldId="4530"/>
        </pc:sldMkLst>
        <pc:spChg chg="mod">
          <ac:chgData name="Chris Speller" userId="0a97f007-b978-4543-a8a0-9ee0abccdf0a" providerId="ADAL" clId="{B8B649C5-C549-4FEB-BF49-7EEBAD02D5DE}" dt="2020-12-20T23:12:45.836" v="7478" actId="2711"/>
          <ac:spMkLst>
            <pc:docMk/>
            <pc:sldMk cId="1201448274" sldId="45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9.110" v="7479" actId="2711"/>
          <ac:spMkLst>
            <pc:docMk/>
            <pc:sldMk cId="1201448274" sldId="45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8:45.365" v="6573" actId="20577"/>
          <ac:spMkLst>
            <pc:docMk/>
            <pc:sldMk cId="1201448274" sldId="453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40.842" v="7477" actId="2711"/>
        <pc:sldMkLst>
          <pc:docMk/>
          <pc:sldMk cId="3304127777" sldId="4531"/>
        </pc:sldMkLst>
        <pc:spChg chg="mod">
          <ac:chgData name="Chris Speller" userId="0a97f007-b978-4543-a8a0-9ee0abccdf0a" providerId="ADAL" clId="{B8B649C5-C549-4FEB-BF49-7EEBAD02D5DE}" dt="2020-12-20T23:12:37.734" v="7476" actId="2711"/>
          <ac:spMkLst>
            <pc:docMk/>
            <pc:sldMk cId="3304127777" sldId="45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0.842" v="7477" actId="2711"/>
          <ac:spMkLst>
            <pc:docMk/>
            <pc:sldMk cId="3304127777" sldId="45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0:03.688" v="6644" actId="20577"/>
          <ac:spMkLst>
            <pc:docMk/>
            <pc:sldMk cId="3304127777" sldId="453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33.443" v="7475" actId="2711"/>
        <pc:sldMkLst>
          <pc:docMk/>
          <pc:sldMk cId="1353591398" sldId="4532"/>
        </pc:sldMkLst>
        <pc:spChg chg="mod">
          <ac:chgData name="Chris Speller" userId="0a97f007-b978-4543-a8a0-9ee0abccdf0a" providerId="ADAL" clId="{B8B649C5-C549-4FEB-BF49-7EEBAD02D5DE}" dt="2020-12-20T23:12:30.773" v="7474" actId="2711"/>
          <ac:spMkLst>
            <pc:docMk/>
            <pc:sldMk cId="1353591398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33.443" v="7475" actId="2711"/>
          <ac:spMkLst>
            <pc:docMk/>
            <pc:sldMk cId="1353591398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5:10.504" v="6762" actId="20577"/>
          <ac:spMkLst>
            <pc:docMk/>
            <pc:sldMk cId="1353591398" sldId="453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2:26.719" v="7473" actId="404"/>
        <pc:sldMkLst>
          <pc:docMk/>
          <pc:sldMk cId="767070580" sldId="4533"/>
        </pc:sldMkLst>
        <pc:spChg chg="mod">
          <ac:chgData name="Chris Speller" userId="0a97f007-b978-4543-a8a0-9ee0abccdf0a" providerId="ADAL" clId="{B8B649C5-C549-4FEB-BF49-7EEBAD02D5DE}" dt="2020-12-20T23:12:22.310" v="7471" actId="404"/>
          <ac:spMkLst>
            <pc:docMk/>
            <pc:sldMk cId="767070580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26.719" v="7473" actId="404"/>
          <ac:spMkLst>
            <pc:docMk/>
            <pc:sldMk cId="767070580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1:49.594" v="6891" actId="20577"/>
          <ac:spMkLst>
            <pc:docMk/>
            <pc:sldMk cId="767070580" sldId="453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2:59:11.810" v="7155" actId="20577"/>
        <pc:sldMkLst>
          <pc:docMk/>
          <pc:sldMk cId="1418794456" sldId="4534"/>
        </pc:sldMkLst>
        <pc:spChg chg="mod">
          <ac:chgData name="Chris Speller" userId="0a97f007-b978-4543-a8a0-9ee0abccdf0a" providerId="ADAL" clId="{B8B649C5-C549-4FEB-BF49-7EEBAD02D5DE}" dt="2020-12-20T22:59:11.810" v="7155" actId="20577"/>
          <ac:spMkLst>
            <pc:docMk/>
            <pc:sldMk cId="1418794456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01.388" v="7128"/>
          <ac:spMkLst>
            <pc:docMk/>
            <pc:sldMk cId="1418794456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16.487" v="7142" actId="1076"/>
          <ac:spMkLst>
            <pc:docMk/>
            <pc:sldMk cId="1418794456" sldId="4534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52:20.661" v="6893"/>
        <pc:sldMkLst>
          <pc:docMk/>
          <pc:sldMk cId="3252863080" sldId="4534"/>
        </pc:sldMkLst>
      </pc:sldChg>
      <pc:sldChg chg="add del">
        <pc:chgData name="Chris Speller" userId="0a97f007-b978-4543-a8a0-9ee0abccdf0a" providerId="ADAL" clId="{B8B649C5-C549-4FEB-BF49-7EEBAD02D5DE}" dt="2020-12-20T22:59:42.193" v="7157"/>
        <pc:sldMkLst>
          <pc:docMk/>
          <pc:sldMk cId="2323361934" sldId="4535"/>
        </pc:sldMkLst>
      </pc:sldChg>
      <pc:sldChg chg="modSp add">
        <pc:chgData name="Chris Speller" userId="0a97f007-b978-4543-a8a0-9ee0abccdf0a" providerId="ADAL" clId="{B8B649C5-C549-4FEB-BF49-7EEBAD02D5DE}" dt="2020-12-20T23:12:07.053" v="7469" actId="2711"/>
        <pc:sldMkLst>
          <pc:docMk/>
          <pc:sldMk cId="3343605041" sldId="4535"/>
        </pc:sldMkLst>
        <pc:spChg chg="mod">
          <ac:chgData name="Chris Speller" userId="0a97f007-b978-4543-a8a0-9ee0abccdf0a" providerId="ADAL" clId="{B8B649C5-C549-4FEB-BF49-7EEBAD02D5DE}" dt="2020-12-20T23:12:03.196" v="7468" actId="2711"/>
          <ac:spMkLst>
            <pc:docMk/>
            <pc:sldMk cId="334360504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07.053" v="7469" actId="2711"/>
          <ac:spMkLst>
            <pc:docMk/>
            <pc:sldMk cId="334360504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0:42.213" v="7183" actId="20577"/>
          <ac:spMkLst>
            <pc:docMk/>
            <pc:sldMk cId="3343605041" sldId="453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0T23:11:58.427" v="7467" actId="2711"/>
        <pc:sldMkLst>
          <pc:docMk/>
          <pc:sldMk cId="3989641810" sldId="4536"/>
        </pc:sldMkLst>
        <pc:spChg chg="mod">
          <ac:chgData name="Chris Speller" userId="0a97f007-b978-4543-a8a0-9ee0abccdf0a" providerId="ADAL" clId="{B8B649C5-C549-4FEB-BF49-7EEBAD02D5DE}" dt="2020-12-20T23:11:55.261" v="7466" actId="2711"/>
          <ac:spMkLst>
            <pc:docMk/>
            <pc:sldMk cId="3989641810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8.427" v="7467" actId="2711"/>
          <ac:spMkLst>
            <pc:docMk/>
            <pc:sldMk cId="3989641810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1:07.136" v="7195" actId="20577"/>
          <ac:spMkLst>
            <pc:docMk/>
            <pc:sldMk cId="3989641810" sldId="453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1:50.618" v="7465" actId="2711"/>
        <pc:sldMkLst>
          <pc:docMk/>
          <pc:sldMk cId="324072873" sldId="4537"/>
        </pc:sldMkLst>
        <pc:spChg chg="mod">
          <ac:chgData name="Chris Speller" userId="0a97f007-b978-4543-a8a0-9ee0abccdf0a" providerId="ADAL" clId="{B8B649C5-C549-4FEB-BF49-7EEBAD02D5DE}" dt="2020-12-20T23:11:48.037" v="7464" actId="2711"/>
          <ac:spMkLst>
            <pc:docMk/>
            <pc:sldMk cId="324072873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0.618" v="7465" actId="2711"/>
          <ac:spMkLst>
            <pc:docMk/>
            <pc:sldMk cId="324072873" sldId="4537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1:44.251" v="7463" actId="2711"/>
        <pc:sldMkLst>
          <pc:docMk/>
          <pc:sldMk cId="2942092640" sldId="4538"/>
        </pc:sldMkLst>
        <pc:spChg chg="mod">
          <ac:chgData name="Chris Speller" userId="0a97f007-b978-4543-a8a0-9ee0abccdf0a" providerId="ADAL" clId="{B8B649C5-C549-4FEB-BF49-7EEBAD02D5DE}" dt="2020-12-20T23:11:40.781" v="7462" actId="2711"/>
          <ac:spMkLst>
            <pc:docMk/>
            <pc:sldMk cId="2942092640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44.251" v="7463" actId="2711"/>
          <ac:spMkLst>
            <pc:docMk/>
            <pc:sldMk cId="2942092640" sldId="4538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3:28.548" v="7895" actId="20577"/>
        <pc:sldMkLst>
          <pc:docMk/>
          <pc:sldMk cId="1786563480" sldId="4539"/>
        </pc:sldMkLst>
        <pc:spChg chg="mod">
          <ac:chgData name="Chris Speller" userId="0a97f007-b978-4543-a8a0-9ee0abccdf0a" providerId="ADAL" clId="{B8B649C5-C549-4FEB-BF49-7EEBAD02D5DE}" dt="2020-12-20T23:11:36.240" v="7461" actId="2711"/>
          <ac:spMkLst>
            <pc:docMk/>
            <pc:sldMk cId="1786563480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19.963" v="7882" actId="20577"/>
          <ac:spMkLst>
            <pc:docMk/>
            <pc:sldMk cId="1786563480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28.548" v="7895" actId="20577"/>
          <ac:spMkLst>
            <pc:docMk/>
            <pc:sldMk cId="1786563480" sldId="453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47:31.626" v="8008" actId="20577"/>
        <pc:sldMkLst>
          <pc:docMk/>
          <pc:sldMk cId="2138088082" sldId="4540"/>
        </pc:sldMkLst>
        <pc:spChg chg="mod">
          <ac:chgData name="Chris Speller" userId="0a97f007-b978-4543-a8a0-9ee0abccdf0a" providerId="ADAL" clId="{B8B649C5-C549-4FEB-BF49-7EEBAD02D5DE}" dt="2020-12-20T23:47:31.626" v="8008" actId="20577"/>
          <ac:spMkLst>
            <pc:docMk/>
            <pc:sldMk cId="2138088082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46.243" v="7985"/>
          <ac:spMkLst>
            <pc:docMk/>
            <pc:sldMk cId="2138088082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52.047" v="7990" actId="20577"/>
          <ac:spMkLst>
            <pc:docMk/>
            <pc:sldMk cId="2138088082" sldId="4540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3:10:22.844" v="7357"/>
        <pc:sldMkLst>
          <pc:docMk/>
          <pc:sldMk cId="4083503152" sldId="4540"/>
        </pc:sldMkLst>
      </pc:sldChg>
      <pc:sldChg chg="modSp add mod modAnim">
        <pc:chgData name="Chris Speller" userId="0a97f007-b978-4543-a8a0-9ee0abccdf0a" providerId="ADAL" clId="{B8B649C5-C549-4FEB-BF49-7EEBAD02D5DE}" dt="2020-12-21T09:19:19.039" v="8370" actId="2711"/>
        <pc:sldMkLst>
          <pc:docMk/>
          <pc:sldMk cId="1185784097" sldId="4541"/>
        </pc:sldMkLst>
        <pc:spChg chg="mod">
          <ac:chgData name="Chris Speller" userId="0a97f007-b978-4543-a8a0-9ee0abccdf0a" providerId="ADAL" clId="{B8B649C5-C549-4FEB-BF49-7EEBAD02D5DE}" dt="2020-12-21T09:14:02.895" v="8176" actId="2711"/>
          <ac:spMkLst>
            <pc:docMk/>
            <pc:sldMk cId="118578409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07.608" v="8177" actId="2711"/>
          <ac:spMkLst>
            <pc:docMk/>
            <pc:sldMk cId="118578409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9:19.039" v="8370" actId="2711"/>
          <ac:spMkLst>
            <pc:docMk/>
            <pc:sldMk cId="1185784097" sldId="454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22.076" v="8181" actId="2711"/>
        <pc:sldMkLst>
          <pc:docMk/>
          <pc:sldMk cId="2042301552" sldId="4542"/>
        </pc:sldMkLst>
        <pc:spChg chg="mod">
          <ac:chgData name="Chris Speller" userId="0a97f007-b978-4543-a8a0-9ee0abccdf0a" providerId="ADAL" clId="{B8B649C5-C549-4FEB-BF49-7EEBAD02D5DE}" dt="2020-12-21T09:13:55.430" v="8174" actId="2711"/>
          <ac:spMkLst>
            <pc:docMk/>
            <pc:sldMk cId="2042301552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22.076" v="8181" actId="2711"/>
          <ac:spMkLst>
            <pc:docMk/>
            <pc:sldMk cId="2042301552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07:37.906" v="8098" actId="20577"/>
          <ac:spMkLst>
            <pc:docMk/>
            <pc:sldMk cId="2042301552" sldId="454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16.575" v="8180" actId="404"/>
        <pc:sldMkLst>
          <pc:docMk/>
          <pc:sldMk cId="1367160984" sldId="4543"/>
        </pc:sldMkLst>
        <pc:spChg chg="mod">
          <ac:chgData name="Chris Speller" userId="0a97f007-b978-4543-a8a0-9ee0abccdf0a" providerId="ADAL" clId="{B8B649C5-C549-4FEB-BF49-7EEBAD02D5DE}" dt="2020-12-21T09:14:12.050" v="8178" actId="404"/>
          <ac:spMkLst>
            <pc:docMk/>
            <pc:sldMk cId="1367160984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16.575" v="8180" actId="404"/>
          <ac:spMkLst>
            <pc:docMk/>
            <pc:sldMk cId="1367160984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1:46.811" v="8147" actId="1076"/>
          <ac:spMkLst>
            <pc:docMk/>
            <pc:sldMk cId="1367160984" sldId="454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17:59.361" v="8349" actId="20577"/>
        <pc:sldMkLst>
          <pc:docMk/>
          <pc:sldMk cId="4146199885" sldId="4544"/>
        </pc:sldMkLst>
        <pc:spChg chg="mod">
          <ac:chgData name="Chris Speller" userId="0a97f007-b978-4543-a8a0-9ee0abccdf0a" providerId="ADAL" clId="{B8B649C5-C549-4FEB-BF49-7EEBAD02D5DE}" dt="2020-12-21T09:17:59.361" v="8349" actId="20577"/>
          <ac:spMkLst>
            <pc:docMk/>
            <pc:sldMk cId="4146199885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5:49.171" v="8334"/>
          <ac:spMkLst>
            <pc:docMk/>
            <pc:sldMk cId="4146199885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6:00.214" v="8346" actId="20577"/>
          <ac:spMkLst>
            <pc:docMk/>
            <pc:sldMk cId="4146199885" sldId="454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0:23.029" v="8399" actId="20577"/>
        <pc:sldMkLst>
          <pc:docMk/>
          <pc:sldMk cId="2996557775" sldId="4545"/>
        </pc:sldMkLst>
        <pc:spChg chg="mod">
          <ac:chgData name="Chris Speller" userId="0a97f007-b978-4543-a8a0-9ee0abccdf0a" providerId="ADAL" clId="{B8B649C5-C549-4FEB-BF49-7EEBAD02D5DE}" dt="2020-12-21T09:20:23.029" v="8399" actId="20577"/>
          <ac:spMkLst>
            <pc:docMk/>
            <pc:sldMk cId="2996557775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8:53.942" v="8361" actId="404"/>
          <ac:spMkLst>
            <pc:docMk/>
            <pc:sldMk cId="2996557775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0:06.071" v="8391" actId="20577"/>
          <ac:spMkLst>
            <pc:docMk/>
            <pc:sldMk cId="2996557775" sldId="454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1:37.762" v="8440" actId="20577"/>
        <pc:sldMkLst>
          <pc:docMk/>
          <pc:sldMk cId="3772858602" sldId="4546"/>
        </pc:sldMkLst>
        <pc:spChg chg="mod">
          <ac:chgData name="Chris Speller" userId="0a97f007-b978-4543-a8a0-9ee0abccdf0a" providerId="ADAL" clId="{B8B649C5-C549-4FEB-BF49-7EEBAD02D5DE}" dt="2020-12-21T09:21:37.762" v="8440" actId="20577"/>
          <ac:spMkLst>
            <pc:docMk/>
            <pc:sldMk cId="3772858602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00.443" v="8410" actId="403"/>
          <ac:spMkLst>
            <pc:docMk/>
            <pc:sldMk cId="3772858602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25.147" v="8437" actId="122"/>
          <ac:spMkLst>
            <pc:docMk/>
            <pc:sldMk cId="3772858602" sldId="454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25:12.867" v="8499" actId="122"/>
        <pc:sldMkLst>
          <pc:docMk/>
          <pc:sldMk cId="3965021405" sldId="4547"/>
        </pc:sldMkLst>
        <pc:spChg chg="mod">
          <ac:chgData name="Chris Speller" userId="0a97f007-b978-4543-a8a0-9ee0abccdf0a" providerId="ADAL" clId="{B8B649C5-C549-4FEB-BF49-7EEBAD02D5DE}" dt="2020-12-21T09:24:33.629" v="8482" actId="20577"/>
          <ac:spMkLst>
            <pc:docMk/>
            <pc:sldMk cId="3965021405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4:41.075" v="8483" actId="20577"/>
          <ac:spMkLst>
            <pc:docMk/>
            <pc:sldMk cId="3965021405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12.867" v="8499" actId="122"/>
          <ac:spMkLst>
            <pc:docMk/>
            <pc:sldMk cId="3965021405" sldId="4547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09:26:45.251" v="8532" actId="20577"/>
        <pc:sldMkLst>
          <pc:docMk/>
          <pc:sldMk cId="2238517172" sldId="4548"/>
        </pc:sldMkLst>
        <pc:spChg chg="mod">
          <ac:chgData name="Chris Speller" userId="0a97f007-b978-4543-a8a0-9ee0abccdf0a" providerId="ADAL" clId="{B8B649C5-C549-4FEB-BF49-7EEBAD02D5DE}" dt="2020-12-21T09:26:45.251" v="8532" actId="20577"/>
          <ac:spMkLst>
            <pc:docMk/>
            <pc:sldMk cId="2238517172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42.952" v="8515"/>
          <ac:spMkLst>
            <pc:docMk/>
            <pc:sldMk cId="2238517172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6:04.490" v="8523" actId="20577"/>
          <ac:spMkLst>
            <pc:docMk/>
            <pc:sldMk cId="2238517172" sldId="454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37:55.344" v="8718" actId="20577"/>
        <pc:sldMkLst>
          <pc:docMk/>
          <pc:sldMk cId="1037951282" sldId="4549"/>
        </pc:sldMkLst>
        <pc:spChg chg="mod">
          <ac:chgData name="Chris Speller" userId="0a97f007-b978-4543-a8a0-9ee0abccdf0a" providerId="ADAL" clId="{B8B649C5-C549-4FEB-BF49-7EEBAD02D5DE}" dt="2020-12-21T09:37:55.344" v="8718" actId="20577"/>
          <ac:spMkLst>
            <pc:docMk/>
            <pc:sldMk cId="1037951282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9:08.819" v="8675"/>
          <ac:spMkLst>
            <pc:docMk/>
            <pc:sldMk cId="1037951282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2:54.819" v="8709" actId="1076"/>
          <ac:spMkLst>
            <pc:docMk/>
            <pc:sldMk cId="1037951282" sldId="4549"/>
            <ac:spMk id="12" creationId="{FEDA1F6C-08D0-4179-B4E6-945CF5F1BE86}"/>
          </ac:spMkLst>
        </pc:spChg>
      </pc:sldChg>
      <pc:sldChg chg="modSp add mod ord modAnim">
        <pc:chgData name="Chris Speller" userId="0a97f007-b978-4543-a8a0-9ee0abccdf0a" providerId="ADAL" clId="{B8B649C5-C549-4FEB-BF49-7EEBAD02D5DE}" dt="2020-12-21T10:06:36.821" v="9517" actId="2711"/>
        <pc:sldMkLst>
          <pc:docMk/>
          <pc:sldMk cId="1889302795" sldId="4550"/>
        </pc:sldMkLst>
        <pc:spChg chg="mod">
          <ac:chgData name="Chris Speller" userId="0a97f007-b978-4543-a8a0-9ee0abccdf0a" providerId="ADAL" clId="{B8B649C5-C549-4FEB-BF49-7EEBAD02D5DE}" dt="2020-12-21T10:06:33.822" v="9516" actId="2711"/>
          <ac:spMkLst>
            <pc:docMk/>
            <pc:sldMk cId="1889302795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36.821" v="9517" actId="2711"/>
          <ac:spMkLst>
            <pc:docMk/>
            <pc:sldMk cId="1889302795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9:33.794" v="8754" actId="20577"/>
          <ac:spMkLst>
            <pc:docMk/>
            <pc:sldMk cId="1889302795" sldId="4550"/>
            <ac:spMk id="12" creationId="{FEDA1F6C-08D0-4179-B4E6-945CF5F1BE86}"/>
          </ac:spMkLst>
        </pc:spChg>
      </pc:sldChg>
      <pc:sldChg chg="modSp add mod ord modAnim addCm delCm">
        <pc:chgData name="Chris Speller" userId="0a97f007-b978-4543-a8a0-9ee0abccdf0a" providerId="ADAL" clId="{B8B649C5-C549-4FEB-BF49-7EEBAD02D5DE}" dt="2020-12-21T09:51:51.665" v="9106" actId="20577"/>
        <pc:sldMkLst>
          <pc:docMk/>
          <pc:sldMk cId="3233431659" sldId="4551"/>
        </pc:sldMkLst>
        <pc:spChg chg="mod">
          <ac:chgData name="Chris Speller" userId="0a97f007-b978-4543-a8a0-9ee0abccdf0a" providerId="ADAL" clId="{B8B649C5-C549-4FEB-BF49-7EEBAD02D5DE}" dt="2020-12-21T09:51:51.665" v="9106" actId="20577"/>
          <ac:spMkLst>
            <pc:docMk/>
            <pc:sldMk cId="3233431659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0:55.995" v="9085" actId="20577"/>
          <ac:spMkLst>
            <pc:docMk/>
            <pc:sldMk cId="3233431659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1:40.253" v="9098" actId="20577"/>
          <ac:spMkLst>
            <pc:docMk/>
            <pc:sldMk cId="3233431659" sldId="455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55:03.453" v="9292" actId="20577"/>
        <pc:sldMkLst>
          <pc:docMk/>
          <pc:sldMk cId="2518799859" sldId="4552"/>
        </pc:sldMkLst>
        <pc:spChg chg="mod">
          <ac:chgData name="Chris Speller" userId="0a97f007-b978-4543-a8a0-9ee0abccdf0a" providerId="ADAL" clId="{B8B649C5-C549-4FEB-BF49-7EEBAD02D5DE}" dt="2020-12-21T09:55:03.453" v="9292" actId="20577"/>
          <ac:spMkLst>
            <pc:docMk/>
            <pc:sldMk cId="2518799859" sldId="45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3:53.947" v="9246"/>
          <ac:spMkLst>
            <pc:docMk/>
            <pc:sldMk cId="2518799859" sldId="45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4:32.979" v="9281" actId="20577"/>
          <ac:spMkLst>
            <pc:docMk/>
            <pc:sldMk cId="2518799859" sldId="455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06:28.582" v="9515" actId="2711"/>
        <pc:sldMkLst>
          <pc:docMk/>
          <pc:sldMk cId="2519555058" sldId="4553"/>
        </pc:sldMkLst>
        <pc:spChg chg="mod">
          <ac:chgData name="Chris Speller" userId="0a97f007-b978-4543-a8a0-9ee0abccdf0a" providerId="ADAL" clId="{B8B649C5-C549-4FEB-BF49-7EEBAD02D5DE}" dt="2020-12-21T10:06:25.519" v="9514" actId="2711"/>
          <ac:spMkLst>
            <pc:docMk/>
            <pc:sldMk cId="2519555058" sldId="45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28.582" v="9515" actId="2711"/>
          <ac:spMkLst>
            <pc:docMk/>
            <pc:sldMk cId="2519555058" sldId="455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10.440" v="9513" actId="20577"/>
          <ac:spMkLst>
            <pc:docMk/>
            <pc:sldMk cId="2519555058" sldId="455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06:52.345" v="9519" actId="2711"/>
        <pc:sldMkLst>
          <pc:docMk/>
          <pc:sldMk cId="3670170700" sldId="4554"/>
        </pc:sldMkLst>
        <pc:spChg chg="mod">
          <ac:chgData name="Chris Speller" userId="0a97f007-b978-4543-a8a0-9ee0abccdf0a" providerId="ADAL" clId="{B8B649C5-C549-4FEB-BF49-7EEBAD02D5DE}" dt="2020-12-21T10:06:49.139" v="9518" actId="2711"/>
          <ac:spMkLst>
            <pc:docMk/>
            <pc:sldMk cId="3670170700" sldId="45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52.345" v="9519" actId="2711"/>
          <ac:spMkLst>
            <pc:docMk/>
            <pc:sldMk cId="3670170700" sldId="455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0:09:28.622" v="9577" actId="20577"/>
        <pc:sldMkLst>
          <pc:docMk/>
          <pc:sldMk cId="407343145" sldId="4555"/>
        </pc:sldMkLst>
        <pc:spChg chg="mod">
          <ac:chgData name="Chris Speller" userId="0a97f007-b978-4543-a8a0-9ee0abccdf0a" providerId="ADAL" clId="{B8B649C5-C549-4FEB-BF49-7EEBAD02D5DE}" dt="2020-12-21T10:08:04.575" v="9564" actId="20577"/>
          <ac:spMkLst>
            <pc:docMk/>
            <pc:sldMk cId="407343145" sldId="45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8:21.381" v="9571" actId="20577"/>
          <ac:spMkLst>
            <pc:docMk/>
            <pc:sldMk cId="407343145" sldId="45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9:28.622" v="9577" actId="20577"/>
          <ac:spMkLst>
            <pc:docMk/>
            <pc:sldMk cId="407343145" sldId="455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4:58.686" v="9798" actId="20577"/>
        <pc:sldMkLst>
          <pc:docMk/>
          <pc:sldMk cId="2711923444" sldId="4556"/>
        </pc:sldMkLst>
        <pc:spChg chg="mod">
          <ac:chgData name="Chris Speller" userId="0a97f007-b978-4543-a8a0-9ee0abccdf0a" providerId="ADAL" clId="{B8B649C5-C549-4FEB-BF49-7EEBAD02D5DE}" dt="2020-12-21T10:23:41.274" v="9750" actId="20577"/>
          <ac:spMkLst>
            <pc:docMk/>
            <pc:sldMk cId="2711923444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05.259" v="9756" actId="20577"/>
          <ac:spMkLst>
            <pc:docMk/>
            <pc:sldMk cId="2711923444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58.686" v="9798" actId="20577"/>
          <ac:spMkLst>
            <pc:docMk/>
            <pc:sldMk cId="2711923444" sldId="4556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9:36.608" v="9980" actId="1076"/>
        <pc:sldMkLst>
          <pc:docMk/>
          <pc:sldMk cId="3934475735" sldId="4557"/>
        </pc:sldMkLst>
        <pc:spChg chg="mod">
          <ac:chgData name="Chris Speller" userId="0a97f007-b978-4543-a8a0-9ee0abccdf0a" providerId="ADAL" clId="{B8B649C5-C549-4FEB-BF49-7EEBAD02D5DE}" dt="2020-12-21T10:29:01.840" v="9956" actId="20577"/>
          <ac:spMkLst>
            <pc:docMk/>
            <pc:sldMk cId="3934475735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03.803" v="9957" actId="20577"/>
          <ac:spMkLst>
            <pc:docMk/>
            <pc:sldMk cId="3934475735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6.608" v="9980" actId="1076"/>
          <ac:spMkLst>
            <pc:docMk/>
            <pc:sldMk cId="3934475735" sldId="455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29:30.701" v="9978" actId="1076"/>
        <pc:sldMkLst>
          <pc:docMk/>
          <pc:sldMk cId="3525744109" sldId="4558"/>
        </pc:sldMkLst>
        <pc:spChg chg="mod">
          <ac:chgData name="Chris Speller" userId="0a97f007-b978-4543-a8a0-9ee0abccdf0a" providerId="ADAL" clId="{B8B649C5-C549-4FEB-BF49-7EEBAD02D5DE}" dt="2020-12-21T10:28:56.004" v="9955" actId="20577"/>
          <ac:spMkLst>
            <pc:docMk/>
            <pc:sldMk cId="3525744109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22.727" v="9971" actId="20577"/>
          <ac:spMkLst>
            <pc:docMk/>
            <pc:sldMk cId="3525744109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0.701" v="9978" actId="1076"/>
          <ac:spMkLst>
            <pc:docMk/>
            <pc:sldMk cId="3525744109" sldId="4558"/>
            <ac:spMk id="12" creationId="{FEDA1F6C-08D0-4179-B4E6-945CF5F1BE86}"/>
          </ac:spMkLst>
        </pc:spChg>
      </pc:sldChg>
      <pc:sldChg chg="modSp add mod ord">
        <pc:chgData name="Chris Speller" userId="0a97f007-b978-4543-a8a0-9ee0abccdf0a" providerId="ADAL" clId="{B8B649C5-C549-4FEB-BF49-7EEBAD02D5DE}" dt="2020-12-21T10:35:03.250" v="10158" actId="20577"/>
        <pc:sldMkLst>
          <pc:docMk/>
          <pc:sldMk cId="3894392143" sldId="4559"/>
        </pc:sldMkLst>
        <pc:spChg chg="mod">
          <ac:chgData name="Chris Speller" userId="0a97f007-b978-4543-a8a0-9ee0abccdf0a" providerId="ADAL" clId="{B8B649C5-C549-4FEB-BF49-7EEBAD02D5DE}" dt="2020-12-21T10:35:03.250" v="10158" actId="20577"/>
          <ac:spMkLst>
            <pc:docMk/>
            <pc:sldMk cId="3894392143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3:47.144" v="10117"/>
          <ac:spMkLst>
            <pc:docMk/>
            <pc:sldMk cId="3894392143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4:50.488" v="10154" actId="20577"/>
          <ac:spMkLst>
            <pc:docMk/>
            <pc:sldMk cId="3894392143" sldId="455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36:34.845" v="10232" actId="20577"/>
        <pc:sldMkLst>
          <pc:docMk/>
          <pc:sldMk cId="4221386615" sldId="4560"/>
        </pc:sldMkLst>
        <pc:spChg chg="mod">
          <ac:chgData name="Chris Speller" userId="0a97f007-b978-4543-a8a0-9ee0abccdf0a" providerId="ADAL" clId="{B8B649C5-C549-4FEB-BF49-7EEBAD02D5DE}" dt="2020-12-21T10:36:12.293" v="10220" actId="20577"/>
          <ac:spMkLst>
            <pc:docMk/>
            <pc:sldMk cId="4221386615" sldId="45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10.294" v="10219" actId="20577"/>
          <ac:spMkLst>
            <pc:docMk/>
            <pc:sldMk cId="4221386615" sldId="45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34.845" v="10232" actId="20577"/>
          <ac:spMkLst>
            <pc:docMk/>
            <pc:sldMk cId="4221386615" sldId="456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37:20.014" v="10247" actId="20577"/>
        <pc:sldMkLst>
          <pc:docMk/>
          <pc:sldMk cId="236408922" sldId="4561"/>
        </pc:sldMkLst>
        <pc:spChg chg="mod">
          <ac:chgData name="Chris Speller" userId="0a97f007-b978-4543-a8a0-9ee0abccdf0a" providerId="ADAL" clId="{B8B649C5-C549-4FEB-BF49-7EEBAD02D5DE}" dt="2020-12-21T10:37:09.727" v="10240" actId="20577"/>
          <ac:spMkLst>
            <pc:docMk/>
            <pc:sldMk cId="236408922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13.274" v="10241"/>
          <ac:spMkLst>
            <pc:docMk/>
            <pc:sldMk cId="236408922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20.014" v="10247" actId="20577"/>
          <ac:spMkLst>
            <pc:docMk/>
            <pc:sldMk cId="236408922" sldId="456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41:38.341" v="10347" actId="20577"/>
        <pc:sldMkLst>
          <pc:docMk/>
          <pc:sldMk cId="1453675502" sldId="4562"/>
        </pc:sldMkLst>
        <pc:spChg chg="mod">
          <ac:chgData name="Chris Speller" userId="0a97f007-b978-4543-a8a0-9ee0abccdf0a" providerId="ADAL" clId="{B8B649C5-C549-4FEB-BF49-7EEBAD02D5DE}" dt="2020-12-21T10:40:29.479" v="10336" actId="20577"/>
          <ac:spMkLst>
            <pc:docMk/>
            <pc:sldMk cId="1453675502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8:59.259" v="10317"/>
          <ac:spMkLst>
            <pc:docMk/>
            <pc:sldMk cId="1453675502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1:38.341" v="10347" actId="20577"/>
          <ac:spMkLst>
            <pc:docMk/>
            <pc:sldMk cId="1453675502" sldId="456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47:11.051" v="10478" actId="20577"/>
        <pc:sldMkLst>
          <pc:docMk/>
          <pc:sldMk cId="418480896" sldId="4563"/>
        </pc:sldMkLst>
        <pc:spChg chg="mod">
          <ac:chgData name="Chris Speller" userId="0a97f007-b978-4543-a8a0-9ee0abccdf0a" providerId="ADAL" clId="{B8B649C5-C549-4FEB-BF49-7EEBAD02D5DE}" dt="2020-12-21T10:47:11.051" v="10478" actId="20577"/>
          <ac:spMkLst>
            <pc:docMk/>
            <pc:sldMk cId="41848089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7:08.245" v="10477" actId="20577"/>
          <ac:spMkLst>
            <pc:docMk/>
            <pc:sldMk cId="41848089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4:05.376" v="10419" actId="20577"/>
          <ac:spMkLst>
            <pc:docMk/>
            <pc:sldMk cId="418480896" sldId="456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6:48.029" v="10466" actId="20577"/>
        <pc:sldMkLst>
          <pc:docMk/>
          <pc:sldMk cId="3588261864" sldId="4564"/>
        </pc:sldMkLst>
        <pc:spChg chg="mod">
          <ac:chgData name="Chris Speller" userId="0a97f007-b978-4543-a8a0-9ee0abccdf0a" providerId="ADAL" clId="{B8B649C5-C549-4FEB-BF49-7EEBAD02D5DE}" dt="2020-12-21T10:46:48.029" v="10466" actId="20577"/>
          <ac:spMkLst>
            <pc:docMk/>
            <pc:sldMk cId="3588261864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43.888" v="10429"/>
          <ac:spMkLst>
            <pc:docMk/>
            <pc:sldMk cId="3588261864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55.334" v="10450" actId="20577"/>
          <ac:spMkLst>
            <pc:docMk/>
            <pc:sldMk cId="3588261864" sldId="4564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8:49.587" v="10652" actId="20577"/>
        <pc:sldMkLst>
          <pc:docMk/>
          <pc:sldMk cId="3628079707" sldId="4565"/>
        </pc:sldMkLst>
        <pc:spChg chg="mod">
          <ac:chgData name="Chris Speller" userId="0a97f007-b978-4543-a8a0-9ee0abccdf0a" providerId="ADAL" clId="{B8B649C5-C549-4FEB-BF49-7EEBAD02D5DE}" dt="2020-12-21T10:48:49.587" v="10652" actId="20577"/>
          <ac:spMkLst>
            <pc:docMk/>
            <pc:sldMk cId="3628079707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27.341" v="10622"/>
          <ac:spMkLst>
            <pc:docMk/>
            <pc:sldMk cId="3628079707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36.374" v="10643" actId="20577"/>
          <ac:spMkLst>
            <pc:docMk/>
            <pc:sldMk cId="3628079707" sldId="456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9:36.263" v="10691" actId="20577"/>
        <pc:sldMkLst>
          <pc:docMk/>
          <pc:sldMk cId="330628779" sldId="4566"/>
        </pc:sldMkLst>
        <pc:spChg chg="mod">
          <ac:chgData name="Chris Speller" userId="0a97f007-b978-4543-a8a0-9ee0abccdf0a" providerId="ADAL" clId="{B8B649C5-C549-4FEB-BF49-7EEBAD02D5DE}" dt="2020-12-21T10:49:17.252" v="10662" actId="20577"/>
          <ac:spMkLst>
            <pc:docMk/>
            <pc:sldMk cId="330628779" sldId="45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28.072" v="10671" actId="20577"/>
          <ac:spMkLst>
            <pc:docMk/>
            <pc:sldMk cId="330628779" sldId="45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36.263" v="10691" actId="20577"/>
          <ac:spMkLst>
            <pc:docMk/>
            <pc:sldMk cId="330628779" sldId="456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52:10.581" v="10791" actId="1076"/>
        <pc:sldMkLst>
          <pc:docMk/>
          <pc:sldMk cId="3717682161" sldId="4567"/>
        </pc:sldMkLst>
        <pc:spChg chg="mod">
          <ac:chgData name="Chris Speller" userId="0a97f007-b978-4543-a8a0-9ee0abccdf0a" providerId="ADAL" clId="{B8B649C5-C549-4FEB-BF49-7EEBAD02D5DE}" dt="2020-12-21T10:51:30.878" v="10763" actId="20577"/>
          <ac:spMkLst>
            <pc:docMk/>
            <pc:sldMk cId="3717682161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0:54.740" v="10737"/>
          <ac:spMkLst>
            <pc:docMk/>
            <pc:sldMk cId="3717682161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2:10.581" v="10791" actId="1076"/>
          <ac:spMkLst>
            <pc:docMk/>
            <pc:sldMk cId="3717682161" sldId="4567"/>
            <ac:spMk id="12" creationId="{FEDA1F6C-08D0-4179-B4E6-945CF5F1BE86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1:06:55.054" v="11487" actId="16959"/>
        <pc:sldMkLst>
          <pc:docMk/>
          <pc:sldMk cId="2533642093" sldId="4568"/>
        </pc:sldMkLst>
        <pc:spChg chg="mod">
          <ac:chgData name="Chris Speller" userId="0a97f007-b978-4543-a8a0-9ee0abccdf0a" providerId="ADAL" clId="{B8B649C5-C549-4FEB-BF49-7EEBAD02D5DE}" dt="2020-12-21T10:56:39.612" v="10868" actId="20577"/>
          <ac:spMkLst>
            <pc:docMk/>
            <pc:sldMk cId="2533642093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00.731" v="10886" actId="20577"/>
          <ac:spMkLst>
            <pc:docMk/>
            <pc:sldMk cId="2533642093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55.054" v="11487" actId="16959"/>
          <ac:spMkLst>
            <pc:docMk/>
            <pc:sldMk cId="2533642093" sldId="4568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0:56:10.871" v="10862" actId="478"/>
          <ac:picMkLst>
            <pc:docMk/>
            <pc:sldMk cId="2533642093" sldId="4568"/>
            <ac:picMk id="3" creationId="{EDA9FF28-4E94-48A8-89C7-B1339BACBF94}"/>
          </ac:picMkLst>
        </pc:picChg>
        <pc:picChg chg="add mod modCrop">
          <ac:chgData name="Chris Speller" userId="0a97f007-b978-4543-a8a0-9ee0abccdf0a" providerId="ADAL" clId="{B8B649C5-C549-4FEB-BF49-7EEBAD02D5DE}" dt="2020-12-21T10:57:26.751" v="10872" actId="732"/>
          <ac:picMkLst>
            <pc:docMk/>
            <pc:sldMk cId="2533642093" sldId="4568"/>
            <ac:picMk id="7" creationId="{7F2DED21-0975-4C8D-9144-42DFE8F3AA15}"/>
          </ac:picMkLst>
        </pc:picChg>
        <pc:picChg chg="add mod">
          <ac:chgData name="Chris Speller" userId="0a97f007-b978-4543-a8a0-9ee0abccdf0a" providerId="ADAL" clId="{B8B649C5-C549-4FEB-BF49-7EEBAD02D5DE}" dt="2020-12-21T10:57:55.478" v="10884" actId="1076"/>
          <ac:picMkLst>
            <pc:docMk/>
            <pc:sldMk cId="2533642093" sldId="4568"/>
            <ac:picMk id="14" creationId="{A149E96B-28CC-4BAD-8117-866F7BF1659F}"/>
          </ac:picMkLst>
        </pc:picChg>
      </pc:sldChg>
      <pc:sldChg chg="modSp add del">
        <pc:chgData name="Chris Speller" userId="0a97f007-b978-4543-a8a0-9ee0abccdf0a" providerId="ADAL" clId="{B8B649C5-C549-4FEB-BF49-7EEBAD02D5DE}" dt="2020-12-21T11:05:08.579" v="11303" actId="47"/>
        <pc:sldMkLst>
          <pc:docMk/>
          <pc:sldMk cId="2128104038" sldId="4569"/>
        </pc:sldMkLst>
        <pc:spChg chg="mod">
          <ac:chgData name="Chris Speller" userId="0a97f007-b978-4543-a8a0-9ee0abccdf0a" providerId="ADAL" clId="{B8B649C5-C549-4FEB-BF49-7EEBAD02D5DE}" dt="2020-12-21T11:00:07.089" v="10962" actId="20577"/>
          <ac:spMkLst>
            <pc:docMk/>
            <pc:sldMk cId="2128104038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6.565" v="10892" actId="20577"/>
          <ac:spMkLst>
            <pc:docMk/>
            <pc:sldMk cId="2128104038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7.674" v="10893" actId="20577"/>
          <ac:spMkLst>
            <pc:docMk/>
            <pc:sldMk cId="2128104038" sldId="456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06:46.254" v="11485" actId="16959"/>
        <pc:sldMkLst>
          <pc:docMk/>
          <pc:sldMk cId="2528269258" sldId="4570"/>
        </pc:sldMkLst>
        <pc:spChg chg="mod">
          <ac:chgData name="Chris Speller" userId="0a97f007-b978-4543-a8a0-9ee0abccdf0a" providerId="ADAL" clId="{B8B649C5-C549-4FEB-BF49-7EEBAD02D5DE}" dt="2020-12-21T11:04:52.782" v="11301" actId="20577"/>
          <ac:spMkLst>
            <pc:docMk/>
            <pc:sldMk cId="2528269258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1:41.462" v="11280"/>
          <ac:spMkLst>
            <pc:docMk/>
            <pc:sldMk cId="2528269258" sldId="45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46.254" v="11485" actId="16959"/>
          <ac:spMkLst>
            <pc:docMk/>
            <pc:sldMk cId="2528269258" sldId="457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1:08:28.145" v="11489" actId="122"/>
        <pc:sldMkLst>
          <pc:docMk/>
          <pc:sldMk cId="3152532174" sldId="4571"/>
        </pc:sldMkLst>
        <pc:spChg chg="mod">
          <ac:chgData name="Chris Speller" userId="0a97f007-b978-4543-a8a0-9ee0abccdf0a" providerId="ADAL" clId="{B8B649C5-C549-4FEB-BF49-7EEBAD02D5DE}" dt="2020-12-21T11:08:26.116" v="11488" actId="122"/>
          <ac:spMkLst>
            <pc:docMk/>
            <pc:sldMk cId="3152532174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8:28.145" v="11489" actId="122"/>
          <ac:spMkLst>
            <pc:docMk/>
            <pc:sldMk cId="3152532174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33.497" v="11483" actId="16959"/>
          <ac:spMkLst>
            <pc:docMk/>
            <pc:sldMk cId="3152532174" sldId="457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4:19.691" v="11962" actId="20577"/>
        <pc:sldMkLst>
          <pc:docMk/>
          <pc:sldMk cId="1642714931" sldId="4572"/>
        </pc:sldMkLst>
        <pc:spChg chg="mod">
          <ac:chgData name="Chris Speller" userId="0a97f007-b978-4543-a8a0-9ee0abccdf0a" providerId="ADAL" clId="{B8B649C5-C549-4FEB-BF49-7EEBAD02D5DE}" dt="2020-12-21T11:14:17.011" v="11955" actId="20577"/>
          <ac:spMkLst>
            <pc:docMk/>
            <pc:sldMk cId="1642714931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4:19.691" v="11962" actId="20577"/>
          <ac:spMkLst>
            <pc:docMk/>
            <pc:sldMk cId="1642714931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2:33.759" v="11868" actId="16959"/>
          <ac:spMkLst>
            <pc:docMk/>
            <pc:sldMk cId="1642714931" sldId="4572"/>
            <ac:spMk id="12" creationId="{FEDA1F6C-08D0-4179-B4E6-945CF5F1BE86}"/>
          </ac:spMkLst>
        </pc:spChg>
      </pc:sldChg>
      <pc:sldChg chg="modSp add del mod modAnim">
        <pc:chgData name="Chris Speller" userId="0a97f007-b978-4543-a8a0-9ee0abccdf0a" providerId="ADAL" clId="{B8B649C5-C549-4FEB-BF49-7EEBAD02D5DE}" dt="2020-12-21T11:35:33.702" v="12197" actId="47"/>
        <pc:sldMkLst>
          <pc:docMk/>
          <pc:sldMk cId="2969491071" sldId="4573"/>
        </pc:sldMkLst>
        <pc:spChg chg="mod">
          <ac:chgData name="Chris Speller" userId="0a97f007-b978-4543-a8a0-9ee0abccdf0a" providerId="ADAL" clId="{B8B649C5-C549-4FEB-BF49-7EEBAD02D5DE}" dt="2020-12-21T11:11:21.892" v="11619" actId="20577"/>
          <ac:spMkLst>
            <pc:docMk/>
            <pc:sldMk cId="2969491071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40.366" v="11603" actId="20577"/>
          <ac:spMkLst>
            <pc:docMk/>
            <pc:sldMk cId="2969491071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34.325" v="11595" actId="20577"/>
          <ac:spMkLst>
            <pc:docMk/>
            <pc:sldMk cId="2969491071" sldId="457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9:34.513" v="12195" actId="20577"/>
        <pc:sldMkLst>
          <pc:docMk/>
          <pc:sldMk cId="3474301956" sldId="4574"/>
        </pc:sldMkLst>
        <pc:spChg chg="mod">
          <ac:chgData name="Chris Speller" userId="0a97f007-b978-4543-a8a0-9ee0abccdf0a" providerId="ADAL" clId="{B8B649C5-C549-4FEB-BF49-7EEBAD02D5DE}" dt="2020-12-21T11:19:34.513" v="12195" actId="20577"/>
          <ac:spMkLst>
            <pc:docMk/>
            <pc:sldMk cId="3474301956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05.928" v="12170"/>
          <ac:spMkLst>
            <pc:docMk/>
            <pc:sldMk cId="3474301956" sldId="45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14.162" v="12176" actId="20577"/>
          <ac:spMkLst>
            <pc:docMk/>
            <pc:sldMk cId="3474301956" sldId="4574"/>
            <ac:spMk id="12" creationId="{FEDA1F6C-08D0-4179-B4E6-945CF5F1BE86}"/>
          </ac:spMkLst>
        </pc:spChg>
      </pc:sldChg>
      <pc:sldChg chg="add">
        <pc:chgData name="Chris Speller" userId="0a97f007-b978-4543-a8a0-9ee0abccdf0a" providerId="ADAL" clId="{B8B649C5-C549-4FEB-BF49-7EEBAD02D5DE}" dt="2020-12-21T11:35:31.670" v="12196"/>
        <pc:sldMkLst>
          <pc:docMk/>
          <pc:sldMk cId="3035778860" sldId="4575"/>
        </pc:sldMkLst>
      </pc:sldChg>
      <pc:sldChg chg="modSp add">
        <pc:chgData name="Chris Speller" userId="0a97f007-b978-4543-a8a0-9ee0abccdf0a" providerId="ADAL" clId="{B8B649C5-C549-4FEB-BF49-7EEBAD02D5DE}" dt="2020-12-21T11:36:29.110" v="12258" actId="20577"/>
        <pc:sldMkLst>
          <pc:docMk/>
          <pc:sldMk cId="305240551" sldId="4576"/>
        </pc:sldMkLst>
        <pc:spChg chg="mod">
          <ac:chgData name="Chris Speller" userId="0a97f007-b978-4543-a8a0-9ee0abccdf0a" providerId="ADAL" clId="{B8B649C5-C549-4FEB-BF49-7EEBAD02D5DE}" dt="2020-12-21T11:36:29.110" v="12258" actId="20577"/>
          <ac:spMkLst>
            <pc:docMk/>
            <pc:sldMk cId="305240551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14.526" v="12246"/>
          <ac:spMkLst>
            <pc:docMk/>
            <pc:sldMk cId="305240551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22.801" v="12255" actId="20577"/>
          <ac:spMkLst>
            <pc:docMk/>
            <pc:sldMk cId="305240551" sldId="4576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38:13.343" v="12299" actId="20577"/>
        <pc:sldMkLst>
          <pc:docMk/>
          <pc:sldMk cId="2622593686" sldId="4577"/>
        </pc:sldMkLst>
        <pc:spChg chg="mod">
          <ac:chgData name="Chris Speller" userId="0a97f007-b978-4543-a8a0-9ee0abccdf0a" providerId="ADAL" clId="{B8B649C5-C549-4FEB-BF49-7EEBAD02D5DE}" dt="2020-12-21T11:38:13.343" v="12299" actId="20577"/>
          <ac:spMkLst>
            <pc:docMk/>
            <pc:sldMk cId="2622593686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37.922" v="12278"/>
          <ac:spMkLst>
            <pc:docMk/>
            <pc:sldMk cId="2622593686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45.925" v="12288" actId="20577"/>
          <ac:spMkLst>
            <pc:docMk/>
            <pc:sldMk cId="2622593686" sldId="4577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1T11:40:25.775" v="12383" actId="20577"/>
        <pc:sldMkLst>
          <pc:docMk/>
          <pc:sldMk cId="3799973764" sldId="4578"/>
        </pc:sldMkLst>
        <pc:spChg chg="mod">
          <ac:chgData name="Chris Speller" userId="0a97f007-b978-4543-a8a0-9ee0abccdf0a" providerId="ADAL" clId="{B8B649C5-C549-4FEB-BF49-7EEBAD02D5DE}" dt="2020-12-21T11:40:25.775" v="12383" actId="20577"/>
          <ac:spMkLst>
            <pc:docMk/>
            <pc:sldMk cId="3799973764" sldId="45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9:15.185" v="12353"/>
          <ac:spMkLst>
            <pc:docMk/>
            <pc:sldMk cId="3799973764" sldId="45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0:13.672" v="12380" actId="16959"/>
          <ac:spMkLst>
            <pc:docMk/>
            <pc:sldMk cId="3799973764" sldId="457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42:59.348" v="12677" actId="20577"/>
        <pc:sldMkLst>
          <pc:docMk/>
          <pc:sldMk cId="777721362" sldId="4579"/>
        </pc:sldMkLst>
        <pc:spChg chg="mod">
          <ac:chgData name="Chris Speller" userId="0a97f007-b978-4543-a8a0-9ee0abccdf0a" providerId="ADAL" clId="{B8B649C5-C549-4FEB-BF49-7EEBAD02D5DE}" dt="2020-12-21T11:42:59.348" v="12677" actId="20577"/>
          <ac:spMkLst>
            <pc:docMk/>
            <pc:sldMk cId="777721362" sldId="45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00.907" v="12662"/>
          <ac:spMkLst>
            <pc:docMk/>
            <pc:sldMk cId="777721362" sldId="45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26.285" v="12672" actId="16959"/>
          <ac:spMkLst>
            <pc:docMk/>
            <pc:sldMk cId="777721362" sldId="4579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5:05.698" v="12759" actId="20577"/>
        <pc:sldMkLst>
          <pc:docMk/>
          <pc:sldMk cId="3248531856" sldId="4580"/>
        </pc:sldMkLst>
        <pc:spChg chg="mod">
          <ac:chgData name="Chris Speller" userId="0a97f007-b978-4543-a8a0-9ee0abccdf0a" providerId="ADAL" clId="{B8B649C5-C549-4FEB-BF49-7EEBAD02D5DE}" dt="2020-12-21T11:45:05.698" v="12759" actId="20577"/>
          <ac:spMkLst>
            <pc:docMk/>
            <pc:sldMk cId="3248531856" sldId="45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26.376" v="12725"/>
          <ac:spMkLst>
            <pc:docMk/>
            <pc:sldMk cId="3248531856" sldId="45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50.214" v="12754" actId="16959"/>
          <ac:spMkLst>
            <pc:docMk/>
            <pc:sldMk cId="3248531856" sldId="458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7:19.657" v="12818" actId="20577"/>
        <pc:sldMkLst>
          <pc:docMk/>
          <pc:sldMk cId="3750191309" sldId="4581"/>
        </pc:sldMkLst>
        <pc:spChg chg="mod">
          <ac:chgData name="Chris Speller" userId="0a97f007-b978-4543-a8a0-9ee0abccdf0a" providerId="ADAL" clId="{B8B649C5-C549-4FEB-BF49-7EEBAD02D5DE}" dt="2020-12-21T11:47:19.657" v="12818" actId="20577"/>
          <ac:spMkLst>
            <pc:docMk/>
            <pc:sldMk cId="3750191309" sldId="45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30.907" v="12802"/>
          <ac:spMkLst>
            <pc:docMk/>
            <pc:sldMk cId="3750191309" sldId="45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45.301" v="12813" actId="16959"/>
          <ac:spMkLst>
            <pc:docMk/>
            <pc:sldMk cId="3750191309" sldId="458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51:03.956" v="12831" actId="20577"/>
        <pc:sldMkLst>
          <pc:docMk/>
          <pc:sldMk cId="3504407388" sldId="4582"/>
        </pc:sldMkLst>
        <pc:spChg chg="mod">
          <ac:chgData name="Chris Speller" userId="0a97f007-b978-4543-a8a0-9ee0abccdf0a" providerId="ADAL" clId="{B8B649C5-C549-4FEB-BF49-7EEBAD02D5DE}" dt="2020-12-21T11:51:03.956" v="12831" actId="20577"/>
          <ac:spMkLst>
            <pc:docMk/>
            <pc:sldMk cId="3504407388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8:25.935" v="12822"/>
          <ac:spMkLst>
            <pc:docMk/>
            <pc:sldMk cId="3504407388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0:16.446" v="12830" actId="20577"/>
          <ac:spMkLst>
            <pc:docMk/>
            <pc:sldMk cId="3504407388" sldId="458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52:39.952" v="12846" actId="20577"/>
        <pc:sldMkLst>
          <pc:docMk/>
          <pc:sldMk cId="1999573417" sldId="4583"/>
        </pc:sldMkLst>
        <pc:spChg chg="mod">
          <ac:chgData name="Chris Speller" userId="0a97f007-b978-4543-a8a0-9ee0abccdf0a" providerId="ADAL" clId="{B8B649C5-C549-4FEB-BF49-7EEBAD02D5DE}" dt="2020-12-21T11:52:39.952" v="12846" actId="20577"/>
          <ac:spMkLst>
            <pc:docMk/>
            <pc:sldMk cId="1999573417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46.579" v="12835"/>
          <ac:spMkLst>
            <pc:docMk/>
            <pc:sldMk cId="1999573417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58.935" v="12843" actId="1076"/>
          <ac:spMkLst>
            <pc:docMk/>
            <pc:sldMk cId="1999573417" sldId="4583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2:00:55.005" v="13072" actId="20577"/>
        <pc:sldMkLst>
          <pc:docMk/>
          <pc:sldMk cId="3786059081" sldId="4584"/>
        </pc:sldMkLst>
        <pc:spChg chg="mod">
          <ac:chgData name="Chris Speller" userId="0a97f007-b978-4543-a8a0-9ee0abccdf0a" providerId="ADAL" clId="{B8B649C5-C549-4FEB-BF49-7EEBAD02D5DE}" dt="2020-12-21T12:00:55.005" v="13072" actId="20577"/>
          <ac:spMkLst>
            <pc:docMk/>
            <pc:sldMk cId="3786059081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7:17.049" v="12876" actId="404"/>
          <ac:spMkLst>
            <pc:docMk/>
            <pc:sldMk cId="3786059081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8:28.905" v="13033" actId="20577"/>
          <ac:spMkLst>
            <pc:docMk/>
            <pc:sldMk cId="3786059081" sldId="458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3:57:29.991" v="13231" actId="20577"/>
        <pc:sldMkLst>
          <pc:docMk/>
          <pc:sldMk cId="1657687064" sldId="4585"/>
        </pc:sldMkLst>
        <pc:spChg chg="mod">
          <ac:chgData name="Chris Speller" userId="0a97f007-b978-4543-a8a0-9ee0abccdf0a" providerId="ADAL" clId="{B8B649C5-C549-4FEB-BF49-7EEBAD02D5DE}" dt="2020-12-21T13:56:46.134" v="13193" actId="6549"/>
          <ac:spMkLst>
            <pc:docMk/>
            <pc:sldMk cId="165768706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17.197" v="13216" actId="20577"/>
          <ac:spMkLst>
            <pc:docMk/>
            <pc:sldMk cId="165768706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29.991" v="13231" actId="20577"/>
          <ac:spMkLst>
            <pc:docMk/>
            <pc:sldMk cId="1657687064" sldId="458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41.431" v="13459" actId="20577"/>
        <pc:sldMkLst>
          <pc:docMk/>
          <pc:sldMk cId="4088117696" sldId="4586"/>
        </pc:sldMkLst>
        <pc:spChg chg="mod">
          <ac:chgData name="Chris Speller" userId="0a97f007-b978-4543-a8a0-9ee0abccdf0a" providerId="ADAL" clId="{B8B649C5-C549-4FEB-BF49-7EEBAD02D5DE}" dt="2020-12-21T14:03:41.431" v="13459" actId="20577"/>
          <ac:spMkLst>
            <pc:docMk/>
            <pc:sldMk cId="4088117696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21.136" v="13281" actId="20577"/>
          <ac:spMkLst>
            <pc:docMk/>
            <pc:sldMk cId="4088117696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17.521" v="13279" actId="20577"/>
          <ac:spMkLst>
            <pc:docMk/>
            <pc:sldMk cId="4088117696" sldId="458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19.943" v="13456" actId="20577"/>
        <pc:sldMkLst>
          <pc:docMk/>
          <pc:sldMk cId="203841692" sldId="4587"/>
        </pc:sldMkLst>
        <pc:spChg chg="mod">
          <ac:chgData name="Chris Speller" userId="0a97f007-b978-4543-a8a0-9ee0abccdf0a" providerId="ADAL" clId="{B8B649C5-C549-4FEB-BF49-7EEBAD02D5DE}" dt="2020-12-21T14:02:44.477" v="13406" actId="20577"/>
          <ac:spMkLst>
            <pc:docMk/>
            <pc:sldMk cId="20384169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2.267" v="13422" actId="20577"/>
          <ac:spMkLst>
            <pc:docMk/>
            <pc:sldMk cId="20384169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9.943" v="13456" actId="20577"/>
          <ac:spMkLst>
            <pc:docMk/>
            <pc:sldMk cId="203841692" sldId="458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9:09.732" v="13523" actId="20577"/>
        <pc:sldMkLst>
          <pc:docMk/>
          <pc:sldMk cId="2740311225" sldId="4588"/>
        </pc:sldMkLst>
        <pc:spChg chg="mod">
          <ac:chgData name="Chris Speller" userId="0a97f007-b978-4543-a8a0-9ee0abccdf0a" providerId="ADAL" clId="{B8B649C5-C549-4FEB-BF49-7EEBAD02D5DE}" dt="2020-12-21T14:09:09.732" v="13523" actId="20577"/>
          <ac:spMkLst>
            <pc:docMk/>
            <pc:sldMk cId="2740311225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3.523" v="13511"/>
          <ac:spMkLst>
            <pc:docMk/>
            <pc:sldMk cId="2740311225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6.264" v="13517" actId="20577"/>
          <ac:spMkLst>
            <pc:docMk/>
            <pc:sldMk cId="2740311225" sldId="4588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11:20.379" v="13644" actId="207"/>
        <pc:sldMkLst>
          <pc:docMk/>
          <pc:sldMk cId="990977279" sldId="4589"/>
        </pc:sldMkLst>
        <pc:spChg chg="mod">
          <ac:chgData name="Chris Speller" userId="0a97f007-b978-4543-a8a0-9ee0abccdf0a" providerId="ADAL" clId="{B8B649C5-C549-4FEB-BF49-7EEBAD02D5DE}" dt="2020-12-21T14:10:08.413" v="13606" actId="20577"/>
          <ac:spMkLst>
            <pc:docMk/>
            <pc:sldMk cId="990977279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0:15.345" v="13609" actId="20577"/>
          <ac:spMkLst>
            <pc:docMk/>
            <pc:sldMk cId="990977279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1:20.379" v="13644" actId="207"/>
          <ac:spMkLst>
            <pc:docMk/>
            <pc:sldMk cId="990977279" sldId="4589"/>
            <ac:spMk id="12" creationId="{FEDA1F6C-08D0-4179-B4E6-945CF5F1BE86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4:18:33.952" v="14002"/>
        <pc:sldMkLst>
          <pc:docMk/>
          <pc:sldMk cId="1981162291" sldId="4590"/>
        </pc:sldMkLst>
        <pc:spChg chg="mod">
          <ac:chgData name="Chris Speller" userId="0a97f007-b978-4543-a8a0-9ee0abccdf0a" providerId="ADAL" clId="{B8B649C5-C549-4FEB-BF49-7EEBAD02D5DE}" dt="2020-12-21T14:12:48.787" v="13741" actId="20577"/>
          <ac:spMkLst>
            <pc:docMk/>
            <pc:sldMk cId="1981162291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5:50.900" v="13908" actId="20577"/>
          <ac:spMkLst>
            <pc:docMk/>
            <pc:sldMk cId="1981162291" sldId="4590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1T14:15:56.051" v="13910" actId="478"/>
          <ac:spMkLst>
            <pc:docMk/>
            <pc:sldMk cId="1981162291" sldId="4590"/>
            <ac:spMk id="12" creationId="{FEDA1F6C-08D0-4179-B4E6-945CF5F1BE86}"/>
          </ac:spMkLst>
        </pc:spChg>
        <pc:graphicFrameChg chg="add mod modGraphic">
          <ac:chgData name="Chris Speller" userId="0a97f007-b978-4543-a8a0-9ee0abccdf0a" providerId="ADAL" clId="{B8B649C5-C549-4FEB-BF49-7EEBAD02D5DE}" dt="2020-12-21T14:16:16.940" v="13916" actId="20577"/>
          <ac:graphicFrameMkLst>
            <pc:docMk/>
            <pc:sldMk cId="1981162291" sldId="4590"/>
            <ac:graphicFrameMk id="2" creationId="{7E9533FD-BAF5-4A8A-A338-41D586D20CDC}"/>
          </ac:graphicFrameMkLst>
        </pc:graphicFrameChg>
        <pc:graphicFrameChg chg="add mod">
          <ac:chgData name="Chris Speller" userId="0a97f007-b978-4543-a8a0-9ee0abccdf0a" providerId="ADAL" clId="{B8B649C5-C549-4FEB-BF49-7EEBAD02D5DE}" dt="2020-12-21T14:18:25.785" v="13998" actId="1076"/>
          <ac:graphicFrameMkLst>
            <pc:docMk/>
            <pc:sldMk cId="1981162291" sldId="4590"/>
            <ac:graphicFrameMk id="3" creationId="{5392C609-74E8-4445-846B-AF5806FF7F7E}"/>
          </ac:graphicFrameMkLst>
        </pc:graphicFrameChg>
        <pc:graphicFrameChg chg="add mod modGraphic">
          <ac:chgData name="Chris Speller" userId="0a97f007-b978-4543-a8a0-9ee0abccdf0a" providerId="ADAL" clId="{B8B649C5-C549-4FEB-BF49-7EEBAD02D5DE}" dt="2020-12-21T14:18:19.963" v="13996" actId="6549"/>
          <ac:graphicFrameMkLst>
            <pc:docMk/>
            <pc:sldMk cId="1981162291" sldId="4590"/>
            <ac:graphicFrameMk id="13" creationId="{ABC33E91-0CB8-45FF-A835-593E051C0B57}"/>
          </ac:graphicFrameMkLst>
        </pc:graphicFrameChg>
      </pc:sldChg>
      <pc:sldChg chg="modSp add mod modAnim">
        <pc:chgData name="Chris Speller" userId="0a97f007-b978-4543-a8a0-9ee0abccdf0a" providerId="ADAL" clId="{B8B649C5-C549-4FEB-BF49-7EEBAD02D5DE}" dt="2020-12-21T14:25:04.863" v="14206" actId="1076"/>
        <pc:sldMkLst>
          <pc:docMk/>
          <pc:sldMk cId="220313717" sldId="4591"/>
        </pc:sldMkLst>
        <pc:spChg chg="mod">
          <ac:chgData name="Chris Speller" userId="0a97f007-b978-4543-a8a0-9ee0abccdf0a" providerId="ADAL" clId="{B8B649C5-C549-4FEB-BF49-7EEBAD02D5DE}" dt="2020-12-21T14:23:50.492" v="14162" actId="20577"/>
          <ac:spMkLst>
            <pc:docMk/>
            <pc:sldMk cId="22031371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4:07.070" v="14178" actId="20577"/>
          <ac:spMkLst>
            <pc:docMk/>
            <pc:sldMk cId="22031371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5:04.863" v="14206" actId="1076"/>
          <ac:spMkLst>
            <pc:docMk/>
            <pc:sldMk cId="220313717" sldId="459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29:04.455" v="14316" actId="20577"/>
        <pc:sldMkLst>
          <pc:docMk/>
          <pc:sldMk cId="2982343416" sldId="4592"/>
        </pc:sldMkLst>
        <pc:spChg chg="mod">
          <ac:chgData name="Chris Speller" userId="0a97f007-b978-4543-a8a0-9ee0abccdf0a" providerId="ADAL" clId="{B8B649C5-C549-4FEB-BF49-7EEBAD02D5DE}" dt="2020-12-21T14:27:34.821" v="14286" actId="20577"/>
          <ac:spMkLst>
            <pc:docMk/>
            <pc:sldMk cId="2982343416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55.120" v="14304" actId="20577"/>
          <ac:spMkLst>
            <pc:docMk/>
            <pc:sldMk cId="2982343416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04.455" v="14316" actId="20577"/>
          <ac:spMkLst>
            <pc:docMk/>
            <pc:sldMk cId="2982343416" sldId="459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27:43.199" v="14301" actId="20577"/>
        <pc:sldMkLst>
          <pc:docMk/>
          <pc:sldMk cId="1460530352" sldId="4593"/>
        </pc:sldMkLst>
        <pc:spChg chg="mod">
          <ac:chgData name="Chris Speller" userId="0a97f007-b978-4543-a8a0-9ee0abccdf0a" providerId="ADAL" clId="{B8B649C5-C549-4FEB-BF49-7EEBAD02D5DE}" dt="2020-12-21T14:27:40.622" v="14296" actId="20577"/>
          <ac:spMkLst>
            <pc:docMk/>
            <pc:sldMk cId="1460530352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43.199" v="14301" actId="20577"/>
          <ac:spMkLst>
            <pc:docMk/>
            <pc:sldMk cId="1460530352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6:26.879" v="14240" actId="207"/>
          <ac:spMkLst>
            <pc:docMk/>
            <pc:sldMk cId="1460530352" sldId="459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0:09.525" v="14336" actId="6549"/>
        <pc:sldMkLst>
          <pc:docMk/>
          <pc:sldMk cId="2270021779" sldId="4594"/>
        </pc:sldMkLst>
        <pc:spChg chg="mod">
          <ac:chgData name="Chris Speller" userId="0a97f007-b978-4543-a8a0-9ee0abccdf0a" providerId="ADAL" clId="{B8B649C5-C549-4FEB-BF49-7EEBAD02D5DE}" dt="2020-12-21T14:29:44.706" v="14326" actId="20577"/>
          <ac:spMkLst>
            <pc:docMk/>
            <pc:sldMk cId="2270021779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56.086" v="14329" actId="20577"/>
          <ac:spMkLst>
            <pc:docMk/>
            <pc:sldMk cId="2270021779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0:09.525" v="14336" actId="6549"/>
          <ac:spMkLst>
            <pc:docMk/>
            <pc:sldMk cId="2270021779" sldId="4594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2:04.582" v="14462" actId="20577"/>
        <pc:sldMkLst>
          <pc:docMk/>
          <pc:sldMk cId="1033592188" sldId="4595"/>
        </pc:sldMkLst>
        <pc:spChg chg="mod">
          <ac:chgData name="Chris Speller" userId="0a97f007-b978-4543-a8a0-9ee0abccdf0a" providerId="ADAL" clId="{B8B649C5-C549-4FEB-BF49-7EEBAD02D5DE}" dt="2020-12-21T14:32:04.582" v="14462" actId="20577"/>
          <ac:spMkLst>
            <pc:docMk/>
            <pc:sldMk cId="1033592188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30.541" v="14427"/>
          <ac:spMkLst>
            <pc:docMk/>
            <pc:sldMk cId="1033592188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51.963" v="14455" actId="20577"/>
          <ac:spMkLst>
            <pc:docMk/>
            <pc:sldMk cId="1033592188" sldId="459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7:30.636" v="14528" actId="20577"/>
        <pc:sldMkLst>
          <pc:docMk/>
          <pc:sldMk cId="511682428" sldId="4596"/>
        </pc:sldMkLst>
        <pc:spChg chg="mod">
          <ac:chgData name="Chris Speller" userId="0a97f007-b978-4543-a8a0-9ee0abccdf0a" providerId="ADAL" clId="{B8B649C5-C549-4FEB-BF49-7EEBAD02D5DE}" dt="2020-12-21T14:36:14.425" v="14478"/>
          <ac:spMkLst>
            <pc:docMk/>
            <pc:sldMk cId="511682428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30.636" v="14528" actId="20577"/>
          <ac:spMkLst>
            <pc:docMk/>
            <pc:sldMk cId="511682428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03.327" v="14504" actId="20577"/>
          <ac:spMkLst>
            <pc:docMk/>
            <pc:sldMk cId="511682428" sldId="4596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4:56.785" v="14464"/>
        <pc:sldMkLst>
          <pc:docMk/>
          <pc:sldMk cId="2692489912" sldId="4596"/>
        </pc:sldMkLst>
      </pc:sldChg>
      <pc:sldChg chg="modSp add mod">
        <pc:chgData name="Chris Speller" userId="0a97f007-b978-4543-a8a0-9ee0abccdf0a" providerId="ADAL" clId="{B8B649C5-C549-4FEB-BF49-7EEBAD02D5DE}" dt="2020-12-21T14:42:20.599" v="14682" actId="20577"/>
        <pc:sldMkLst>
          <pc:docMk/>
          <pc:sldMk cId="1110435451" sldId="4597"/>
        </pc:sldMkLst>
        <pc:spChg chg="mod">
          <ac:chgData name="Chris Speller" userId="0a97f007-b978-4543-a8a0-9ee0abccdf0a" providerId="ADAL" clId="{B8B649C5-C549-4FEB-BF49-7EEBAD02D5DE}" dt="2020-12-21T14:42:20.599" v="14682" actId="20577"/>
          <ac:spMkLst>
            <pc:docMk/>
            <pc:sldMk cId="1110435451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9:59.740" v="14641"/>
          <ac:spMkLst>
            <pc:docMk/>
            <pc:sldMk cId="1110435451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40:33.611" v="14652" actId="20577"/>
          <ac:spMkLst>
            <pc:docMk/>
            <pc:sldMk cId="1110435451" sldId="4597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8:26.297" v="14535"/>
        <pc:sldMkLst>
          <pc:docMk/>
          <pc:sldMk cId="2877062480" sldId="4598"/>
        </pc:sldMkLst>
      </pc:sldChg>
      <pc:sldChg chg="modSp add mod">
        <pc:chgData name="Chris Speller" userId="0a97f007-b978-4543-a8a0-9ee0abccdf0a" providerId="ADAL" clId="{B8B649C5-C549-4FEB-BF49-7EEBAD02D5DE}" dt="2020-12-21T15:43:33.210" v="14757" actId="6549"/>
        <pc:sldMkLst>
          <pc:docMk/>
          <pc:sldMk cId="3155062066" sldId="4598"/>
        </pc:sldMkLst>
        <pc:spChg chg="mod">
          <ac:chgData name="Chris Speller" userId="0a97f007-b978-4543-a8a0-9ee0abccdf0a" providerId="ADAL" clId="{B8B649C5-C549-4FEB-BF49-7EEBAD02D5DE}" dt="2020-12-21T15:43:33.210" v="14757" actId="6549"/>
          <ac:spMkLst>
            <pc:docMk/>
            <pc:sldMk cId="3155062066" sldId="45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0.888" v="14743"/>
          <ac:spMkLst>
            <pc:docMk/>
            <pc:sldMk cId="3155062066" sldId="45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7.179" v="14750" actId="20577"/>
          <ac:spMkLst>
            <pc:docMk/>
            <pc:sldMk cId="3155062066" sldId="4598"/>
            <ac:spMk id="12" creationId="{243D3520-A5EB-4DB7-95D1-13EDF7A8B3F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7:03:18.937" v="15722" actId="478"/>
        <pc:sldMkLst>
          <pc:docMk/>
          <pc:sldMk cId="2890445474" sldId="4599"/>
        </pc:sldMkLst>
        <pc:spChg chg="mod">
          <ac:chgData name="Chris Speller" userId="0a97f007-b978-4543-a8a0-9ee0abccdf0a" providerId="ADAL" clId="{B8B649C5-C549-4FEB-BF49-7EEBAD02D5DE}" dt="2020-12-21T17:02:10.797" v="15577" actId="2711"/>
          <ac:spMkLst>
            <pc:docMk/>
            <pc:sldMk cId="289044547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2:34.032" v="15586" actId="20577"/>
          <ac:spMkLst>
            <pc:docMk/>
            <pc:sldMk cId="289044547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3:16.593" v="15721" actId="20577"/>
          <ac:spMkLst>
            <pc:docMk/>
            <pc:sldMk cId="2890445474" sldId="4599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7:03:18.937" v="15722" actId="478"/>
          <ac:picMkLst>
            <pc:docMk/>
            <pc:sldMk cId="2890445474" sldId="4599"/>
            <ac:picMk id="13" creationId="{D61CD8F1-34F8-4572-8C8A-4634C6ADA2C9}"/>
          </ac:picMkLst>
        </pc:picChg>
      </pc:sldChg>
      <pc:sldChg chg="add del">
        <pc:chgData name="Chris Speller" userId="0a97f007-b978-4543-a8a0-9ee0abccdf0a" providerId="ADAL" clId="{B8B649C5-C549-4FEB-BF49-7EEBAD02D5DE}" dt="2020-12-21T17:31:20.328" v="15786" actId="47"/>
        <pc:sldMkLst>
          <pc:docMk/>
          <pc:sldMk cId="171864748" sldId="4600"/>
        </pc:sldMkLst>
      </pc:sldChg>
      <pc:sldChg chg="modSp add del mod modAnim">
        <pc:chgData name="Chris Speller" userId="0a97f007-b978-4543-a8a0-9ee0abccdf0a" providerId="ADAL" clId="{B8B649C5-C549-4FEB-BF49-7EEBAD02D5DE}" dt="2020-12-21T17:32:14.645" v="15795" actId="47"/>
        <pc:sldMkLst>
          <pc:docMk/>
          <pc:sldMk cId="3121992488" sldId="4601"/>
        </pc:sldMkLst>
        <pc:spChg chg="mod">
          <ac:chgData name="Chris Speller" userId="0a97f007-b978-4543-a8a0-9ee0abccdf0a" providerId="ADAL" clId="{B8B649C5-C549-4FEB-BF49-7EEBAD02D5DE}" dt="2020-12-21T17:06:20.492" v="15751" actId="20577"/>
          <ac:spMkLst>
            <pc:docMk/>
            <pc:sldMk cId="3121992488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53.566" v="15740" actId="403"/>
          <ac:spMkLst>
            <pc:docMk/>
            <pc:sldMk cId="3121992488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07.060" v="15738" actId="20577"/>
          <ac:spMkLst>
            <pc:docMk/>
            <pc:sldMk cId="3121992488" sldId="460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7:31:57.533" v="15794" actId="2711"/>
        <pc:sldMkLst>
          <pc:docMk/>
          <pc:sldMk cId="1893386363" sldId="4602"/>
        </pc:sldMkLst>
        <pc:spChg chg="mod">
          <ac:chgData name="Chris Speller" userId="0a97f007-b978-4543-a8a0-9ee0abccdf0a" providerId="ADAL" clId="{B8B649C5-C549-4FEB-BF49-7EEBAD02D5DE}" dt="2020-12-21T17:31:53.192" v="15793" actId="2711"/>
          <ac:spMkLst>
            <pc:docMk/>
            <pc:sldMk cId="1893386363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1:57.533" v="15794" actId="2711"/>
          <ac:spMkLst>
            <pc:docMk/>
            <pc:sldMk cId="1893386363" sldId="460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7:54:13.659" v="16610"/>
        <pc:sldMkLst>
          <pc:docMk/>
          <pc:sldMk cId="3028327906" sldId="4603"/>
        </pc:sldMkLst>
        <pc:spChg chg="mod">
          <ac:chgData name="Chris Speller" userId="0a97f007-b978-4543-a8a0-9ee0abccdf0a" providerId="ADAL" clId="{B8B649C5-C549-4FEB-BF49-7EEBAD02D5DE}" dt="2020-12-21T17:54:09.082" v="16609" actId="20577"/>
          <ac:spMkLst>
            <pc:docMk/>
            <pc:sldMk cId="302832790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4:13.659" v="16610"/>
          <ac:spMkLst>
            <pc:docMk/>
            <pc:sldMk cId="302832790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3:37.687" v="16474" actId="20577"/>
          <ac:spMkLst>
            <pc:docMk/>
            <pc:sldMk cId="3028327906" sldId="4603"/>
            <ac:spMk id="12" creationId="{22835BE3-44B6-4CBB-8958-996FD3749AC1}"/>
          </ac:spMkLst>
        </pc:spChg>
      </pc:sldChg>
      <pc:sldChg chg="modSp add mod">
        <pc:chgData name="Chris Speller" userId="0a97f007-b978-4543-a8a0-9ee0abccdf0a" providerId="ADAL" clId="{B8B649C5-C549-4FEB-BF49-7EEBAD02D5DE}" dt="2020-12-21T18:00:08.702" v="16722" actId="20577"/>
        <pc:sldMkLst>
          <pc:docMk/>
          <pc:sldMk cId="1813725875" sldId="4604"/>
        </pc:sldMkLst>
        <pc:spChg chg="mod">
          <ac:chgData name="Chris Speller" userId="0a97f007-b978-4543-a8a0-9ee0abccdf0a" providerId="ADAL" clId="{B8B649C5-C549-4FEB-BF49-7EEBAD02D5DE}" dt="2020-12-21T18:00:08.702" v="16722" actId="20577"/>
          <ac:spMkLst>
            <pc:docMk/>
            <pc:sldMk cId="1813725875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9:57.206" v="16717" actId="20577"/>
          <ac:spMkLst>
            <pc:docMk/>
            <pc:sldMk cId="1813725875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0:02.286" v="16719" actId="404"/>
          <ac:spMkLst>
            <pc:docMk/>
            <pc:sldMk cId="1813725875" sldId="4604"/>
            <ac:spMk id="12" creationId="{42D9EC7C-4EC0-492B-9CDD-DE169B1F477B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15:21.142" v="17200" actId="6549"/>
        <pc:sldMkLst>
          <pc:docMk/>
          <pc:sldMk cId="631374950" sldId="4605"/>
        </pc:sldMkLst>
        <pc:spChg chg="mod">
          <ac:chgData name="Chris Speller" userId="0a97f007-b978-4543-a8a0-9ee0abccdf0a" providerId="ADAL" clId="{B8B649C5-C549-4FEB-BF49-7EEBAD02D5DE}" dt="2020-12-21T18:14:03.253" v="17130" actId="20577"/>
          <ac:spMkLst>
            <pc:docMk/>
            <pc:sldMk cId="631374950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00.460" v="17193" actId="20577"/>
          <ac:spMkLst>
            <pc:docMk/>
            <pc:sldMk cId="631374950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21.142" v="17200" actId="6549"/>
          <ac:spMkLst>
            <pc:docMk/>
            <pc:sldMk cId="631374950" sldId="4605"/>
            <ac:spMk id="12" creationId="{752B9874-566D-425B-9B0C-D55C5C65E7A4}"/>
          </ac:spMkLst>
        </pc:spChg>
      </pc:sldChg>
      <pc:sldChg chg="add">
        <pc:chgData name="Chris Speller" userId="0a97f007-b978-4543-a8a0-9ee0abccdf0a" providerId="ADAL" clId="{B8B649C5-C549-4FEB-BF49-7EEBAD02D5DE}" dt="2020-12-21T18:15:23.977" v="17201"/>
        <pc:sldMkLst>
          <pc:docMk/>
          <pc:sldMk cId="3261515165" sldId="4606"/>
        </pc:sldMkLst>
      </pc:sldChg>
      <pc:sldChg chg="modSp add mod modAnim">
        <pc:chgData name="Chris Speller" userId="0a97f007-b978-4543-a8a0-9ee0abccdf0a" providerId="ADAL" clId="{B8B649C5-C549-4FEB-BF49-7EEBAD02D5DE}" dt="2020-12-21T18:21:38.795" v="17745" actId="20577"/>
        <pc:sldMkLst>
          <pc:docMk/>
          <pc:sldMk cId="963903603" sldId="4607"/>
        </pc:sldMkLst>
        <pc:spChg chg="mod">
          <ac:chgData name="Chris Speller" userId="0a97f007-b978-4543-a8a0-9ee0abccdf0a" providerId="ADAL" clId="{B8B649C5-C549-4FEB-BF49-7EEBAD02D5DE}" dt="2020-12-21T18:19:34.350" v="17482" actId="20577"/>
          <ac:spMkLst>
            <pc:docMk/>
            <pc:sldMk cId="963903603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9:13.802" v="17461"/>
          <ac:spMkLst>
            <pc:docMk/>
            <pc:sldMk cId="963903603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1:38.795" v="17745" actId="20577"/>
          <ac:spMkLst>
            <pc:docMk/>
            <pc:sldMk cId="963903603" sldId="4607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27:12.454" v="18143" actId="20577"/>
        <pc:sldMkLst>
          <pc:docMk/>
          <pc:sldMk cId="1143502693" sldId="4608"/>
        </pc:sldMkLst>
        <pc:spChg chg="mod">
          <ac:chgData name="Chris Speller" userId="0a97f007-b978-4543-a8a0-9ee0abccdf0a" providerId="ADAL" clId="{B8B649C5-C549-4FEB-BF49-7EEBAD02D5DE}" dt="2020-12-21T18:27:12.454" v="18143" actId="20577"/>
          <ac:spMkLst>
            <pc:docMk/>
            <pc:sldMk cId="1143502693" sldId="46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42.413" v="18116" actId="403"/>
          <ac:spMkLst>
            <pc:docMk/>
            <pc:sldMk cId="1143502693" sldId="46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53.147" v="18129" actId="20577"/>
          <ac:spMkLst>
            <pc:docMk/>
            <pc:sldMk cId="1143502693" sldId="4608"/>
            <ac:spMk id="12" creationId="{CFD4E4E2-5DAF-436D-95D6-3C413B8FFC53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35:38.421" v="18375" actId="404"/>
        <pc:sldMkLst>
          <pc:docMk/>
          <pc:sldMk cId="1889298649" sldId="4609"/>
        </pc:sldMkLst>
        <pc:spChg chg="mod">
          <ac:chgData name="Chris Speller" userId="0a97f007-b978-4543-a8a0-9ee0abccdf0a" providerId="ADAL" clId="{B8B649C5-C549-4FEB-BF49-7EEBAD02D5DE}" dt="2020-12-21T18:34:48.400" v="18243" actId="20577"/>
          <ac:spMkLst>
            <pc:docMk/>
            <pc:sldMk cId="1889298649" sldId="46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4:57.122" v="18246" actId="20577"/>
          <ac:spMkLst>
            <pc:docMk/>
            <pc:sldMk cId="1889298649" sldId="46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5:38.421" v="18375" actId="404"/>
          <ac:spMkLst>
            <pc:docMk/>
            <pc:sldMk cId="1889298649" sldId="4609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40:34.068" v="18659" actId="403"/>
        <pc:sldMkLst>
          <pc:docMk/>
          <pc:sldMk cId="2653519440" sldId="4610"/>
        </pc:sldMkLst>
        <pc:spChg chg="mod">
          <ac:chgData name="Chris Speller" userId="0a97f007-b978-4543-a8a0-9ee0abccdf0a" providerId="ADAL" clId="{B8B649C5-C549-4FEB-BF49-7EEBAD02D5DE}" dt="2020-12-21T18:40:28.436" v="18656" actId="2711"/>
          <ac:spMkLst>
            <pc:docMk/>
            <pc:sldMk cId="2653519440" sldId="46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1.509" v="18657" actId="2711"/>
          <ac:spMkLst>
            <pc:docMk/>
            <pc:sldMk cId="2653519440" sldId="46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4.068" v="18659" actId="403"/>
          <ac:spMkLst>
            <pc:docMk/>
            <pc:sldMk cId="2653519440" sldId="4610"/>
            <ac:spMk id="13" creationId="{14625303-26F6-424C-A186-49B1882CCBC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54:05.491" v="19213"/>
        <pc:sldMkLst>
          <pc:docMk/>
          <pc:sldMk cId="3492745480" sldId="4611"/>
        </pc:sldMkLst>
        <pc:spChg chg="mod">
          <ac:chgData name="Chris Speller" userId="0a97f007-b978-4543-a8a0-9ee0abccdf0a" providerId="ADAL" clId="{B8B649C5-C549-4FEB-BF49-7EEBAD02D5DE}" dt="2020-12-21T18:54:05.491" v="19213"/>
          <ac:spMkLst>
            <pc:docMk/>
            <pc:sldMk cId="3492745480" sldId="46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9:13.973" v="19043"/>
          <ac:spMkLst>
            <pc:docMk/>
            <pc:sldMk cId="3492745480" sldId="4611"/>
            <ac:spMk id="11" creationId="{279CC686-E163-40B2-A0E1-A3D6236929F4}"/>
          </ac:spMkLst>
        </pc:spChg>
        <pc:spChg chg="mod">
          <ac:chgData name="Chris Speller" userId="0a97f007-b978-4543-a8a0-9ee0abccdf0a" providerId="ADAL" clId="{B8B649C5-C549-4FEB-BF49-7EEBAD02D5DE}" dt="2020-12-21T18:51:43.802" v="19196" actId="207"/>
          <ac:spMkLst>
            <pc:docMk/>
            <pc:sldMk cId="3492745480" sldId="4611"/>
            <ac:spMk id="12" creationId="{849C1D19-CBD2-4E1B-B336-6D17411F33D9}"/>
          </ac:spMkLst>
        </pc:spChg>
      </pc:sldChg>
      <pc:sldChg chg="modSp add mod">
        <pc:chgData name="Chris Speller" userId="0a97f007-b978-4543-a8a0-9ee0abccdf0a" providerId="ADAL" clId="{B8B649C5-C549-4FEB-BF49-7EEBAD02D5DE}" dt="2020-12-21T18:58:10.084" v="19315" actId="20577"/>
        <pc:sldMkLst>
          <pc:docMk/>
          <pc:sldMk cId="3946941241" sldId="4612"/>
        </pc:sldMkLst>
        <pc:spChg chg="mod">
          <ac:chgData name="Chris Speller" userId="0a97f007-b978-4543-a8a0-9ee0abccdf0a" providerId="ADAL" clId="{B8B649C5-C549-4FEB-BF49-7EEBAD02D5DE}" dt="2020-12-21T18:57:32.631" v="19294" actId="20577"/>
          <ac:spMkLst>
            <pc:docMk/>
            <pc:sldMk cId="3946941241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7:40.347" v="19297" actId="20577"/>
          <ac:spMkLst>
            <pc:docMk/>
            <pc:sldMk cId="3946941241" sldId="461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8:58:10.084" v="19315" actId="20577"/>
          <ac:spMkLst>
            <pc:docMk/>
            <pc:sldMk cId="3946941241" sldId="4612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00:12.021" v="19447" actId="478"/>
        <pc:sldMkLst>
          <pc:docMk/>
          <pc:sldMk cId="1366021233" sldId="4613"/>
        </pc:sldMkLst>
        <pc:spChg chg="mod">
          <ac:chgData name="Chris Speller" userId="0a97f007-b978-4543-a8a0-9ee0abccdf0a" providerId="ADAL" clId="{B8B649C5-C549-4FEB-BF49-7EEBAD02D5DE}" dt="2020-12-21T18:58:50.432" v="19322" actId="2711"/>
          <ac:spMkLst>
            <pc:docMk/>
            <pc:sldMk cId="1366021233" sldId="46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8:57.524" v="19324" actId="2711"/>
          <ac:spMkLst>
            <pc:docMk/>
            <pc:sldMk cId="1366021233" sldId="461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0:09.634" v="19446" actId="20577"/>
          <ac:spMkLst>
            <pc:docMk/>
            <pc:sldMk cId="1366021233" sldId="4613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00:12.021" v="19447" actId="478"/>
          <ac:picMkLst>
            <pc:docMk/>
            <pc:sldMk cId="1366021233" sldId="4613"/>
            <ac:picMk id="12" creationId="{0AE8AFA0-12A7-472E-A133-0B18C6D4AF50}"/>
          </ac:picMkLst>
        </pc:picChg>
      </pc:sldChg>
      <pc:sldChg chg="add">
        <pc:chgData name="Chris Speller" userId="0a97f007-b978-4543-a8a0-9ee0abccdf0a" providerId="ADAL" clId="{B8B649C5-C549-4FEB-BF49-7EEBAD02D5DE}" dt="2020-12-21T19:01:47.675" v="19505"/>
        <pc:sldMkLst>
          <pc:docMk/>
          <pc:sldMk cId="1100569206" sldId="4614"/>
        </pc:sldMkLst>
      </pc:sldChg>
      <pc:sldChg chg="modSp add del">
        <pc:chgData name="Chris Speller" userId="0a97f007-b978-4543-a8a0-9ee0abccdf0a" providerId="ADAL" clId="{B8B649C5-C549-4FEB-BF49-7EEBAD02D5DE}" dt="2020-12-21T19:01:45.674" v="19504" actId="47"/>
        <pc:sldMkLst>
          <pc:docMk/>
          <pc:sldMk cId="3767715965" sldId="4614"/>
        </pc:sldMkLst>
        <pc:spChg chg="mod">
          <ac:chgData name="Chris Speller" userId="0a97f007-b978-4543-a8a0-9ee0abccdf0a" providerId="ADAL" clId="{B8B649C5-C549-4FEB-BF49-7EEBAD02D5DE}" dt="2020-12-21T19:01:17.174" v="19460" actId="20577"/>
          <ac:spMkLst>
            <pc:docMk/>
            <pc:sldMk cId="3767715965" sldId="46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01:23.853" v="19463" actId="20577"/>
          <ac:spMkLst>
            <pc:docMk/>
            <pc:sldMk cId="3767715965" sldId="461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1:42.472" v="19503" actId="20577"/>
          <ac:spMkLst>
            <pc:docMk/>
            <pc:sldMk cId="3767715965" sldId="4614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11:24.578" v="19538" actId="20577"/>
        <pc:sldMkLst>
          <pc:docMk/>
          <pc:sldMk cId="1219662844" sldId="4615"/>
        </pc:sldMkLst>
        <pc:spChg chg="mod">
          <ac:chgData name="Chris Speller" userId="0a97f007-b978-4543-a8a0-9ee0abccdf0a" providerId="ADAL" clId="{B8B649C5-C549-4FEB-BF49-7EEBAD02D5DE}" dt="2020-12-21T19:11:01.610" v="19524" actId="20577"/>
          <ac:spMkLst>
            <pc:docMk/>
            <pc:sldMk cId="1219662844" sldId="46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0:59.912" v="19523" actId="20577"/>
          <ac:spMkLst>
            <pc:docMk/>
            <pc:sldMk cId="1219662844" sldId="461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1:24.578" v="19538" actId="20577"/>
          <ac:spMkLst>
            <pc:docMk/>
            <pc:sldMk cId="1219662844" sldId="4615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12:03.318" v="19577" actId="1076"/>
        <pc:sldMkLst>
          <pc:docMk/>
          <pc:sldMk cId="26760009" sldId="4616"/>
        </pc:sldMkLst>
        <pc:spChg chg="mod">
          <ac:chgData name="Chris Speller" userId="0a97f007-b978-4543-a8a0-9ee0abccdf0a" providerId="ADAL" clId="{B8B649C5-C549-4FEB-BF49-7EEBAD02D5DE}" dt="2020-12-21T19:11:41.108" v="19542" actId="2711"/>
          <ac:spMkLst>
            <pc:docMk/>
            <pc:sldMk cId="26760009" sldId="46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1:47.484" v="19544" actId="2711"/>
          <ac:spMkLst>
            <pc:docMk/>
            <pc:sldMk cId="26760009" sldId="461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2:03.318" v="19577" actId="1076"/>
          <ac:spMkLst>
            <pc:docMk/>
            <pc:sldMk cId="26760009" sldId="4616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13:14.019" v="19670" actId="478"/>
        <pc:sldMkLst>
          <pc:docMk/>
          <pc:sldMk cId="1836602720" sldId="4617"/>
        </pc:sldMkLst>
        <pc:spChg chg="mod">
          <ac:chgData name="Chris Speller" userId="0a97f007-b978-4543-a8a0-9ee0abccdf0a" providerId="ADAL" clId="{B8B649C5-C549-4FEB-BF49-7EEBAD02D5DE}" dt="2020-12-21T19:12:22.186" v="19584" actId="2711"/>
          <ac:spMkLst>
            <pc:docMk/>
            <pc:sldMk cId="1836602720" sldId="46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2:25.716" v="19585" actId="2711"/>
          <ac:spMkLst>
            <pc:docMk/>
            <pc:sldMk cId="1836602720" sldId="461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3:10.904" v="19669" actId="20577"/>
          <ac:spMkLst>
            <pc:docMk/>
            <pc:sldMk cId="1836602720" sldId="4617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13:14.019" v="19670" actId="478"/>
          <ac:picMkLst>
            <pc:docMk/>
            <pc:sldMk cId="1836602720" sldId="4617"/>
            <ac:picMk id="12" creationId="{D0EC9127-3480-4D81-9AA5-40B0BBDDF136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19:22:35.505" v="20235" actId="403"/>
        <pc:sldMkLst>
          <pc:docMk/>
          <pc:sldMk cId="3579640227" sldId="4618"/>
        </pc:sldMkLst>
        <pc:spChg chg="mod">
          <ac:chgData name="Chris Speller" userId="0a97f007-b978-4543-a8a0-9ee0abccdf0a" providerId="ADAL" clId="{B8B649C5-C549-4FEB-BF49-7EEBAD02D5DE}" dt="2020-12-21T19:21:31.990" v="20224" actId="403"/>
          <ac:spMkLst>
            <pc:docMk/>
            <pc:sldMk cId="3579640227" sldId="46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20:50.773" v="20208" actId="20577"/>
          <ac:spMkLst>
            <pc:docMk/>
            <pc:sldMk cId="3579640227" sldId="461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2:35.505" v="20235" actId="403"/>
          <ac:spMkLst>
            <pc:docMk/>
            <pc:sldMk cId="3579640227" sldId="4618"/>
            <ac:spMk id="13" creationId="{A6C5E012-4C27-4AF5-9D1B-3F536B164AB0}"/>
          </ac:spMkLst>
        </pc:spChg>
      </pc:sldChg>
      <pc:sldChg chg="modSp add mod">
        <pc:chgData name="Chris Speller" userId="0a97f007-b978-4543-a8a0-9ee0abccdf0a" providerId="ADAL" clId="{B8B649C5-C549-4FEB-BF49-7EEBAD02D5DE}" dt="2020-12-21T19:17:45.865" v="20097" actId="20577"/>
        <pc:sldMkLst>
          <pc:docMk/>
          <pc:sldMk cId="1960714001" sldId="4619"/>
        </pc:sldMkLst>
        <pc:spChg chg="mod">
          <ac:chgData name="Chris Speller" userId="0a97f007-b978-4543-a8a0-9ee0abccdf0a" providerId="ADAL" clId="{B8B649C5-C549-4FEB-BF49-7EEBAD02D5DE}" dt="2020-12-21T19:17:45.865" v="20097" actId="20577"/>
          <ac:spMkLst>
            <pc:docMk/>
            <pc:sldMk cId="1960714001" sldId="46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6:49.730" v="20066"/>
          <ac:spMkLst>
            <pc:docMk/>
            <pc:sldMk cId="1960714001" sldId="461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7:15.998" v="20088" actId="20577"/>
          <ac:spMkLst>
            <pc:docMk/>
            <pc:sldMk cId="1960714001" sldId="4619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0:54.754" v="20443" actId="404"/>
        <pc:sldMkLst>
          <pc:docMk/>
          <pc:sldMk cId="26315152" sldId="4620"/>
        </pc:sldMkLst>
        <pc:spChg chg="mod">
          <ac:chgData name="Chris Speller" userId="0a97f007-b978-4543-a8a0-9ee0abccdf0a" providerId="ADAL" clId="{B8B649C5-C549-4FEB-BF49-7EEBAD02D5DE}" dt="2020-12-21T19:30:48.460" v="20441" actId="2711"/>
          <ac:spMkLst>
            <pc:docMk/>
            <pc:sldMk cId="26315152" sldId="46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0:54.754" v="20443" actId="404"/>
          <ac:spMkLst>
            <pc:docMk/>
            <pc:sldMk cId="26315152" sldId="462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5:35.992" v="20350" actId="122"/>
          <ac:spMkLst>
            <pc:docMk/>
            <pc:sldMk cId="26315152" sldId="4620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1:06.341" v="20449" actId="404"/>
        <pc:sldMkLst>
          <pc:docMk/>
          <pc:sldMk cId="3448678854" sldId="4621"/>
        </pc:sldMkLst>
        <pc:spChg chg="mod">
          <ac:chgData name="Chris Speller" userId="0a97f007-b978-4543-a8a0-9ee0abccdf0a" providerId="ADAL" clId="{B8B649C5-C549-4FEB-BF49-7EEBAD02D5DE}" dt="2020-12-21T19:30:59.142" v="20445" actId="404"/>
          <ac:spMkLst>
            <pc:docMk/>
            <pc:sldMk cId="3448678854" sldId="46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1:06.341" v="20449" actId="404"/>
          <ac:spMkLst>
            <pc:docMk/>
            <pc:sldMk cId="3448678854" sldId="4621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26:20.344" v="20353"/>
        <pc:sldMkLst>
          <pc:docMk/>
          <pc:sldMk cId="2213403866" sldId="4622"/>
        </pc:sldMkLst>
      </pc:sldChg>
      <pc:sldChg chg="modSp add mod">
        <pc:chgData name="Chris Speller" userId="0a97f007-b978-4543-a8a0-9ee0abccdf0a" providerId="ADAL" clId="{B8B649C5-C549-4FEB-BF49-7EEBAD02D5DE}" dt="2020-12-21T19:33:01.680" v="20494" actId="1076"/>
        <pc:sldMkLst>
          <pc:docMk/>
          <pc:sldMk cId="2425432197" sldId="4622"/>
        </pc:sldMkLst>
        <pc:spChg chg="mod">
          <ac:chgData name="Chris Speller" userId="0a97f007-b978-4543-a8a0-9ee0abccdf0a" providerId="ADAL" clId="{B8B649C5-C549-4FEB-BF49-7EEBAD02D5DE}" dt="2020-12-21T19:32:57.264" v="20492" actId="20577"/>
          <ac:spMkLst>
            <pc:docMk/>
            <pc:sldMk cId="2425432197" sldId="46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2:54.418" v="20490"/>
          <ac:spMkLst>
            <pc:docMk/>
            <pc:sldMk cId="2425432197" sldId="462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33:01.680" v="20494" actId="1076"/>
          <ac:spMkLst>
            <pc:docMk/>
            <pc:sldMk cId="2425432197" sldId="4622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0:26.500" v="20660"/>
        <pc:sldMkLst>
          <pc:docMk/>
          <pc:sldMk cId="2481700437" sldId="4623"/>
        </pc:sldMkLst>
        <pc:spChg chg="mod">
          <ac:chgData name="Chris Speller" userId="0a97f007-b978-4543-a8a0-9ee0abccdf0a" providerId="ADAL" clId="{B8B649C5-C549-4FEB-BF49-7EEBAD02D5DE}" dt="2020-12-21T19:40:26.500" v="20660"/>
          <ac:spMkLst>
            <pc:docMk/>
            <pc:sldMk cId="2481700437" sldId="46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23.978" v="20659"/>
          <ac:spMkLst>
            <pc:docMk/>
            <pc:sldMk cId="2481700437" sldId="4623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9.664" v="20658"/>
        <pc:sldMkLst>
          <pc:docMk/>
          <pc:sldMk cId="1919178161" sldId="4624"/>
        </pc:sldMkLst>
        <pc:spChg chg="mod">
          <ac:chgData name="Chris Speller" userId="0a97f007-b978-4543-a8a0-9ee0abccdf0a" providerId="ADAL" clId="{B8B649C5-C549-4FEB-BF49-7EEBAD02D5DE}" dt="2020-12-21T19:40:19.664" v="20658"/>
          <ac:spMkLst>
            <pc:docMk/>
            <pc:sldMk cId="1919178161" sldId="46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6.724" v="20657"/>
          <ac:spMkLst>
            <pc:docMk/>
            <pc:sldMk cId="1919178161" sldId="4624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32.795" v="20662"/>
        <pc:sldMkLst>
          <pc:docMk/>
          <pc:sldMk cId="862800217" sldId="4625"/>
        </pc:sldMkLst>
        <pc:spChg chg="mod">
          <ac:chgData name="Chris Speller" userId="0a97f007-b978-4543-a8a0-9ee0abccdf0a" providerId="ADAL" clId="{B8B649C5-C549-4FEB-BF49-7EEBAD02D5DE}" dt="2020-12-21T19:40:32.795" v="20662"/>
          <ac:spMkLst>
            <pc:docMk/>
            <pc:sldMk cId="862800217" sldId="46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30.167" v="20661"/>
          <ac:spMkLst>
            <pc:docMk/>
            <pc:sldMk cId="862800217" sldId="462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2.627" v="20656"/>
        <pc:sldMkLst>
          <pc:docMk/>
          <pc:sldMk cId="1681099681" sldId="4626"/>
        </pc:sldMkLst>
        <pc:spChg chg="mod">
          <ac:chgData name="Chris Speller" userId="0a97f007-b978-4543-a8a0-9ee0abccdf0a" providerId="ADAL" clId="{B8B649C5-C549-4FEB-BF49-7EEBAD02D5DE}" dt="2020-12-21T19:40:09.518" v="20655"/>
          <ac:spMkLst>
            <pc:docMk/>
            <pc:sldMk cId="1681099681" sldId="46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2.627" v="20656"/>
          <ac:spMkLst>
            <pc:docMk/>
            <pc:sldMk cId="1681099681" sldId="4626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38:08.748" v="20549"/>
        <pc:sldMkLst>
          <pc:docMk/>
          <pc:sldMk cId="2824313609" sldId="4626"/>
        </pc:sldMkLst>
      </pc:sldChg>
      <pc:sldChg chg="modSp add mod">
        <pc:chgData name="Chris Speller" userId="0a97f007-b978-4543-a8a0-9ee0abccdf0a" providerId="ADAL" clId="{B8B649C5-C549-4FEB-BF49-7EEBAD02D5DE}" dt="2020-12-21T19:43:09.523" v="20694" actId="6549"/>
        <pc:sldMkLst>
          <pc:docMk/>
          <pc:sldMk cId="1745282758" sldId="4627"/>
        </pc:sldMkLst>
        <pc:spChg chg="mod">
          <ac:chgData name="Chris Speller" userId="0a97f007-b978-4543-a8a0-9ee0abccdf0a" providerId="ADAL" clId="{B8B649C5-C549-4FEB-BF49-7EEBAD02D5DE}" dt="2020-12-21T19:43:09.523" v="20694" actId="6549"/>
          <ac:spMkLst>
            <pc:docMk/>
            <pc:sldMk cId="1745282758" sldId="46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2:27.382" v="20664"/>
          <ac:spMkLst>
            <pc:docMk/>
            <pc:sldMk cId="1745282758" sldId="462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42:29.653" v="20665" actId="1076"/>
          <ac:spMkLst>
            <pc:docMk/>
            <pc:sldMk cId="1745282758" sldId="4627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4:13.828" v="20714" actId="20577"/>
        <pc:sldMkLst>
          <pc:docMk/>
          <pc:sldMk cId="4003087885" sldId="4628"/>
        </pc:sldMkLst>
        <pc:spChg chg="mod">
          <ac:chgData name="Chris Speller" userId="0a97f007-b978-4543-a8a0-9ee0abccdf0a" providerId="ADAL" clId="{B8B649C5-C549-4FEB-BF49-7EEBAD02D5DE}" dt="2020-12-21T19:44:13.828" v="20714" actId="20577"/>
          <ac:spMkLst>
            <pc:docMk/>
            <pc:sldMk cId="4003087885" sldId="46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3:38.195" v="20696"/>
          <ac:spMkLst>
            <pc:docMk/>
            <pc:sldMk cId="4003087885" sldId="4628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9:07.099" v="20743" actId="20577"/>
        <pc:sldMkLst>
          <pc:docMk/>
          <pc:sldMk cId="1840581306" sldId="4629"/>
        </pc:sldMkLst>
        <pc:spChg chg="mod">
          <ac:chgData name="Chris Speller" userId="0a97f007-b978-4543-a8a0-9ee0abccdf0a" providerId="ADAL" clId="{B8B649C5-C549-4FEB-BF49-7EEBAD02D5DE}" dt="2020-12-21T19:49:07.099" v="20743" actId="20577"/>
          <ac:spMkLst>
            <pc:docMk/>
            <pc:sldMk cId="1840581306" sldId="46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8:52.321" v="20735"/>
          <ac:spMkLst>
            <pc:docMk/>
            <pc:sldMk cId="1840581306" sldId="4629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22:11.570" v="21105"/>
        <pc:sldMkLst>
          <pc:docMk/>
          <pc:sldMk cId="1148100216" sldId="4630"/>
        </pc:sldMkLst>
        <pc:spChg chg="mod">
          <ac:chgData name="Chris Speller" userId="0a97f007-b978-4543-a8a0-9ee0abccdf0a" providerId="ADAL" clId="{B8B649C5-C549-4FEB-BF49-7EEBAD02D5DE}" dt="2020-12-21T22:21:07.838" v="21043" actId="404"/>
          <ac:spMkLst>
            <pc:docMk/>
            <pc:sldMk cId="1148100216" sldId="46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1:22.665" v="21047" actId="2711"/>
          <ac:spMkLst>
            <pc:docMk/>
            <pc:sldMk cId="1148100216" sldId="463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2:04.835" v="21102" actId="20577"/>
          <ac:spMkLst>
            <pc:docMk/>
            <pc:sldMk cId="1148100216" sldId="4630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22:06.486" v="21103" actId="478"/>
          <ac:picMkLst>
            <pc:docMk/>
            <pc:sldMk cId="1148100216" sldId="4630"/>
            <ac:picMk id="13" creationId="{D39DC583-973A-465C-8F41-9CA580C7993C}"/>
          </ac:picMkLst>
        </pc:picChg>
        <pc:picChg chg="add del mod">
          <ac:chgData name="Chris Speller" userId="0a97f007-b978-4543-a8a0-9ee0abccdf0a" providerId="ADAL" clId="{B8B649C5-C549-4FEB-BF49-7EEBAD02D5DE}" dt="2020-12-21T22:22:11.570" v="21105"/>
          <ac:picMkLst>
            <pc:docMk/>
            <pc:sldMk cId="1148100216" sldId="4630"/>
            <ac:picMk id="14" creationId="{3964EF1F-250B-4360-8B7D-09F0705408E9}"/>
          </ac:picMkLst>
        </pc:picChg>
      </pc:sldChg>
      <pc:sldChg chg="add del">
        <pc:chgData name="Chris Speller" userId="0a97f007-b978-4543-a8a0-9ee0abccdf0a" providerId="ADAL" clId="{B8B649C5-C549-4FEB-BF49-7EEBAD02D5DE}" dt="2020-12-21T22:16:05.990" v="20770" actId="47"/>
        <pc:sldMkLst>
          <pc:docMk/>
          <pc:sldMk cId="1261005773" sldId="4630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28:22.507" v="21304" actId="22"/>
        <pc:sldMkLst>
          <pc:docMk/>
          <pc:sldMk cId="2461157379" sldId="4631"/>
        </pc:sldMkLst>
        <pc:spChg chg="mod">
          <ac:chgData name="Chris Speller" userId="0a97f007-b978-4543-a8a0-9ee0abccdf0a" providerId="ADAL" clId="{B8B649C5-C549-4FEB-BF49-7EEBAD02D5DE}" dt="2020-12-21T22:25:57.356" v="21218" actId="20577"/>
          <ac:spMkLst>
            <pc:docMk/>
            <pc:sldMk cId="2461157379" sldId="46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6:43.132" v="21258" actId="20577"/>
          <ac:spMkLst>
            <pc:docMk/>
            <pc:sldMk cId="2461157379" sldId="4631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2:26:31.117" v="21251" actId="20577"/>
          <ac:spMkLst>
            <pc:docMk/>
            <pc:sldMk cId="2461157379" sldId="4631"/>
            <ac:spMk id="12" creationId="{20B542CF-68F9-4BD0-9514-E3AD718A1EB0}"/>
          </ac:spMkLst>
        </pc:spChg>
        <pc:spChg chg="add del">
          <ac:chgData name="Chris Speller" userId="0a97f007-b978-4543-a8a0-9ee0abccdf0a" providerId="ADAL" clId="{B8B649C5-C549-4FEB-BF49-7EEBAD02D5DE}" dt="2020-12-21T22:28:22.507" v="21304" actId="22"/>
          <ac:spMkLst>
            <pc:docMk/>
            <pc:sldMk cId="2461157379" sldId="4631"/>
            <ac:spMk id="14" creationId="{9032CE06-D3BB-4034-9C9B-889744905850}"/>
          </ac:spMkLst>
        </pc:spChg>
        <pc:picChg chg="add del mod">
          <ac:chgData name="Chris Speller" userId="0a97f007-b978-4543-a8a0-9ee0abccdf0a" providerId="ADAL" clId="{B8B649C5-C549-4FEB-BF49-7EEBAD02D5DE}" dt="2020-12-21T22:23:29.286" v="21170" actId="478"/>
          <ac:picMkLst>
            <pc:docMk/>
            <pc:sldMk cId="2461157379" sldId="4631"/>
            <ac:picMk id="13" creationId="{21609B74-5599-44EB-90F6-C71472EFA3EC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28:05.795" v="21301" actId="1076"/>
        <pc:sldMkLst>
          <pc:docMk/>
          <pc:sldMk cId="2993740349" sldId="4632"/>
        </pc:sldMkLst>
        <pc:spChg chg="mod">
          <ac:chgData name="Chris Speller" userId="0a97f007-b978-4543-a8a0-9ee0abccdf0a" providerId="ADAL" clId="{B8B649C5-C549-4FEB-BF49-7EEBAD02D5DE}" dt="2020-12-21T22:27:23.706" v="21285" actId="20577"/>
          <ac:spMkLst>
            <pc:docMk/>
            <pc:sldMk cId="2993740349" sldId="46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7:10.168" v="21265" actId="2711"/>
          <ac:spMkLst>
            <pc:docMk/>
            <pc:sldMk cId="2993740349" sldId="463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8:05.795" v="21301" actId="1076"/>
          <ac:spMkLst>
            <pc:docMk/>
            <pc:sldMk cId="2993740349" sldId="4632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30:32.247" v="21386" actId="1076"/>
        <pc:sldMkLst>
          <pc:docMk/>
          <pc:sldMk cId="606388634" sldId="4633"/>
        </pc:sldMkLst>
        <pc:spChg chg="mod">
          <ac:chgData name="Chris Speller" userId="0a97f007-b978-4543-a8a0-9ee0abccdf0a" providerId="ADAL" clId="{B8B649C5-C549-4FEB-BF49-7EEBAD02D5DE}" dt="2020-12-21T22:29:20.639" v="21351" actId="20577"/>
          <ac:spMkLst>
            <pc:docMk/>
            <pc:sldMk cId="606388634" sldId="46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0:25.650" v="21382" actId="20577"/>
          <ac:spMkLst>
            <pc:docMk/>
            <pc:sldMk cId="606388634" sldId="463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0:32.247" v="21386" actId="1076"/>
          <ac:spMkLst>
            <pc:docMk/>
            <pc:sldMk cId="606388634" sldId="4633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30:29.134" v="21384" actId="478"/>
          <ac:picMkLst>
            <pc:docMk/>
            <pc:sldMk cId="606388634" sldId="4633"/>
            <ac:picMk id="13" creationId="{B9D61675-CC5D-4E7A-B7D5-7D16D081BDDE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34:59.901" v="21499" actId="20577"/>
        <pc:sldMkLst>
          <pc:docMk/>
          <pc:sldMk cId="4076990065" sldId="4634"/>
        </pc:sldMkLst>
        <pc:spChg chg="mod">
          <ac:chgData name="Chris Speller" userId="0a97f007-b978-4543-a8a0-9ee0abccdf0a" providerId="ADAL" clId="{B8B649C5-C549-4FEB-BF49-7EEBAD02D5DE}" dt="2020-12-21T22:34:59.901" v="21499" actId="20577"/>
          <ac:spMkLst>
            <pc:docMk/>
            <pc:sldMk cId="4076990065" sldId="46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1:08.932" v="21476"/>
          <ac:spMkLst>
            <pc:docMk/>
            <pc:sldMk cId="4076990065" sldId="463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1:13.656" v="21486" actId="404"/>
          <ac:spMkLst>
            <pc:docMk/>
            <pc:sldMk cId="4076990065" sldId="4634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0:47.873" v="22054" actId="20577"/>
        <pc:sldMkLst>
          <pc:docMk/>
          <pc:sldMk cId="1078526886" sldId="4635"/>
        </pc:sldMkLst>
        <pc:spChg chg="mod">
          <ac:chgData name="Chris Speller" userId="0a97f007-b978-4543-a8a0-9ee0abccdf0a" providerId="ADAL" clId="{B8B649C5-C549-4FEB-BF49-7EEBAD02D5DE}" dt="2020-12-21T22:38:45.994" v="21980" actId="2711"/>
          <ac:spMkLst>
            <pc:docMk/>
            <pc:sldMk cId="1078526886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9:13.714" v="21989" actId="120"/>
          <ac:spMkLst>
            <pc:docMk/>
            <pc:sldMk cId="1078526886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0:47.873" v="22054" actId="20577"/>
          <ac:spMkLst>
            <pc:docMk/>
            <pc:sldMk cId="1078526886" sldId="4635"/>
            <ac:spMk id="12" creationId="{20B542CF-68F9-4BD0-9514-E3AD718A1EB0}"/>
          </ac:spMkLst>
        </pc:spChg>
      </pc:sldChg>
      <pc:sldChg chg="modSp add del mod">
        <pc:chgData name="Chris Speller" userId="0a97f007-b978-4543-a8a0-9ee0abccdf0a" providerId="ADAL" clId="{B8B649C5-C549-4FEB-BF49-7EEBAD02D5DE}" dt="2020-12-21T22:38:22.779" v="21974" actId="47"/>
        <pc:sldMkLst>
          <pc:docMk/>
          <pc:sldMk cId="3362609981" sldId="4635"/>
        </pc:sldMkLst>
        <pc:spChg chg="mod">
          <ac:chgData name="Chris Speller" userId="0a97f007-b978-4543-a8a0-9ee0abccdf0a" providerId="ADAL" clId="{B8B649C5-C549-4FEB-BF49-7EEBAD02D5DE}" dt="2020-12-21T22:37:37.305" v="21973" actId="313"/>
          <ac:spMkLst>
            <pc:docMk/>
            <pc:sldMk cId="3362609981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7:35.159" v="21972" actId="313"/>
          <ac:spMkLst>
            <pc:docMk/>
            <pc:sldMk cId="3362609981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7:27.897" v="21971" actId="20577"/>
          <ac:spMkLst>
            <pc:docMk/>
            <pc:sldMk cId="3362609981" sldId="4635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4:06.916" v="22260" actId="122"/>
        <pc:sldMkLst>
          <pc:docMk/>
          <pc:sldMk cId="1274898192" sldId="4636"/>
        </pc:sldMkLst>
        <pc:spChg chg="mod">
          <ac:chgData name="Chris Speller" userId="0a97f007-b978-4543-a8a0-9ee0abccdf0a" providerId="ADAL" clId="{B8B649C5-C549-4FEB-BF49-7EEBAD02D5DE}" dt="2020-12-21T22:41:07.685" v="22058" actId="2711"/>
          <ac:spMkLst>
            <pc:docMk/>
            <pc:sldMk cId="1274898192" sldId="46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1:21.228" v="22060" actId="2711"/>
          <ac:spMkLst>
            <pc:docMk/>
            <pc:sldMk cId="1274898192" sldId="463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06.916" v="22260" actId="122"/>
          <ac:spMkLst>
            <pc:docMk/>
            <pc:sldMk cId="1274898192" sldId="4636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43:01.420" v="22150" actId="478"/>
        <pc:sldMkLst>
          <pc:docMk/>
          <pc:sldMk cId="1375153599" sldId="4637"/>
        </pc:sldMkLst>
        <pc:spChg chg="mod">
          <ac:chgData name="Chris Speller" userId="0a97f007-b978-4543-a8a0-9ee0abccdf0a" providerId="ADAL" clId="{B8B649C5-C549-4FEB-BF49-7EEBAD02D5DE}" dt="2020-12-21T22:42:45.057" v="22130" actId="20577"/>
          <ac:spMkLst>
            <pc:docMk/>
            <pc:sldMk cId="1375153599" sldId="46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2:47.983" v="22133" actId="20577"/>
          <ac:spMkLst>
            <pc:docMk/>
            <pc:sldMk cId="1375153599" sldId="463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2:59.687" v="22149" actId="20577"/>
          <ac:spMkLst>
            <pc:docMk/>
            <pc:sldMk cId="1375153599" sldId="4637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43:01.420" v="22150" actId="478"/>
          <ac:picMkLst>
            <pc:docMk/>
            <pc:sldMk cId="1375153599" sldId="4637"/>
            <ac:picMk id="13" creationId="{EC3DF893-C3F8-4C19-B9F9-ABADE5E22468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47:05.888" v="22285" actId="20577"/>
        <pc:sldMkLst>
          <pc:docMk/>
          <pc:sldMk cId="951407588" sldId="4638"/>
        </pc:sldMkLst>
        <pc:spChg chg="mod">
          <ac:chgData name="Chris Speller" userId="0a97f007-b978-4543-a8a0-9ee0abccdf0a" providerId="ADAL" clId="{B8B649C5-C549-4FEB-BF49-7EEBAD02D5DE}" dt="2020-12-21T22:47:05.888" v="22285" actId="20577"/>
          <ac:spMkLst>
            <pc:docMk/>
            <pc:sldMk cId="951407588" sldId="46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3:59.370" v="22247"/>
          <ac:spMkLst>
            <pc:docMk/>
            <pc:sldMk cId="951407588" sldId="463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12.705" v="22262" actId="1076"/>
          <ac:spMkLst>
            <pc:docMk/>
            <pc:sldMk cId="951407588" sldId="4638"/>
            <ac:spMk id="12" creationId="{20B542CF-68F9-4BD0-9514-E3AD718A1EB0}"/>
          </ac:spMkLst>
        </pc:spChg>
      </pc:sldChg>
      <pc:sldChg chg="modSp add">
        <pc:chgData name="Chris Speller" userId="0a97f007-b978-4543-a8a0-9ee0abccdf0a" providerId="ADAL" clId="{B8B649C5-C549-4FEB-BF49-7EEBAD02D5DE}" dt="2020-12-21T22:47:20.022" v="22292" actId="20577"/>
        <pc:sldMkLst>
          <pc:docMk/>
          <pc:sldMk cId="27925505" sldId="4639"/>
        </pc:sldMkLst>
        <pc:spChg chg="mod">
          <ac:chgData name="Chris Speller" userId="0a97f007-b978-4543-a8a0-9ee0abccdf0a" providerId="ADAL" clId="{B8B649C5-C549-4FEB-BF49-7EEBAD02D5DE}" dt="2020-12-21T22:47:20.022" v="22292" actId="20577"/>
          <ac:spMkLst>
            <pc:docMk/>
            <pc:sldMk cId="27925505" sldId="46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7:17.843" v="22288" actId="20577"/>
          <ac:spMkLst>
            <pc:docMk/>
            <pc:sldMk cId="27925505" sldId="4639"/>
            <ac:spMk id="11" creationId="{8E8498FE-22C5-4A1B-AA8D-26CEB58B8375}"/>
          </ac:spMkLst>
        </pc:spChg>
      </pc:sldChg>
      <pc:sldChg chg="modSp add mod">
        <pc:chgData name="Chris Speller" userId="0a97f007-b978-4543-a8a0-9ee0abccdf0a" providerId="ADAL" clId="{B8B649C5-C549-4FEB-BF49-7EEBAD02D5DE}" dt="2020-12-21T22:57:02.228" v="22589" actId="20577"/>
        <pc:sldMkLst>
          <pc:docMk/>
          <pc:sldMk cId="2861323199" sldId="4640"/>
        </pc:sldMkLst>
        <pc:spChg chg="mod">
          <ac:chgData name="Chris Speller" userId="0a97f007-b978-4543-a8a0-9ee0abccdf0a" providerId="ADAL" clId="{B8B649C5-C549-4FEB-BF49-7EEBAD02D5DE}" dt="2020-12-21T22:57:02.228" v="22589" actId="20577"/>
          <ac:spMkLst>
            <pc:docMk/>
            <pc:sldMk cId="2861323199" sldId="46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6:18.581" v="22578"/>
          <ac:spMkLst>
            <pc:docMk/>
            <pc:sldMk cId="2861323199" sldId="464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56:32.359" v="22583" actId="207"/>
          <ac:spMkLst>
            <pc:docMk/>
            <pc:sldMk cId="2861323199" sldId="4640"/>
            <ac:spMk id="12" creationId="{054FB437-53E4-4FE1-8439-51960ECF4647}"/>
          </ac:spMkLst>
        </pc:spChg>
      </pc:sldChg>
      <pc:sldChg chg="modSp add mod">
        <pc:chgData name="Chris Speller" userId="0a97f007-b978-4543-a8a0-9ee0abccdf0a" providerId="ADAL" clId="{B8B649C5-C549-4FEB-BF49-7EEBAD02D5DE}" dt="2020-12-21T23:04:44.263" v="22843" actId="1076"/>
        <pc:sldMkLst>
          <pc:docMk/>
          <pc:sldMk cId="2323481114" sldId="4641"/>
        </pc:sldMkLst>
        <pc:spChg chg="mod">
          <ac:chgData name="Chris Speller" userId="0a97f007-b978-4543-a8a0-9ee0abccdf0a" providerId="ADAL" clId="{B8B649C5-C549-4FEB-BF49-7EEBAD02D5DE}" dt="2020-12-21T23:03:29.648" v="22815" actId="20577"/>
          <ac:spMkLst>
            <pc:docMk/>
            <pc:sldMk cId="2323481114" sldId="46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3:46.314" v="22828" actId="20577"/>
          <ac:spMkLst>
            <pc:docMk/>
            <pc:sldMk cId="2323481114" sldId="464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4:44.263" v="22843" actId="1076"/>
          <ac:spMkLst>
            <pc:docMk/>
            <pc:sldMk cId="2323481114" sldId="4641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08:54.542" v="23170" actId="20577"/>
        <pc:sldMkLst>
          <pc:docMk/>
          <pc:sldMk cId="4257046351" sldId="4642"/>
        </pc:sldMkLst>
        <pc:spChg chg="mod">
          <ac:chgData name="Chris Speller" userId="0a97f007-b978-4543-a8a0-9ee0abccdf0a" providerId="ADAL" clId="{B8B649C5-C549-4FEB-BF49-7EEBAD02D5DE}" dt="2020-12-21T23:08:54.542" v="23170" actId="20577"/>
          <ac:spMkLst>
            <pc:docMk/>
            <pc:sldMk cId="4257046351" sldId="46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7:49.841" v="23084"/>
          <ac:spMkLst>
            <pc:docMk/>
            <pc:sldMk cId="4257046351" sldId="464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8:34.091" v="23159" actId="20577"/>
          <ac:spMkLst>
            <pc:docMk/>
            <pc:sldMk cId="4257046351" sldId="4642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12:27.881" v="23235" actId="20577"/>
        <pc:sldMkLst>
          <pc:docMk/>
          <pc:sldMk cId="1185910958" sldId="4643"/>
        </pc:sldMkLst>
        <pc:spChg chg="mod">
          <ac:chgData name="Chris Speller" userId="0a97f007-b978-4543-a8a0-9ee0abccdf0a" providerId="ADAL" clId="{B8B649C5-C549-4FEB-BF49-7EEBAD02D5DE}" dt="2020-12-21T23:12:18.122" v="23232" actId="20577"/>
          <ac:spMkLst>
            <pc:docMk/>
            <pc:sldMk cId="1185910958" sldId="46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27.881" v="23235" actId="20577"/>
          <ac:spMkLst>
            <pc:docMk/>
            <pc:sldMk cId="1185910958" sldId="464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1:20.186" v="23195" actId="122"/>
          <ac:spMkLst>
            <pc:docMk/>
            <pc:sldMk cId="1185910958" sldId="4643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3:13.306" v="23264" actId="20577"/>
        <pc:sldMkLst>
          <pc:docMk/>
          <pc:sldMk cId="3883326536" sldId="4644"/>
        </pc:sldMkLst>
        <pc:spChg chg="mod">
          <ac:chgData name="Chris Speller" userId="0a97f007-b978-4543-a8a0-9ee0abccdf0a" providerId="ADAL" clId="{B8B649C5-C549-4FEB-BF49-7EEBAD02D5DE}" dt="2020-12-21T23:12:42.740" v="23239" actId="2711"/>
          <ac:spMkLst>
            <pc:docMk/>
            <pc:sldMk cId="3883326536" sldId="46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53.996" v="23242" actId="2711"/>
          <ac:spMkLst>
            <pc:docMk/>
            <pc:sldMk cId="3883326536" sldId="464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3:13.306" v="23264" actId="20577"/>
          <ac:spMkLst>
            <pc:docMk/>
            <pc:sldMk cId="3883326536" sldId="4644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4:11.392" v="23314" actId="20577"/>
        <pc:sldMkLst>
          <pc:docMk/>
          <pc:sldMk cId="3431391875" sldId="4645"/>
        </pc:sldMkLst>
        <pc:spChg chg="mod">
          <ac:chgData name="Chris Speller" userId="0a97f007-b978-4543-a8a0-9ee0abccdf0a" providerId="ADAL" clId="{B8B649C5-C549-4FEB-BF49-7EEBAD02D5DE}" dt="2020-12-21T23:13:41.804" v="23274" actId="403"/>
          <ac:spMkLst>
            <pc:docMk/>
            <pc:sldMk cId="3431391875" sldId="46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3:46.310" v="23277" actId="403"/>
          <ac:spMkLst>
            <pc:docMk/>
            <pc:sldMk cId="3431391875" sldId="464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4:11.392" v="23314" actId="20577"/>
          <ac:spMkLst>
            <pc:docMk/>
            <pc:sldMk cId="3431391875" sldId="4645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23:34.417" v="23697" actId="20577"/>
        <pc:sldMkLst>
          <pc:docMk/>
          <pc:sldMk cId="2305171399" sldId="4646"/>
        </pc:sldMkLst>
        <pc:spChg chg="mod">
          <ac:chgData name="Chris Speller" userId="0a97f007-b978-4543-a8a0-9ee0abccdf0a" providerId="ADAL" clId="{B8B649C5-C549-4FEB-BF49-7EEBAD02D5DE}" dt="2020-12-21T23:23:34.417" v="23697" actId="20577"/>
          <ac:spMkLst>
            <pc:docMk/>
            <pc:sldMk cId="2305171399" sldId="46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8:04.188" v="23607" actId="404"/>
          <ac:spMkLst>
            <pc:docMk/>
            <pc:sldMk cId="2305171399" sldId="464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8:50.553" v="23638" actId="20577"/>
          <ac:spMkLst>
            <pc:docMk/>
            <pc:sldMk cId="2305171399" sldId="4646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32:20.671" v="23837" actId="1076"/>
        <pc:sldMkLst>
          <pc:docMk/>
          <pc:sldMk cId="2604414474" sldId="4647"/>
        </pc:sldMkLst>
        <pc:spChg chg="mod">
          <ac:chgData name="Chris Speller" userId="0a97f007-b978-4543-a8a0-9ee0abccdf0a" providerId="ADAL" clId="{B8B649C5-C549-4FEB-BF49-7EEBAD02D5DE}" dt="2020-12-21T23:31:30.335" v="23754" actId="2711"/>
          <ac:spMkLst>
            <pc:docMk/>
            <pc:sldMk cId="2604414474" sldId="46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39.527" v="23756" actId="2711"/>
          <ac:spMkLst>
            <pc:docMk/>
            <pc:sldMk cId="2604414474" sldId="464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2:20.671" v="23837" actId="1076"/>
          <ac:spMkLst>
            <pc:docMk/>
            <pc:sldMk cId="2604414474" sldId="4647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36:19.239" v="24120" actId="20577"/>
        <pc:sldMkLst>
          <pc:docMk/>
          <pc:sldMk cId="3572604970" sldId="4648"/>
        </pc:sldMkLst>
        <pc:spChg chg="mod">
          <ac:chgData name="Chris Speller" userId="0a97f007-b978-4543-a8a0-9ee0abccdf0a" providerId="ADAL" clId="{B8B649C5-C549-4FEB-BF49-7EEBAD02D5DE}" dt="2020-12-21T23:36:19.239" v="24120" actId="20577"/>
          <ac:spMkLst>
            <pc:docMk/>
            <pc:sldMk cId="3572604970" sldId="46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5:23.507" v="24082" actId="404"/>
          <ac:spMkLst>
            <pc:docMk/>
            <pc:sldMk cId="3572604970" sldId="464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5:55.652" v="24107" actId="20577"/>
          <ac:spMkLst>
            <pc:docMk/>
            <pc:sldMk cId="3572604970" sldId="4648"/>
            <ac:spMk id="12" creationId="{5E977CBE-1900-4FA1-ABF6-BE890D1BEE9C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40:26.092" v="24172" actId="1076"/>
        <pc:sldMkLst>
          <pc:docMk/>
          <pc:sldMk cId="1781872043" sldId="4649"/>
        </pc:sldMkLst>
        <pc:spChg chg="mod">
          <ac:chgData name="Chris Speller" userId="0a97f007-b978-4543-a8a0-9ee0abccdf0a" providerId="ADAL" clId="{B8B649C5-C549-4FEB-BF49-7EEBAD02D5DE}" dt="2020-12-21T23:39:57.037" v="24155" actId="404"/>
          <ac:spMkLst>
            <pc:docMk/>
            <pc:sldMk cId="1781872043" sldId="46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0:21.748" v="24171" actId="20577"/>
          <ac:spMkLst>
            <pc:docMk/>
            <pc:sldMk cId="1781872043" sldId="464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26.092" v="24172" actId="1076"/>
          <ac:spMkLst>
            <pc:docMk/>
            <pc:sldMk cId="1781872043" sldId="4649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41:21.318" v="24189" actId="20577"/>
        <pc:sldMkLst>
          <pc:docMk/>
          <pc:sldMk cId="2543983875" sldId="4650"/>
        </pc:sldMkLst>
        <pc:spChg chg="mod">
          <ac:chgData name="Chris Speller" userId="0a97f007-b978-4543-a8a0-9ee0abccdf0a" providerId="ADAL" clId="{B8B649C5-C549-4FEB-BF49-7EEBAD02D5DE}" dt="2020-12-21T23:41:21.318" v="24189" actId="20577"/>
          <ac:spMkLst>
            <pc:docMk/>
            <pc:sldMk cId="2543983875" sldId="46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9:53.084" v="24154" actId="404"/>
          <ac:spMkLst>
            <pc:docMk/>
            <pc:sldMk cId="2543983875" sldId="465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41.635" v="24177" actId="20577"/>
          <ac:spMkLst>
            <pc:docMk/>
            <pc:sldMk cId="2543983875" sldId="4650"/>
            <ac:spMk id="12" creationId="{5E977CBE-1900-4FA1-ABF6-BE890D1BEE9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3:52:02.639" v="24418" actId="122"/>
        <pc:sldMkLst>
          <pc:docMk/>
          <pc:sldMk cId="986144933" sldId="4651"/>
        </pc:sldMkLst>
        <pc:spChg chg="mod">
          <ac:chgData name="Chris Speller" userId="0a97f007-b978-4543-a8a0-9ee0abccdf0a" providerId="ADAL" clId="{B8B649C5-C549-4FEB-BF49-7EEBAD02D5DE}" dt="2020-12-21T23:51:39.086" v="24402" actId="20577"/>
          <ac:spMkLst>
            <pc:docMk/>
            <pc:sldMk cId="986144933" sldId="46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1:46.301" v="24408" actId="20577"/>
          <ac:spMkLst>
            <pc:docMk/>
            <pc:sldMk cId="986144933" sldId="465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52:02.639" v="24418" actId="122"/>
          <ac:spMkLst>
            <pc:docMk/>
            <pc:sldMk cId="986144933" sldId="4651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51:30.813" v="24400" actId="478"/>
          <ac:picMkLst>
            <pc:docMk/>
            <pc:sldMk cId="986144933" sldId="4651"/>
            <ac:picMk id="13" creationId="{C64A94B4-0F77-463F-B883-B6A9F79831A4}"/>
          </ac:picMkLst>
        </pc:picChg>
      </pc:sldChg>
      <pc:sldChg chg="add del">
        <pc:chgData name="Chris Speller" userId="0a97f007-b978-4543-a8a0-9ee0abccdf0a" providerId="ADAL" clId="{B8B649C5-C549-4FEB-BF49-7EEBAD02D5DE}" dt="2020-12-21T23:45:01.437" v="24284"/>
        <pc:sldMkLst>
          <pc:docMk/>
          <pc:sldMk cId="3528231304" sldId="4651"/>
        </pc:sldMkLst>
      </pc:sldChg>
      <pc:sldChg chg="modSp add mod modAnim">
        <pc:chgData name="Chris Speller" userId="0a97f007-b978-4543-a8a0-9ee0abccdf0a" providerId="ADAL" clId="{B8B649C5-C549-4FEB-BF49-7EEBAD02D5DE}" dt="2020-12-22T09:21:00.649" v="24609" actId="20577"/>
        <pc:sldMkLst>
          <pc:docMk/>
          <pc:sldMk cId="3520853917" sldId="4652"/>
        </pc:sldMkLst>
        <pc:spChg chg="mod">
          <ac:chgData name="Chris Speller" userId="0a97f007-b978-4543-a8a0-9ee0abccdf0a" providerId="ADAL" clId="{B8B649C5-C549-4FEB-BF49-7EEBAD02D5DE}" dt="2020-12-22T09:21:00.649" v="24609" actId="20577"/>
          <ac:spMkLst>
            <pc:docMk/>
            <pc:sldMk cId="3520853917" sldId="46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16.672" v="24602" actId="20577"/>
          <ac:spMkLst>
            <pc:docMk/>
            <pc:sldMk cId="3520853917" sldId="46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21.648" v="24604" actId="207"/>
          <ac:spMkLst>
            <pc:docMk/>
            <pc:sldMk cId="3520853917" sldId="4652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09:18:16.948" v="24580"/>
        <pc:sldMkLst>
          <pc:docMk/>
          <pc:sldMk cId="72694582" sldId="4653"/>
        </pc:sldMkLst>
      </pc:sldChg>
      <pc:sldChg chg="modSp add">
        <pc:chgData name="Chris Speller" userId="0a97f007-b978-4543-a8a0-9ee0abccdf0a" providerId="ADAL" clId="{B8B649C5-C549-4FEB-BF49-7EEBAD02D5DE}" dt="2020-12-22T09:22:55.781" v="24636" actId="20577"/>
        <pc:sldMkLst>
          <pc:docMk/>
          <pc:sldMk cId="3114374158" sldId="4654"/>
        </pc:sldMkLst>
        <pc:spChg chg="mod">
          <ac:chgData name="Chris Speller" userId="0a97f007-b978-4543-a8a0-9ee0abccdf0a" providerId="ADAL" clId="{B8B649C5-C549-4FEB-BF49-7EEBAD02D5DE}" dt="2020-12-22T09:22:41.785" v="24619" actId="20577"/>
          <ac:spMkLst>
            <pc:docMk/>
            <pc:sldMk cId="3114374158" sldId="46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0.718" v="24628" actId="20577"/>
          <ac:spMkLst>
            <pc:docMk/>
            <pc:sldMk cId="3114374158" sldId="465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5.781" v="24636" actId="20577"/>
          <ac:spMkLst>
            <pc:docMk/>
            <pc:sldMk cId="3114374158" sldId="46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27:48.469" v="24754" actId="20577"/>
        <pc:sldMkLst>
          <pc:docMk/>
          <pc:sldMk cId="3617635658" sldId="4655"/>
        </pc:sldMkLst>
        <pc:spChg chg="mod">
          <ac:chgData name="Chris Speller" userId="0a97f007-b978-4543-a8a0-9ee0abccdf0a" providerId="ADAL" clId="{B8B649C5-C549-4FEB-BF49-7EEBAD02D5DE}" dt="2020-12-22T09:27:48.469" v="24754" actId="20577"/>
          <ac:spMkLst>
            <pc:docMk/>
            <pc:sldMk cId="3617635658" sldId="46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08.291" v="24719"/>
          <ac:spMkLst>
            <pc:docMk/>
            <pc:sldMk cId="3617635658" sldId="46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21.929" v="24733" actId="122"/>
          <ac:spMkLst>
            <pc:docMk/>
            <pc:sldMk cId="3617635658" sldId="465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34:41.291" v="24954" actId="20577"/>
        <pc:sldMkLst>
          <pc:docMk/>
          <pc:sldMk cId="1086684156" sldId="4656"/>
        </pc:sldMkLst>
        <pc:spChg chg="mod">
          <ac:chgData name="Chris Speller" userId="0a97f007-b978-4543-a8a0-9ee0abccdf0a" providerId="ADAL" clId="{B8B649C5-C549-4FEB-BF49-7EEBAD02D5DE}" dt="2020-12-22T09:34:41.291" v="24954" actId="20577"/>
          <ac:spMkLst>
            <pc:docMk/>
            <pc:sldMk cId="1086684156" sldId="46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22.647" v="24946" actId="2711"/>
          <ac:spMkLst>
            <pc:docMk/>
            <pc:sldMk cId="1086684156" sldId="46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35.224" v="24951" actId="20577"/>
          <ac:spMkLst>
            <pc:docMk/>
            <pc:sldMk cId="1086684156" sldId="465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32:31.869" v="24944" actId="6549"/>
        <pc:sldMkLst>
          <pc:docMk/>
          <pc:sldMk cId="4182490937" sldId="4657"/>
        </pc:sldMkLst>
        <pc:spChg chg="mod">
          <ac:chgData name="Chris Speller" userId="0a97f007-b978-4543-a8a0-9ee0abccdf0a" providerId="ADAL" clId="{B8B649C5-C549-4FEB-BF49-7EEBAD02D5DE}" dt="2020-12-22T09:32:07.922" v="24912" actId="20577"/>
          <ac:spMkLst>
            <pc:docMk/>
            <pc:sldMk cId="4182490937" sldId="46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1.869" v="24944" actId="6549"/>
          <ac:spMkLst>
            <pc:docMk/>
            <pc:sldMk cId="4182490937" sldId="46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0.118" v="24942" actId="1076"/>
          <ac:spMkLst>
            <pc:docMk/>
            <pc:sldMk cId="4182490937" sldId="465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09:37:58.830" v="24985" actId="20577"/>
        <pc:sldMkLst>
          <pc:docMk/>
          <pc:sldMk cId="2285133159" sldId="4658"/>
        </pc:sldMkLst>
        <pc:spChg chg="mod">
          <ac:chgData name="Chris Speller" userId="0a97f007-b978-4543-a8a0-9ee0abccdf0a" providerId="ADAL" clId="{B8B649C5-C549-4FEB-BF49-7EEBAD02D5DE}" dt="2020-12-22T09:36:49.408" v="24971" actId="20577"/>
          <ac:spMkLst>
            <pc:docMk/>
            <pc:sldMk cId="2285133159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45.001" v="24982" actId="20577"/>
          <ac:spMkLst>
            <pc:docMk/>
            <pc:sldMk cId="2285133159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58.830" v="24985" actId="20577"/>
          <ac:spMkLst>
            <pc:docMk/>
            <pc:sldMk cId="2285133159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42:12.382" v="25193" actId="5793"/>
        <pc:sldMkLst>
          <pc:docMk/>
          <pc:sldMk cId="3605042405" sldId="4659"/>
        </pc:sldMkLst>
        <pc:spChg chg="mod">
          <ac:chgData name="Chris Speller" userId="0a97f007-b978-4543-a8a0-9ee0abccdf0a" providerId="ADAL" clId="{B8B649C5-C549-4FEB-BF49-7EEBAD02D5DE}" dt="2020-12-22T09:42:12.382" v="25193" actId="5793"/>
          <ac:spMkLst>
            <pc:docMk/>
            <pc:sldMk cId="3605042405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9:46.863" v="25032"/>
          <ac:spMkLst>
            <pc:docMk/>
            <pc:sldMk cId="3605042405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40:42.151" v="25125" actId="20577"/>
          <ac:spMkLst>
            <pc:docMk/>
            <pc:sldMk cId="3605042405" sldId="465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0:54:37.004" v="25327" actId="20577"/>
        <pc:sldMkLst>
          <pc:docMk/>
          <pc:sldMk cId="3967901817" sldId="4660"/>
        </pc:sldMkLst>
        <pc:spChg chg="mod">
          <ac:chgData name="Chris Speller" userId="0a97f007-b978-4543-a8a0-9ee0abccdf0a" providerId="ADAL" clId="{B8B649C5-C549-4FEB-BF49-7EEBAD02D5DE}" dt="2020-12-22T10:52:14.256" v="25207" actId="6549"/>
          <ac:spMkLst>
            <pc:docMk/>
            <pc:sldMk cId="3967901817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2:20.031" v="25217" actId="20577"/>
          <ac:spMkLst>
            <pc:docMk/>
            <pc:sldMk cId="3967901817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4:37.004" v="25327" actId="20577"/>
          <ac:spMkLst>
            <pc:docMk/>
            <pc:sldMk cId="3967901817" sldId="466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0:57:29.911" v="25556" actId="20577"/>
        <pc:sldMkLst>
          <pc:docMk/>
          <pc:sldMk cId="48926013" sldId="4661"/>
        </pc:sldMkLst>
        <pc:spChg chg="mod">
          <ac:chgData name="Chris Speller" userId="0a97f007-b978-4543-a8a0-9ee0abccdf0a" providerId="ADAL" clId="{B8B649C5-C549-4FEB-BF49-7EEBAD02D5DE}" dt="2020-12-22T10:56:47.980" v="25517" actId="20577"/>
          <ac:spMkLst>
            <pc:docMk/>
            <pc:sldMk cId="48926013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6:25.524" v="25501"/>
          <ac:spMkLst>
            <pc:docMk/>
            <pc:sldMk cId="48926013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7:29.911" v="25556" actId="20577"/>
          <ac:spMkLst>
            <pc:docMk/>
            <pc:sldMk cId="48926013" sldId="466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0:53:27.492" v="25283"/>
        <pc:sldMkLst>
          <pc:docMk/>
          <pc:sldMk cId="1240359051" sldId="4661"/>
        </pc:sldMkLst>
      </pc:sldChg>
      <pc:sldChg chg="modSp add del mod modAnim">
        <pc:chgData name="Chris Speller" userId="0a97f007-b978-4543-a8a0-9ee0abccdf0a" providerId="ADAL" clId="{B8B649C5-C549-4FEB-BF49-7EEBAD02D5DE}" dt="2020-12-22T11:09:26.569" v="25860" actId="47"/>
        <pc:sldMkLst>
          <pc:docMk/>
          <pc:sldMk cId="2662156395" sldId="4662"/>
        </pc:sldMkLst>
        <pc:spChg chg="mod">
          <ac:chgData name="Chris Speller" userId="0a97f007-b978-4543-a8a0-9ee0abccdf0a" providerId="ADAL" clId="{B8B649C5-C549-4FEB-BF49-7EEBAD02D5DE}" dt="2020-12-22T10:58:59.623" v="25631" actId="20577"/>
          <ac:spMkLst>
            <pc:docMk/>
            <pc:sldMk cId="2662156395" sldId="46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43.768" v="25613"/>
          <ac:spMkLst>
            <pc:docMk/>
            <pc:sldMk cId="2662156395" sldId="46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55.624" v="25628" actId="403"/>
          <ac:spMkLst>
            <pc:docMk/>
            <pc:sldMk cId="2662156395" sldId="466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B8B649C5-C549-4FEB-BF49-7EEBAD02D5DE}" dt="2020-12-22T11:09:31.199" v="25862" actId="47"/>
        <pc:sldMkLst>
          <pc:docMk/>
          <pc:sldMk cId="935012429" sldId="4663"/>
        </pc:sldMkLst>
        <pc:spChg chg="mod">
          <ac:chgData name="Chris Speller" userId="0a97f007-b978-4543-a8a0-9ee0abccdf0a" providerId="ADAL" clId="{B8B649C5-C549-4FEB-BF49-7EEBAD02D5DE}" dt="2020-12-22T11:01:08.408" v="25708" actId="20577"/>
          <ac:spMkLst>
            <pc:docMk/>
            <pc:sldMk cId="935012429" sldId="46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1:12.745" v="25710"/>
          <ac:spMkLst>
            <pc:docMk/>
            <pc:sldMk cId="935012429" sldId="46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53.026" v="25779" actId="20577"/>
          <ac:spMkLst>
            <pc:docMk/>
            <pc:sldMk cId="935012429" sldId="4663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B8B649C5-C549-4FEB-BF49-7EEBAD02D5DE}" dt="2020-12-22T11:09:29.509" v="25861" actId="47"/>
        <pc:sldMkLst>
          <pc:docMk/>
          <pc:sldMk cId="3345701504" sldId="4664"/>
        </pc:sldMkLst>
        <pc:spChg chg="mod">
          <ac:chgData name="Chris Speller" userId="0a97f007-b978-4543-a8a0-9ee0abccdf0a" providerId="ADAL" clId="{B8B649C5-C549-4FEB-BF49-7EEBAD02D5DE}" dt="2020-12-22T11:02:16.472" v="25732" actId="20577"/>
          <ac:spMkLst>
            <pc:docMk/>
            <pc:sldMk cId="3345701504" sldId="46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30.034" v="25738" actId="20577"/>
          <ac:spMkLst>
            <pc:docMk/>
            <pc:sldMk cId="3345701504" sldId="46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49.030" v="25775" actId="20577"/>
          <ac:spMkLst>
            <pc:docMk/>
            <pc:sldMk cId="3345701504" sldId="4664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4:05.147" v="25812" actId="20577"/>
        <pc:sldMkLst>
          <pc:docMk/>
          <pc:sldMk cId="669520978" sldId="4665"/>
        </pc:sldMkLst>
        <pc:spChg chg="mod">
          <ac:chgData name="Chris Speller" userId="0a97f007-b978-4543-a8a0-9ee0abccdf0a" providerId="ADAL" clId="{B8B649C5-C549-4FEB-BF49-7EEBAD02D5DE}" dt="2020-12-22T11:03:39.888" v="25787" actId="20577"/>
          <ac:spMkLst>
            <pc:docMk/>
            <pc:sldMk cId="669520978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3:44.840" v="25795" actId="20577"/>
          <ac:spMkLst>
            <pc:docMk/>
            <pc:sldMk cId="669520978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4:05.147" v="25812" actId="20577"/>
          <ac:spMkLst>
            <pc:docMk/>
            <pc:sldMk cId="669520978" sldId="466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7:49.578" v="25858" actId="207"/>
        <pc:sldMkLst>
          <pc:docMk/>
          <pc:sldMk cId="1923248070" sldId="4666"/>
        </pc:sldMkLst>
        <pc:spChg chg="mod">
          <ac:chgData name="Chris Speller" userId="0a97f007-b978-4543-a8a0-9ee0abccdf0a" providerId="ADAL" clId="{B8B649C5-C549-4FEB-BF49-7EEBAD02D5DE}" dt="2020-12-22T11:06:48.278" v="25821" actId="20577"/>
          <ac:spMkLst>
            <pc:docMk/>
            <pc:sldMk cId="1923248070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6:58.150" v="25830" actId="20577"/>
          <ac:spMkLst>
            <pc:docMk/>
            <pc:sldMk cId="1923248070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7:49.578" v="25858" actId="207"/>
          <ac:spMkLst>
            <pc:docMk/>
            <pc:sldMk cId="1923248070" sldId="466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400772245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4044212561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437058060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3456158154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1787520619" sldId="4669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388248873" sldId="4669"/>
        </pc:sldMkLst>
      </pc:sldChg>
      <pc:sldChg chg="modSp add mod">
        <pc:chgData name="Chris Speller" userId="0a97f007-b978-4543-a8a0-9ee0abccdf0a" providerId="ADAL" clId="{B8B649C5-C549-4FEB-BF49-7EEBAD02D5DE}" dt="2020-12-22T11:12:09.692" v="26114" actId="20577"/>
        <pc:sldMkLst>
          <pc:docMk/>
          <pc:sldMk cId="3757492660" sldId="4670"/>
        </pc:sldMkLst>
        <pc:spChg chg="mod">
          <ac:chgData name="Chris Speller" userId="0a97f007-b978-4543-a8a0-9ee0abccdf0a" providerId="ADAL" clId="{B8B649C5-C549-4FEB-BF49-7EEBAD02D5DE}" dt="2020-12-22T11:12:09.692" v="26114" actId="20577"/>
          <ac:spMkLst>
            <pc:docMk/>
            <pc:sldMk cId="3757492660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0.664" v="26109" actId="20577"/>
          <ac:spMkLst>
            <pc:docMk/>
            <pc:sldMk cId="3757492660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4.632" v="26111" actId="1076"/>
          <ac:spMkLst>
            <pc:docMk/>
            <pc:sldMk cId="3757492660" sldId="467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13:20.588" v="26179" actId="20577"/>
        <pc:sldMkLst>
          <pc:docMk/>
          <pc:sldMk cId="3315389213" sldId="4671"/>
        </pc:sldMkLst>
        <pc:spChg chg="mod">
          <ac:chgData name="Chris Speller" userId="0a97f007-b978-4543-a8a0-9ee0abccdf0a" providerId="ADAL" clId="{B8B649C5-C549-4FEB-BF49-7EEBAD02D5DE}" dt="2020-12-22T11:12:27.739" v="26125" actId="20577"/>
          <ac:spMkLst>
            <pc:docMk/>
            <pc:sldMk cId="3315389213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34.681" v="26129" actId="20577"/>
          <ac:spMkLst>
            <pc:docMk/>
            <pc:sldMk cId="3315389213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3:20.588" v="26179" actId="20577"/>
          <ac:spMkLst>
            <pc:docMk/>
            <pc:sldMk cId="3315389213" sldId="467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1:13:45.075" v="26181"/>
        <pc:sldMkLst>
          <pc:docMk/>
          <pc:sldMk cId="3349942369" sldId="4672"/>
        </pc:sldMkLst>
      </pc:sldChg>
      <pc:sldChg chg="modSp add">
        <pc:chgData name="Chris Speller" userId="0a97f007-b978-4543-a8a0-9ee0abccdf0a" providerId="ADAL" clId="{B8B649C5-C549-4FEB-BF49-7EEBAD02D5DE}" dt="2020-12-22T11:14:01.455" v="26186" actId="20577"/>
        <pc:sldMkLst>
          <pc:docMk/>
          <pc:sldMk cId="4273149637" sldId="4672"/>
        </pc:sldMkLst>
        <pc:spChg chg="mod">
          <ac:chgData name="Chris Speller" userId="0a97f007-b978-4543-a8a0-9ee0abccdf0a" providerId="ADAL" clId="{B8B649C5-C549-4FEB-BF49-7EEBAD02D5DE}" dt="2020-12-22T11:14:00.095" v="26185" actId="20577"/>
          <ac:spMkLst>
            <pc:docMk/>
            <pc:sldMk cId="4273149637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4:01.455" v="26186" actId="20577"/>
          <ac:spMkLst>
            <pc:docMk/>
            <pc:sldMk cId="4273149637" sldId="467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1:59:48.160" v="26398" actId="20577"/>
        <pc:sldMkLst>
          <pc:docMk/>
          <pc:sldMk cId="3824088707" sldId="4673"/>
        </pc:sldMkLst>
        <pc:spChg chg="mod">
          <ac:chgData name="Chris Speller" userId="0a97f007-b978-4543-a8a0-9ee0abccdf0a" providerId="ADAL" clId="{B8B649C5-C549-4FEB-BF49-7EEBAD02D5DE}" dt="2020-12-22T11:59:21.382" v="26345" actId="20577"/>
          <ac:spMkLst>
            <pc:docMk/>
            <pc:sldMk cId="3824088707" sldId="46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30.980" v="26360" actId="20577"/>
          <ac:spMkLst>
            <pc:docMk/>
            <pc:sldMk cId="3824088707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48.160" v="26398" actId="20577"/>
          <ac:spMkLst>
            <pc:docMk/>
            <pc:sldMk cId="3824088707" sldId="467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03:22.515" v="26432" actId="20577"/>
        <pc:sldMkLst>
          <pc:docMk/>
          <pc:sldMk cId="2664168530" sldId="4674"/>
        </pc:sldMkLst>
        <pc:spChg chg="mod">
          <ac:chgData name="Chris Speller" userId="0a97f007-b978-4543-a8a0-9ee0abccdf0a" providerId="ADAL" clId="{B8B649C5-C549-4FEB-BF49-7EEBAD02D5DE}" dt="2020-12-22T12:03:22.515" v="26432" actId="20577"/>
          <ac:spMkLst>
            <pc:docMk/>
            <pc:sldMk cId="2664168530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2:49.296" v="26403"/>
          <ac:spMkLst>
            <pc:docMk/>
            <pc:sldMk cId="2664168530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3:18.841" v="26430" actId="207"/>
          <ac:spMkLst>
            <pc:docMk/>
            <pc:sldMk cId="2664168530" sldId="467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09:50.902" v="26733" actId="20577"/>
        <pc:sldMkLst>
          <pc:docMk/>
          <pc:sldMk cId="2669029292" sldId="4675"/>
        </pc:sldMkLst>
        <pc:spChg chg="mod">
          <ac:chgData name="Chris Speller" userId="0a97f007-b978-4543-a8a0-9ee0abccdf0a" providerId="ADAL" clId="{B8B649C5-C549-4FEB-BF49-7EEBAD02D5DE}" dt="2020-12-22T12:09:50.902" v="26733" actId="20577"/>
          <ac:spMkLst>
            <pc:docMk/>
            <pc:sldMk cId="2669029292" sldId="46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8:18.752" v="26635"/>
          <ac:spMkLst>
            <pc:docMk/>
            <pc:sldMk cId="2669029292" sldId="46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9:16.887" v="26716" actId="6549"/>
          <ac:spMkLst>
            <pc:docMk/>
            <pc:sldMk cId="2669029292" sldId="46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4:57.765" v="26866"/>
        <pc:sldMkLst>
          <pc:docMk/>
          <pc:sldMk cId="768522656" sldId="4676"/>
        </pc:sldMkLst>
        <pc:spChg chg="mod">
          <ac:chgData name="Chris Speller" userId="0a97f007-b978-4543-a8a0-9ee0abccdf0a" providerId="ADAL" clId="{B8B649C5-C549-4FEB-BF49-7EEBAD02D5DE}" dt="2020-12-22T12:34:55.322" v="26865" actId="20577"/>
          <ac:spMkLst>
            <pc:docMk/>
            <pc:sldMk cId="768522656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4:57.765" v="26866"/>
          <ac:spMkLst>
            <pc:docMk/>
            <pc:sldMk cId="768522656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1:49.400" v="26765" actId="1076"/>
          <ac:spMkLst>
            <pc:docMk/>
            <pc:sldMk cId="768522656" sldId="467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5:04.930" v="26870"/>
        <pc:sldMkLst>
          <pc:docMk/>
          <pc:sldMk cId="3521198949" sldId="4677"/>
        </pc:sldMkLst>
        <pc:spChg chg="mod">
          <ac:chgData name="Chris Speller" userId="0a97f007-b978-4543-a8a0-9ee0abccdf0a" providerId="ADAL" clId="{B8B649C5-C549-4FEB-BF49-7EEBAD02D5DE}" dt="2020-12-22T12:35:03.676" v="26869"/>
          <ac:spMkLst>
            <pc:docMk/>
            <pc:sldMk cId="3521198949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4.930" v="26870"/>
          <ac:spMkLst>
            <pc:docMk/>
            <pc:sldMk cId="3521198949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3:56.664" v="26793" actId="20577"/>
          <ac:spMkLst>
            <pc:docMk/>
            <pc:sldMk cId="3521198949" sldId="4677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12:36:10.782" v="26877" actId="20577"/>
        <pc:sldMkLst>
          <pc:docMk/>
          <pc:sldMk cId="1198700382" sldId="4678"/>
        </pc:sldMkLst>
        <pc:spChg chg="mod">
          <ac:chgData name="Chris Speller" userId="0a97f007-b978-4543-a8a0-9ee0abccdf0a" providerId="ADAL" clId="{B8B649C5-C549-4FEB-BF49-7EEBAD02D5DE}" dt="2020-12-22T12:35:00.135" v="26867"/>
          <ac:spMkLst>
            <pc:docMk/>
            <pc:sldMk cId="1198700382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1.341" v="26868"/>
          <ac:spMkLst>
            <pc:docMk/>
            <pc:sldMk cId="1198700382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6:10.782" v="26877" actId="20577"/>
          <ac:spMkLst>
            <pc:docMk/>
            <pc:sldMk cId="1198700382" sldId="467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38:42.674" v="26979" actId="122"/>
        <pc:sldMkLst>
          <pc:docMk/>
          <pc:sldMk cId="3557773184" sldId="4679"/>
        </pc:sldMkLst>
        <pc:spChg chg="mod">
          <ac:chgData name="Chris Speller" userId="0a97f007-b978-4543-a8a0-9ee0abccdf0a" providerId="ADAL" clId="{B8B649C5-C549-4FEB-BF49-7EEBAD02D5DE}" dt="2020-12-22T12:38:36.624" v="26972" actId="20577"/>
          <ac:spMkLst>
            <pc:docMk/>
            <pc:sldMk cId="3557773184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7:41.054" v="26970"/>
          <ac:spMkLst>
            <pc:docMk/>
            <pc:sldMk cId="3557773184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8:42.674" v="26979" actId="122"/>
          <ac:spMkLst>
            <pc:docMk/>
            <pc:sldMk cId="3557773184" sldId="467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39:33.207" v="26991" actId="20577"/>
        <pc:sldMkLst>
          <pc:docMk/>
          <pc:sldMk cId="1513839990" sldId="4680"/>
        </pc:sldMkLst>
        <pc:spChg chg="mod">
          <ac:chgData name="Chris Speller" userId="0a97f007-b978-4543-a8a0-9ee0abccdf0a" providerId="ADAL" clId="{B8B649C5-C549-4FEB-BF49-7EEBAD02D5DE}" dt="2020-12-22T12:39:24.282" v="26986" actId="20577"/>
          <ac:spMkLst>
            <pc:docMk/>
            <pc:sldMk cId="1513839990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9:33.207" v="26991" actId="20577"/>
          <ac:spMkLst>
            <pc:docMk/>
            <pc:sldMk cId="1513839990" sldId="468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49:47.386" v="27097"/>
        <pc:sldMkLst>
          <pc:docMk/>
          <pc:sldMk cId="1530931488" sldId="4681"/>
        </pc:sldMkLst>
        <pc:spChg chg="mod">
          <ac:chgData name="Chris Speller" userId="0a97f007-b978-4543-a8a0-9ee0abccdf0a" providerId="ADAL" clId="{B8B649C5-C549-4FEB-BF49-7EEBAD02D5DE}" dt="2020-12-22T12:42:13.387" v="27052" actId="20577"/>
          <ac:spMkLst>
            <pc:docMk/>
            <pc:sldMk cId="1530931488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1:56.242" v="27045"/>
          <ac:spMkLst>
            <pc:docMk/>
            <pc:sldMk cId="1530931488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7.386" v="27097"/>
          <ac:spMkLst>
            <pc:docMk/>
            <pc:sldMk cId="1530931488" sldId="46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1:10.993" v="27113" actId="20577"/>
        <pc:sldMkLst>
          <pc:docMk/>
          <pc:sldMk cId="2400900236" sldId="4682"/>
        </pc:sldMkLst>
        <pc:spChg chg="mod">
          <ac:chgData name="Chris Speller" userId="0a97f007-b978-4543-a8a0-9ee0abccdf0a" providerId="ADAL" clId="{B8B649C5-C549-4FEB-BF49-7EEBAD02D5DE}" dt="2020-12-22T12:51:10.993" v="27113" actId="20577"/>
          <ac:spMkLst>
            <pc:docMk/>
            <pc:sldMk cId="2400900236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1.500" v="27092"/>
          <ac:spMkLst>
            <pc:docMk/>
            <pc:sldMk cId="2400900236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4.217" v="27096" actId="20577"/>
          <ac:spMkLst>
            <pc:docMk/>
            <pc:sldMk cId="2400900236" sldId="46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5:30.503" v="27201" actId="20577"/>
        <pc:sldMkLst>
          <pc:docMk/>
          <pc:sldMk cId="518902891" sldId="4683"/>
        </pc:sldMkLst>
        <pc:spChg chg="mod">
          <ac:chgData name="Chris Speller" userId="0a97f007-b978-4543-a8a0-9ee0abccdf0a" providerId="ADAL" clId="{B8B649C5-C549-4FEB-BF49-7EEBAD02D5DE}" dt="2020-12-22T12:55:06.134" v="27180" actId="20577"/>
          <ac:spMkLst>
            <pc:docMk/>
            <pc:sldMk cId="51890289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30.503" v="27201" actId="20577"/>
          <ac:spMkLst>
            <pc:docMk/>
            <pc:sldMk cId="51890289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10.808" v="27188" actId="20577"/>
          <ac:spMkLst>
            <pc:docMk/>
            <pc:sldMk cId="518902891" sldId="468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8:23.329" v="27264" actId="20577"/>
        <pc:sldMkLst>
          <pc:docMk/>
          <pc:sldMk cId="1166153105" sldId="4684"/>
        </pc:sldMkLst>
        <pc:spChg chg="mod">
          <ac:chgData name="Chris Speller" userId="0a97f007-b978-4543-a8a0-9ee0abccdf0a" providerId="ADAL" clId="{B8B649C5-C549-4FEB-BF49-7EEBAD02D5DE}" dt="2020-12-22T12:58:13.833" v="27259" actId="20577"/>
          <ac:spMkLst>
            <pc:docMk/>
            <pc:sldMk cId="1166153105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03.692" v="27252" actId="20577"/>
          <ac:spMkLst>
            <pc:docMk/>
            <pc:sldMk cId="1166153105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23.329" v="27264" actId="20577"/>
          <ac:spMkLst>
            <pc:docMk/>
            <pc:sldMk cId="1166153105" sldId="46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3:04:25.494" v="27298" actId="20577"/>
        <pc:sldMkLst>
          <pc:docMk/>
          <pc:sldMk cId="3318029915" sldId="4685"/>
        </pc:sldMkLst>
        <pc:spChg chg="mod">
          <ac:chgData name="Chris Speller" userId="0a97f007-b978-4543-a8a0-9ee0abccdf0a" providerId="ADAL" clId="{B8B649C5-C549-4FEB-BF49-7EEBAD02D5DE}" dt="2020-12-22T13:04:25.494" v="27298" actId="20577"/>
          <ac:spMkLst>
            <pc:docMk/>
            <pc:sldMk cId="3318029915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1:54.900" v="27268"/>
          <ac:spMkLst>
            <pc:docMk/>
            <pc:sldMk cId="3318029915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2:18.558" v="27282" actId="20577"/>
          <ac:spMkLst>
            <pc:docMk/>
            <pc:sldMk cId="3318029915" sldId="468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3:11:17.266" v="27385" actId="20577"/>
        <pc:sldMkLst>
          <pc:docMk/>
          <pc:sldMk cId="1564258006" sldId="4686"/>
        </pc:sldMkLst>
        <pc:spChg chg="mod">
          <ac:chgData name="Chris Speller" userId="0a97f007-b978-4543-a8a0-9ee0abccdf0a" providerId="ADAL" clId="{B8B649C5-C549-4FEB-BF49-7EEBAD02D5DE}" dt="2020-12-22T13:11:17.266" v="27385" actId="20577"/>
          <ac:spMkLst>
            <pc:docMk/>
            <pc:sldMk cId="1564258006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25.599" v="27365" actId="20577"/>
          <ac:spMkLst>
            <pc:docMk/>
            <pc:sldMk cId="1564258006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34.651" v="27369" actId="20577"/>
          <ac:spMkLst>
            <pc:docMk/>
            <pc:sldMk cId="1564258006" sldId="468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4:56:19.239" v="27467" actId="20577"/>
        <pc:sldMkLst>
          <pc:docMk/>
          <pc:sldMk cId="2350007303" sldId="4687"/>
        </pc:sldMkLst>
        <pc:spChg chg="mod">
          <ac:chgData name="Chris Speller" userId="0a97f007-b978-4543-a8a0-9ee0abccdf0a" providerId="ADAL" clId="{B8B649C5-C549-4FEB-BF49-7EEBAD02D5DE}" dt="2020-12-22T14:56:19.239" v="27467" actId="20577"/>
          <ac:spMkLst>
            <pc:docMk/>
            <pc:sldMk cId="2350007303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21.019" v="27442"/>
          <ac:spMkLst>
            <pc:docMk/>
            <pc:sldMk cId="2350007303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32.555" v="27450" actId="16959"/>
          <ac:spMkLst>
            <pc:docMk/>
            <pc:sldMk cId="2350007303" sldId="468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4:58:49.938" v="27578" actId="20577"/>
        <pc:sldMkLst>
          <pc:docMk/>
          <pc:sldMk cId="2651819508" sldId="4688"/>
        </pc:sldMkLst>
        <pc:spChg chg="mod">
          <ac:chgData name="Chris Speller" userId="0a97f007-b978-4543-a8a0-9ee0abccdf0a" providerId="ADAL" clId="{B8B649C5-C549-4FEB-BF49-7EEBAD02D5DE}" dt="2020-12-22T14:58:49.938" v="27578" actId="20577"/>
          <ac:spMkLst>
            <pc:docMk/>
            <pc:sldMk cId="2651819508" sldId="46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8:15.806" v="27577" actId="20577"/>
          <ac:spMkLst>
            <pc:docMk/>
            <pc:sldMk cId="2651819508" sldId="46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7:23.973" v="27553" actId="20577"/>
          <ac:spMkLst>
            <pc:docMk/>
            <pc:sldMk cId="2651819508" sldId="468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0:22.034" v="27602" actId="20577"/>
        <pc:sldMkLst>
          <pc:docMk/>
          <pc:sldMk cId="2344529361" sldId="4689"/>
        </pc:sldMkLst>
        <pc:spChg chg="mod">
          <ac:chgData name="Chris Speller" userId="0a97f007-b978-4543-a8a0-9ee0abccdf0a" providerId="ADAL" clId="{B8B649C5-C549-4FEB-BF49-7EEBAD02D5DE}" dt="2020-12-22T15:00:22.034" v="27602" actId="20577"/>
          <ac:spMkLst>
            <pc:docMk/>
            <pc:sldMk cId="2344529361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1.483" v="27593"/>
          <ac:spMkLst>
            <pc:docMk/>
            <pc:sldMk cId="2344529361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7.892" v="27598" actId="20577"/>
          <ac:spMkLst>
            <pc:docMk/>
            <pc:sldMk cId="2344529361" sldId="468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03:16.549" v="27711" actId="20577"/>
        <pc:sldMkLst>
          <pc:docMk/>
          <pc:sldMk cId="2838456479" sldId="4690"/>
        </pc:sldMkLst>
        <pc:spChg chg="mod">
          <ac:chgData name="Chris Speller" userId="0a97f007-b978-4543-a8a0-9ee0abccdf0a" providerId="ADAL" clId="{B8B649C5-C549-4FEB-BF49-7EEBAD02D5DE}" dt="2020-12-22T15:02:51.491" v="27685" actId="20577"/>
          <ac:spMkLst>
            <pc:docMk/>
            <pc:sldMk cId="2838456479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00.404" v="27690" actId="403"/>
          <ac:spMkLst>
            <pc:docMk/>
            <pc:sldMk cId="2838456479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16.549" v="27711" actId="20577"/>
          <ac:spMkLst>
            <pc:docMk/>
            <pc:sldMk cId="2838456479" sldId="4690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4:12.040" v="27754" actId="20577"/>
        <pc:sldMkLst>
          <pc:docMk/>
          <pc:sldMk cId="1537404804" sldId="4691"/>
        </pc:sldMkLst>
        <pc:spChg chg="mod">
          <ac:chgData name="Chris Speller" userId="0a97f007-b978-4543-a8a0-9ee0abccdf0a" providerId="ADAL" clId="{B8B649C5-C549-4FEB-BF49-7EEBAD02D5DE}" dt="2020-12-22T15:03:41.467" v="27724" actId="20577"/>
          <ac:spMkLst>
            <pc:docMk/>
            <pc:sldMk cId="153740480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48.710" v="27730" actId="20577"/>
          <ac:spMkLst>
            <pc:docMk/>
            <pc:sldMk cId="153740480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4:12.040" v="27754" actId="20577"/>
          <ac:spMkLst>
            <pc:docMk/>
            <pc:sldMk cId="1537404804" sldId="46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22:59:15.198" v="35590" actId="20577"/>
        <pc:sldMkLst>
          <pc:docMk/>
          <pc:sldMk cId="3411240283" sldId="4692"/>
        </pc:sldMkLst>
        <pc:spChg chg="mod">
          <ac:chgData name="Chris Speller" userId="0a97f007-b978-4543-a8a0-9ee0abccdf0a" providerId="ADAL" clId="{B8B649C5-C549-4FEB-BF49-7EEBAD02D5DE}" dt="2020-12-22T15:05:45.332" v="27781" actId="20577"/>
          <ac:spMkLst>
            <pc:docMk/>
            <pc:sldMk cId="3411240283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9:15.198" v="35590" actId="20577"/>
          <ac:spMkLst>
            <pc:docMk/>
            <pc:sldMk cId="3411240283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5:54.643" v="27784" actId="207"/>
          <ac:spMkLst>
            <pc:docMk/>
            <pc:sldMk cId="3411240283" sldId="469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06:24.157" v="27808" actId="20577"/>
        <pc:sldMkLst>
          <pc:docMk/>
          <pc:sldMk cId="3920678769" sldId="4693"/>
        </pc:sldMkLst>
        <pc:spChg chg="mod">
          <ac:chgData name="Chris Speller" userId="0a97f007-b978-4543-a8a0-9ee0abccdf0a" providerId="ADAL" clId="{B8B649C5-C549-4FEB-BF49-7EEBAD02D5DE}" dt="2020-12-22T15:06:24.157" v="27808" actId="20577"/>
          <ac:spMkLst>
            <pc:docMk/>
            <pc:sldMk cId="3920678769" sldId="46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13.788" v="27794" actId="403"/>
          <ac:spMkLst>
            <pc:docMk/>
            <pc:sldMk cId="3920678769" sldId="46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20.396" v="27804" actId="20577"/>
          <ac:spMkLst>
            <pc:docMk/>
            <pc:sldMk cId="3920678769" sldId="46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10:08.161" v="27878" actId="1076"/>
        <pc:sldMkLst>
          <pc:docMk/>
          <pc:sldMk cId="1218608361" sldId="4694"/>
        </pc:sldMkLst>
        <pc:spChg chg="mod">
          <ac:chgData name="Chris Speller" userId="0a97f007-b978-4543-a8a0-9ee0abccdf0a" providerId="ADAL" clId="{B8B649C5-C549-4FEB-BF49-7EEBAD02D5DE}" dt="2020-12-22T15:08:50.785" v="27849" actId="20577"/>
          <ac:spMkLst>
            <pc:docMk/>
            <pc:sldMk cId="1218608361" sldId="46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3.206" v="27877" actId="20577"/>
          <ac:spMkLst>
            <pc:docMk/>
            <pc:sldMk cId="1218608361" sldId="46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8.161" v="27878" actId="1076"/>
          <ac:spMkLst>
            <pc:docMk/>
            <pc:sldMk cId="1218608361" sldId="46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31:51.672" v="28116" actId="20577"/>
        <pc:sldMkLst>
          <pc:docMk/>
          <pc:sldMk cId="472327846" sldId="4695"/>
        </pc:sldMkLst>
        <pc:spChg chg="mod">
          <ac:chgData name="Chris Speller" userId="0a97f007-b978-4543-a8a0-9ee0abccdf0a" providerId="ADAL" clId="{B8B649C5-C549-4FEB-BF49-7EEBAD02D5DE}" dt="2020-12-22T15:31:51.672" v="28116" actId="20577"/>
          <ac:spMkLst>
            <pc:docMk/>
            <pc:sldMk cId="472327846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45.257" v="28035" actId="404"/>
          <ac:spMkLst>
            <pc:docMk/>
            <pc:sldMk cId="472327846" sldId="46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7:38.264" v="28033" actId="403"/>
        <pc:sldMkLst>
          <pc:docMk/>
          <pc:sldMk cId="397156148" sldId="4696"/>
        </pc:sldMkLst>
        <pc:spChg chg="mod">
          <ac:chgData name="Chris Speller" userId="0a97f007-b978-4543-a8a0-9ee0abccdf0a" providerId="ADAL" clId="{B8B649C5-C549-4FEB-BF49-7EEBAD02D5DE}" dt="2020-12-22T15:27:33.495" v="28031" actId="404"/>
          <ac:spMkLst>
            <pc:docMk/>
            <pc:sldMk cId="397156148" sldId="46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38.264" v="28033" actId="403"/>
          <ac:spMkLst>
            <pc:docMk/>
            <pc:sldMk cId="397156148" sldId="4696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8:28.930" v="28045" actId="207"/>
        <pc:sldMkLst>
          <pc:docMk/>
          <pc:sldMk cId="1051181830" sldId="4697"/>
        </pc:sldMkLst>
        <pc:spChg chg="mod">
          <ac:chgData name="Chris Speller" userId="0a97f007-b978-4543-a8a0-9ee0abccdf0a" providerId="ADAL" clId="{B8B649C5-C549-4FEB-BF49-7EEBAD02D5DE}" dt="2020-12-22T15:28:15.741" v="28043" actId="20577"/>
          <ac:spMkLst>
            <pc:docMk/>
            <pc:sldMk cId="1051181830" sldId="46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12.614" v="28041"/>
          <ac:spMkLst>
            <pc:docMk/>
            <pc:sldMk cId="1051181830" sldId="46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28.930" v="28045" actId="207"/>
          <ac:spMkLst>
            <pc:docMk/>
            <pc:sldMk cId="1051181830" sldId="469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29:55.195" v="28068" actId="20577"/>
        <pc:sldMkLst>
          <pc:docMk/>
          <pc:sldMk cId="2640223970" sldId="4698"/>
        </pc:sldMkLst>
        <pc:spChg chg="mod">
          <ac:chgData name="Chris Speller" userId="0a97f007-b978-4543-a8a0-9ee0abccdf0a" providerId="ADAL" clId="{B8B649C5-C549-4FEB-BF49-7EEBAD02D5DE}" dt="2020-12-22T15:29:10.011" v="28059" actId="20577"/>
          <ac:spMkLst>
            <pc:docMk/>
            <pc:sldMk cId="2640223970" sldId="46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47.546" v="28048"/>
          <ac:spMkLst>
            <pc:docMk/>
            <pc:sldMk cId="2640223970" sldId="46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9:55.195" v="28068" actId="20577"/>
          <ac:spMkLst>
            <pc:docMk/>
            <pc:sldMk cId="2640223970" sldId="469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3:01.788" v="28125" actId="20577"/>
        <pc:sldMkLst>
          <pc:docMk/>
          <pc:sldMk cId="2529744694" sldId="4699"/>
        </pc:sldMkLst>
        <pc:spChg chg="mod">
          <ac:chgData name="Chris Speller" userId="0a97f007-b978-4543-a8a0-9ee0abccdf0a" providerId="ADAL" clId="{B8B649C5-C549-4FEB-BF49-7EEBAD02D5DE}" dt="2020-12-22T15:33:01.788" v="28125" actId="20577"/>
          <ac:spMkLst>
            <pc:docMk/>
            <pc:sldMk cId="2529744694" sldId="46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0:07.383" v="28071"/>
          <ac:spMkLst>
            <pc:docMk/>
            <pc:sldMk cId="2529744694" sldId="46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1:22.447" v="28088" actId="20577"/>
          <ac:spMkLst>
            <pc:docMk/>
            <pc:sldMk cId="2529744694" sldId="469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5:36.299" v="28132" actId="20577"/>
        <pc:sldMkLst>
          <pc:docMk/>
          <pc:sldMk cId="3402671952" sldId="4700"/>
        </pc:sldMkLst>
        <pc:spChg chg="mod">
          <ac:chgData name="Chris Speller" userId="0a97f007-b978-4543-a8a0-9ee0abccdf0a" providerId="ADAL" clId="{B8B649C5-C549-4FEB-BF49-7EEBAD02D5DE}" dt="2020-12-22T15:35:36.299" v="28132" actId="20577"/>
          <ac:spMkLst>
            <pc:docMk/>
            <pc:sldMk cId="3402671952" sldId="47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20.889" v="28128"/>
          <ac:spMkLst>
            <pc:docMk/>
            <pc:sldMk cId="3402671952" sldId="47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55.529" v="28130" actId="207"/>
          <ac:spMkLst>
            <pc:docMk/>
            <pc:sldMk cId="3402671952" sldId="47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7:38.413" v="28196" actId="20577"/>
        <pc:sldMkLst>
          <pc:docMk/>
          <pc:sldMk cId="2455455967" sldId="4701"/>
        </pc:sldMkLst>
        <pc:spChg chg="mod">
          <ac:chgData name="Chris Speller" userId="0a97f007-b978-4543-a8a0-9ee0abccdf0a" providerId="ADAL" clId="{B8B649C5-C549-4FEB-BF49-7EEBAD02D5DE}" dt="2020-12-22T15:37:13.408" v="28161" actId="20577"/>
          <ac:spMkLst>
            <pc:docMk/>
            <pc:sldMk cId="2455455967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6:29.056" v="28158"/>
          <ac:spMkLst>
            <pc:docMk/>
            <pc:sldMk cId="2455455967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7:38.413" v="28196" actId="20577"/>
          <ac:spMkLst>
            <pc:docMk/>
            <pc:sldMk cId="2455455967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B8B649C5-C549-4FEB-BF49-7EEBAD02D5DE}" dt="2020-12-22T15:40:04.690" v="28270" actId="20577"/>
        <pc:sldMkLst>
          <pc:docMk/>
          <pc:sldMk cId="349865826" sldId="4702"/>
        </pc:sldMkLst>
        <pc:spChg chg="mod">
          <ac:chgData name="Chris Speller" userId="0a97f007-b978-4543-a8a0-9ee0abccdf0a" providerId="ADAL" clId="{B8B649C5-C549-4FEB-BF49-7EEBAD02D5DE}" dt="2020-12-22T15:40:04.690" v="28270" actId="20577"/>
          <ac:spMkLst>
            <pc:docMk/>
            <pc:sldMk cId="3498658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8:56.364" v="28217"/>
          <ac:spMkLst>
            <pc:docMk/>
            <pc:sldMk cId="3498658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9:47.545" v="28264" actId="20577"/>
          <ac:spMkLst>
            <pc:docMk/>
            <pc:sldMk cId="349865826" sldId="47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B8B649C5-C549-4FEB-BF49-7EEBAD02D5DE}" dt="2020-12-22T15:39:49.380" v="28265" actId="478"/>
          <ac:picMkLst>
            <pc:docMk/>
            <pc:sldMk cId="349865826" sldId="4702"/>
            <ac:picMk id="3" creationId="{A25C1676-D08D-4833-9ED8-4D4027FA01D5}"/>
          </ac:picMkLst>
        </pc:picChg>
      </pc:sldChg>
      <pc:sldChg chg="modSp add mod">
        <pc:chgData name="Chris Speller" userId="0a97f007-b978-4543-a8a0-9ee0abccdf0a" providerId="ADAL" clId="{B8B649C5-C549-4FEB-BF49-7EEBAD02D5DE}" dt="2020-12-22T15:42:48.281" v="28278" actId="20577"/>
        <pc:sldMkLst>
          <pc:docMk/>
          <pc:sldMk cId="310787479" sldId="4703"/>
        </pc:sldMkLst>
        <pc:spChg chg="mod">
          <ac:chgData name="Chris Speller" userId="0a97f007-b978-4543-a8a0-9ee0abccdf0a" providerId="ADAL" clId="{B8B649C5-C549-4FEB-BF49-7EEBAD02D5DE}" dt="2020-12-22T15:42:48.281" v="28278" actId="20577"/>
          <ac:spMkLst>
            <pc:docMk/>
            <pc:sldMk cId="310787479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17.456" v="28273"/>
          <ac:spMkLst>
            <pc:docMk/>
            <pc:sldMk cId="310787479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27.030" v="28276" actId="1076"/>
          <ac:spMkLst>
            <pc:docMk/>
            <pc:sldMk cId="310787479" sldId="470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45:26.642" v="28421" actId="20577"/>
        <pc:sldMkLst>
          <pc:docMk/>
          <pc:sldMk cId="415256568" sldId="4704"/>
        </pc:sldMkLst>
        <pc:spChg chg="mod">
          <ac:chgData name="Chris Speller" userId="0a97f007-b978-4543-a8a0-9ee0abccdf0a" providerId="ADAL" clId="{B8B649C5-C549-4FEB-BF49-7EEBAD02D5DE}" dt="2020-12-22T15:45:26.642" v="28421" actId="20577"/>
          <ac:spMkLst>
            <pc:docMk/>
            <pc:sldMk cId="415256568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3:48.543" v="28281"/>
          <ac:spMkLst>
            <pc:docMk/>
            <pc:sldMk cId="415256568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5:07.222" v="28418" actId="404"/>
          <ac:spMkLst>
            <pc:docMk/>
            <pc:sldMk cId="415256568" sldId="4704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2T15:49:40.237" v="28519" actId="20577"/>
        <pc:sldMkLst>
          <pc:docMk/>
          <pc:sldMk cId="2550158573" sldId="4705"/>
        </pc:sldMkLst>
        <pc:spChg chg="mod">
          <ac:chgData name="Chris Speller" userId="0a97f007-b978-4543-a8a0-9ee0abccdf0a" providerId="ADAL" clId="{B8B649C5-C549-4FEB-BF49-7EEBAD02D5DE}" dt="2020-12-22T15:49:40.237" v="28519" actId="20577"/>
          <ac:spMkLst>
            <pc:docMk/>
            <pc:sldMk cId="2550158573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7:31.094" v="28471"/>
          <ac:spMkLst>
            <pc:docMk/>
            <pc:sldMk cId="2550158573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8:26.373" v="28508" actId="20577"/>
          <ac:spMkLst>
            <pc:docMk/>
            <pc:sldMk cId="2550158573" sldId="470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5:19.977" v="28589" actId="20577"/>
        <pc:sldMkLst>
          <pc:docMk/>
          <pc:sldMk cId="1767509249" sldId="4706"/>
        </pc:sldMkLst>
        <pc:spChg chg="mod">
          <ac:chgData name="Chris Speller" userId="0a97f007-b978-4543-a8a0-9ee0abccdf0a" providerId="ADAL" clId="{B8B649C5-C549-4FEB-BF49-7EEBAD02D5DE}" dt="2020-12-22T15:55:18.385" v="28588" actId="20577"/>
          <ac:spMkLst>
            <pc:docMk/>
            <pc:sldMk cId="1767509249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5:19.977" v="28589" actId="20577"/>
          <ac:spMkLst>
            <pc:docMk/>
            <pc:sldMk cId="1767509249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1:14.219" v="28582" actId="20577"/>
          <ac:spMkLst>
            <pc:docMk/>
            <pc:sldMk cId="1767509249" sldId="470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6:50.211" v="28668" actId="20577"/>
        <pc:sldMkLst>
          <pc:docMk/>
          <pc:sldMk cId="1019856518" sldId="4707"/>
        </pc:sldMkLst>
        <pc:spChg chg="mod">
          <ac:chgData name="Chris Speller" userId="0a97f007-b978-4543-a8a0-9ee0abccdf0a" providerId="ADAL" clId="{B8B649C5-C549-4FEB-BF49-7EEBAD02D5DE}" dt="2020-12-22T15:56:50.211" v="28668" actId="20577"/>
          <ac:spMkLst>
            <pc:docMk/>
            <pc:sldMk cId="1019856518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13.386" v="28619"/>
          <ac:spMkLst>
            <pc:docMk/>
            <pc:sldMk cId="1019856518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45.862" v="28667" actId="403"/>
          <ac:spMkLst>
            <pc:docMk/>
            <pc:sldMk cId="1019856518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02:38.824" v="28774" actId="20577"/>
        <pc:sldMkLst>
          <pc:docMk/>
          <pc:sldMk cId="1871808626" sldId="4708"/>
        </pc:sldMkLst>
        <pc:spChg chg="mod">
          <ac:chgData name="Chris Speller" userId="0a97f007-b978-4543-a8a0-9ee0abccdf0a" providerId="ADAL" clId="{B8B649C5-C549-4FEB-BF49-7EEBAD02D5DE}" dt="2020-12-22T16:02:38.824" v="28774" actId="20577"/>
          <ac:spMkLst>
            <pc:docMk/>
            <pc:sldMk cId="1871808626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8:31.872" v="28686"/>
          <ac:spMkLst>
            <pc:docMk/>
            <pc:sldMk cId="1871808626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9:27.883" v="28753" actId="20577"/>
          <ac:spMkLst>
            <pc:docMk/>
            <pc:sldMk cId="1871808626" sldId="470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5:58:29.531" v="28685"/>
        <pc:sldMkLst>
          <pc:docMk/>
          <pc:sldMk cId="2785976356" sldId="4709"/>
        </pc:sldMkLst>
      </pc:sldChg>
      <pc:sldChg chg="modSp add mod">
        <pc:chgData name="Chris Speller" userId="0a97f007-b978-4543-a8a0-9ee0abccdf0a" providerId="ADAL" clId="{B8B649C5-C549-4FEB-BF49-7EEBAD02D5DE}" dt="2020-12-22T16:22:18.662" v="28924" actId="20577"/>
        <pc:sldMkLst>
          <pc:docMk/>
          <pc:sldMk cId="3277389902" sldId="4709"/>
        </pc:sldMkLst>
        <pc:spChg chg="mod">
          <ac:chgData name="Chris Speller" userId="0a97f007-b978-4543-a8a0-9ee0abccdf0a" providerId="ADAL" clId="{B8B649C5-C549-4FEB-BF49-7EEBAD02D5DE}" dt="2020-12-22T16:22:08.273" v="28916" actId="2711"/>
          <ac:spMkLst>
            <pc:docMk/>
            <pc:sldMk cId="3277389902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1.720" v="28917" actId="2711"/>
          <ac:spMkLst>
            <pc:docMk/>
            <pc:sldMk cId="3277389902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8.662" v="28924" actId="20577"/>
          <ac:spMkLst>
            <pc:docMk/>
            <pc:sldMk cId="3277389902" sldId="470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6:26:14.442" v="28991" actId="1076"/>
        <pc:sldMkLst>
          <pc:docMk/>
          <pc:sldMk cId="2654510441" sldId="4710"/>
        </pc:sldMkLst>
        <pc:spChg chg="mod">
          <ac:chgData name="Chris Speller" userId="0a97f007-b978-4543-a8a0-9ee0abccdf0a" providerId="ADAL" clId="{B8B649C5-C549-4FEB-BF49-7EEBAD02D5DE}" dt="2020-12-22T16:26:00.698" v="28989" actId="20577"/>
          <ac:spMkLst>
            <pc:docMk/>
            <pc:sldMk cId="2654510441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06.613" v="28990"/>
          <ac:spMkLst>
            <pc:docMk/>
            <pc:sldMk cId="2654510441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14.442" v="28991" actId="1076"/>
          <ac:spMkLst>
            <pc:docMk/>
            <pc:sldMk cId="2654510441" sldId="471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1:17.909" v="29130" actId="20577"/>
        <pc:sldMkLst>
          <pc:docMk/>
          <pc:sldMk cId="3300339484" sldId="4711"/>
        </pc:sldMkLst>
        <pc:spChg chg="mod">
          <ac:chgData name="Chris Speller" userId="0a97f007-b978-4543-a8a0-9ee0abccdf0a" providerId="ADAL" clId="{B8B649C5-C549-4FEB-BF49-7EEBAD02D5DE}" dt="2020-12-22T16:31:16.347" v="29129" actId="20577"/>
          <ac:spMkLst>
            <pc:docMk/>
            <pc:sldMk cId="3300339484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1:17.909" v="29130" actId="20577"/>
          <ac:spMkLst>
            <pc:docMk/>
            <pc:sldMk cId="3300339484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8:53.118" v="29097" actId="20577"/>
          <ac:spMkLst>
            <pc:docMk/>
            <pc:sldMk cId="3300339484" sldId="471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33:26.595" v="29202" actId="20577"/>
        <pc:sldMkLst>
          <pc:docMk/>
          <pc:sldMk cId="2691464434" sldId="4712"/>
        </pc:sldMkLst>
        <pc:spChg chg="mod">
          <ac:chgData name="Chris Speller" userId="0a97f007-b978-4543-a8a0-9ee0abccdf0a" providerId="ADAL" clId="{B8B649C5-C549-4FEB-BF49-7EEBAD02D5DE}" dt="2020-12-22T16:33:26.595" v="29202" actId="20577"/>
          <ac:spMkLst>
            <pc:docMk/>
            <pc:sldMk cId="2691464434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02.164" v="29187"/>
          <ac:spMkLst>
            <pc:docMk/>
            <pc:sldMk cId="2691464434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20.619" v="29200" actId="20577"/>
          <ac:spMkLst>
            <pc:docMk/>
            <pc:sldMk cId="2691464434" sldId="471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8:01.368" v="29406" actId="20577"/>
        <pc:sldMkLst>
          <pc:docMk/>
          <pc:sldMk cId="650826284" sldId="4713"/>
        </pc:sldMkLst>
        <pc:spChg chg="mod">
          <ac:chgData name="Chris Speller" userId="0a97f007-b978-4543-a8a0-9ee0abccdf0a" providerId="ADAL" clId="{B8B649C5-C549-4FEB-BF49-7EEBAD02D5DE}" dt="2020-12-22T16:37:51.318" v="29399" actId="20577"/>
          <ac:spMkLst>
            <pc:docMk/>
            <pc:sldMk cId="650826284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6:41.320" v="29396"/>
          <ac:spMkLst>
            <pc:docMk/>
            <pc:sldMk cId="650826284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8:01.368" v="29406" actId="20577"/>
          <ac:spMkLst>
            <pc:docMk/>
            <pc:sldMk cId="650826284" sldId="4713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6:35:21.134" v="29204" actId="47"/>
        <pc:sldMkLst>
          <pc:docMk/>
          <pc:sldMk cId="4129742906" sldId="4713"/>
        </pc:sldMkLst>
      </pc:sldChg>
      <pc:sldChg chg="modSp add mod">
        <pc:chgData name="Chris Speller" userId="0a97f007-b978-4543-a8a0-9ee0abccdf0a" providerId="ADAL" clId="{B8B649C5-C549-4FEB-BF49-7EEBAD02D5DE}" dt="2020-12-22T16:41:51.619" v="29503" actId="20577"/>
        <pc:sldMkLst>
          <pc:docMk/>
          <pc:sldMk cId="1003184656" sldId="4714"/>
        </pc:sldMkLst>
        <pc:spChg chg="mod">
          <ac:chgData name="Chris Speller" userId="0a97f007-b978-4543-a8a0-9ee0abccdf0a" providerId="ADAL" clId="{B8B649C5-C549-4FEB-BF49-7EEBAD02D5DE}" dt="2020-12-22T16:41:51.619" v="29503" actId="20577"/>
          <ac:spMkLst>
            <pc:docMk/>
            <pc:sldMk cId="1003184656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1:11.118" v="29481"/>
          <ac:spMkLst>
            <pc:docMk/>
            <pc:sldMk cId="1003184656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9:32.814" v="29438" actId="1076"/>
          <ac:spMkLst>
            <pc:docMk/>
            <pc:sldMk cId="1003184656" sldId="471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2T16:44:42.501" v="29575"/>
        <pc:sldMkLst>
          <pc:docMk/>
          <pc:sldMk cId="3197123677" sldId="4715"/>
        </pc:sldMkLst>
        <pc:spChg chg="mod">
          <ac:chgData name="Chris Speller" userId="0a97f007-b978-4543-a8a0-9ee0abccdf0a" providerId="ADAL" clId="{B8B649C5-C549-4FEB-BF49-7EEBAD02D5DE}" dt="2020-12-22T16:43:59.896" v="29563" actId="20577"/>
          <ac:spMkLst>
            <pc:docMk/>
            <pc:sldMk cId="319712367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2:58.288" v="29544" actId="20577"/>
          <ac:spMkLst>
            <pc:docMk/>
            <pc:sldMk cId="319712367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4:32.990" v="29571" actId="688"/>
          <ac:spMkLst>
            <pc:docMk/>
            <pc:sldMk cId="3197123677" sldId="471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6:43:50.272" v="29560" actId="14100"/>
          <ac:picMkLst>
            <pc:docMk/>
            <pc:sldMk cId="3197123677" sldId="4715"/>
            <ac:picMk id="3" creationId="{A710E9B6-790E-4792-AE28-5276CD697132}"/>
          </ac:picMkLst>
        </pc:picChg>
        <pc:picChg chg="add mod">
          <ac:chgData name="Chris Speller" userId="0a97f007-b978-4543-a8a0-9ee0abccdf0a" providerId="ADAL" clId="{B8B649C5-C549-4FEB-BF49-7EEBAD02D5DE}" dt="2020-12-22T16:44:35.674" v="29572" actId="1076"/>
          <ac:picMkLst>
            <pc:docMk/>
            <pc:sldMk cId="3197123677" sldId="4715"/>
            <ac:picMk id="7" creationId="{110AD4F1-E743-4904-AED4-670AC0B858F3}"/>
          </ac:picMkLst>
        </pc:picChg>
      </pc:sldChg>
      <pc:sldChg chg="modSp add">
        <pc:chgData name="Chris Speller" userId="0a97f007-b978-4543-a8a0-9ee0abccdf0a" providerId="ADAL" clId="{B8B649C5-C549-4FEB-BF49-7EEBAD02D5DE}" dt="2020-12-22T16:46:37.667" v="29609" actId="20577"/>
        <pc:sldMkLst>
          <pc:docMk/>
          <pc:sldMk cId="956989546" sldId="4716"/>
        </pc:sldMkLst>
        <pc:spChg chg="mod">
          <ac:chgData name="Chris Speller" userId="0a97f007-b978-4543-a8a0-9ee0abccdf0a" providerId="ADAL" clId="{B8B649C5-C549-4FEB-BF49-7EEBAD02D5DE}" dt="2020-12-22T16:46:23.873" v="29595" actId="20577"/>
          <ac:spMkLst>
            <pc:docMk/>
            <pc:sldMk cId="956989546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20.656" v="29593"/>
          <ac:spMkLst>
            <pc:docMk/>
            <pc:sldMk cId="956989546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37.667" v="29609" actId="20577"/>
          <ac:spMkLst>
            <pc:docMk/>
            <pc:sldMk cId="956989546" sldId="4716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48:39.913" v="29685" actId="20577"/>
        <pc:sldMkLst>
          <pc:docMk/>
          <pc:sldMk cId="919021932" sldId="4717"/>
        </pc:sldMkLst>
        <pc:spChg chg="mod">
          <ac:chgData name="Chris Speller" userId="0a97f007-b978-4543-a8a0-9ee0abccdf0a" providerId="ADAL" clId="{B8B649C5-C549-4FEB-BF49-7EEBAD02D5DE}" dt="2020-12-22T16:48:39.913" v="29685" actId="20577"/>
          <ac:spMkLst>
            <pc:docMk/>
            <pc:sldMk cId="919021932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15.304" v="29662"/>
          <ac:spMkLst>
            <pc:docMk/>
            <pc:sldMk cId="919021932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33.049" v="29683" actId="20577"/>
          <ac:spMkLst>
            <pc:docMk/>
            <pc:sldMk cId="919021932" sldId="471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50:48.429" v="29708" actId="20577"/>
        <pc:sldMkLst>
          <pc:docMk/>
          <pc:sldMk cId="3409833731" sldId="4718"/>
        </pc:sldMkLst>
        <pc:spChg chg="mod">
          <ac:chgData name="Chris Speller" userId="0a97f007-b978-4543-a8a0-9ee0abccdf0a" providerId="ADAL" clId="{B8B649C5-C549-4FEB-BF49-7EEBAD02D5DE}" dt="2020-12-22T16:50:30.578" v="29705" actId="20577"/>
          <ac:spMkLst>
            <pc:docMk/>
            <pc:sldMk cId="3409833731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9:42.762" v="29696"/>
          <ac:spMkLst>
            <pc:docMk/>
            <pc:sldMk cId="3409833731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0:48.429" v="29708" actId="20577"/>
          <ac:spMkLst>
            <pc:docMk/>
            <pc:sldMk cId="3409833731" sldId="471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1:51.345" v="29764" actId="20577"/>
        <pc:sldMkLst>
          <pc:docMk/>
          <pc:sldMk cId="1719506396" sldId="4719"/>
        </pc:sldMkLst>
        <pc:spChg chg="mod">
          <ac:chgData name="Chris Speller" userId="0a97f007-b978-4543-a8a0-9ee0abccdf0a" providerId="ADAL" clId="{B8B649C5-C549-4FEB-BF49-7EEBAD02D5DE}" dt="2020-12-22T16:51:36.867" v="29752" actId="20577"/>
          <ac:spMkLst>
            <pc:docMk/>
            <pc:sldMk cId="1719506396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27.012" v="29741"/>
          <ac:spMkLst>
            <pc:docMk/>
            <pc:sldMk cId="1719506396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51.345" v="29764" actId="20577"/>
          <ac:spMkLst>
            <pc:docMk/>
            <pc:sldMk cId="1719506396" sldId="471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3:01.854" v="29791" actId="20577"/>
        <pc:sldMkLst>
          <pc:docMk/>
          <pc:sldMk cId="4165990354" sldId="4720"/>
        </pc:sldMkLst>
        <pc:spChg chg="mod">
          <ac:chgData name="Chris Speller" userId="0a97f007-b978-4543-a8a0-9ee0abccdf0a" providerId="ADAL" clId="{B8B649C5-C549-4FEB-BF49-7EEBAD02D5DE}" dt="2020-12-22T16:53:01.854" v="29791" actId="20577"/>
          <ac:spMkLst>
            <pc:docMk/>
            <pc:sldMk cId="4165990354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21.633" v="29776"/>
          <ac:spMkLst>
            <pc:docMk/>
            <pc:sldMk cId="4165990354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38.221" v="29787" actId="20577"/>
          <ac:spMkLst>
            <pc:docMk/>
            <pc:sldMk cId="4165990354" sldId="472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6:53:54.211" v="29792"/>
        <pc:sldMkLst>
          <pc:docMk/>
          <pc:sldMk cId="4294905586" sldId="4721"/>
        </pc:sldMkLst>
      </pc:sldChg>
      <pc:sldChg chg="modSp add">
        <pc:chgData name="Chris Speller" userId="0a97f007-b978-4543-a8a0-9ee0abccdf0a" providerId="ADAL" clId="{B8B649C5-C549-4FEB-BF49-7EEBAD02D5DE}" dt="2020-12-22T17:03:47.601" v="29827" actId="20577"/>
        <pc:sldMkLst>
          <pc:docMk/>
          <pc:sldMk cId="481416649" sldId="4722"/>
        </pc:sldMkLst>
        <pc:spChg chg="mod">
          <ac:chgData name="Chris Speller" userId="0a97f007-b978-4543-a8a0-9ee0abccdf0a" providerId="ADAL" clId="{B8B649C5-C549-4FEB-BF49-7EEBAD02D5DE}" dt="2020-12-22T17:03:47.601" v="29827" actId="20577"/>
          <ac:spMkLst>
            <pc:docMk/>
            <pc:sldMk cId="481416649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24.066" v="29809"/>
          <ac:spMkLst>
            <pc:docMk/>
            <pc:sldMk cId="481416649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42.601" v="29818" actId="20577"/>
          <ac:spMkLst>
            <pc:docMk/>
            <pc:sldMk cId="481416649" sldId="47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09:46.852" v="30191" actId="20577"/>
        <pc:sldMkLst>
          <pc:docMk/>
          <pc:sldMk cId="3887761073" sldId="4723"/>
        </pc:sldMkLst>
        <pc:spChg chg="mod">
          <ac:chgData name="Chris Speller" userId="0a97f007-b978-4543-a8a0-9ee0abccdf0a" providerId="ADAL" clId="{B8B649C5-C549-4FEB-BF49-7EEBAD02D5DE}" dt="2020-12-22T17:09:46.852" v="30191" actId="20577"/>
          <ac:spMkLst>
            <pc:docMk/>
            <pc:sldMk cId="3887761073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11.888" v="30176" actId="404"/>
          <ac:spMkLst>
            <pc:docMk/>
            <pc:sldMk cId="3887761073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34.706" v="30186" actId="1076"/>
          <ac:spMkLst>
            <pc:docMk/>
            <pc:sldMk cId="3887761073" sldId="472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17:30.907" v="30224" actId="20577"/>
        <pc:sldMkLst>
          <pc:docMk/>
          <pc:sldMk cId="1247337459" sldId="4724"/>
        </pc:sldMkLst>
        <pc:spChg chg="mod">
          <ac:chgData name="Chris Speller" userId="0a97f007-b978-4543-a8a0-9ee0abccdf0a" providerId="ADAL" clId="{B8B649C5-C549-4FEB-BF49-7EEBAD02D5DE}" dt="2020-12-22T17:17:22.901" v="30223" actId="20577"/>
          <ac:spMkLst>
            <pc:docMk/>
            <pc:sldMk cId="1247337459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7:30.907" v="30224" actId="20577"/>
          <ac:spMkLst>
            <pc:docMk/>
            <pc:sldMk cId="1247337459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2:57.768" v="30213" actId="20577"/>
          <ac:spMkLst>
            <pc:docMk/>
            <pc:sldMk cId="1247337459" sldId="472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24:38.153" v="30641" actId="20577"/>
        <pc:sldMkLst>
          <pc:docMk/>
          <pc:sldMk cId="2577155042" sldId="4725"/>
        </pc:sldMkLst>
        <pc:spChg chg="mod">
          <ac:chgData name="Chris Speller" userId="0a97f007-b978-4543-a8a0-9ee0abccdf0a" providerId="ADAL" clId="{B8B649C5-C549-4FEB-BF49-7EEBAD02D5DE}" dt="2020-12-22T17:24:38.153" v="30641" actId="20577"/>
          <ac:spMkLst>
            <pc:docMk/>
            <pc:sldMk cId="2577155042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02.426" v="30586"/>
          <ac:spMkLst>
            <pc:docMk/>
            <pc:sldMk cId="2577155042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11.353" v="30589" actId="113"/>
          <ac:spMkLst>
            <pc:docMk/>
            <pc:sldMk cId="2577155042" sldId="472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2:10.369" v="30788" actId="6549"/>
        <pc:sldMkLst>
          <pc:docMk/>
          <pc:sldMk cId="148822467" sldId="4726"/>
        </pc:sldMkLst>
        <pc:spChg chg="mod">
          <ac:chgData name="Chris Speller" userId="0a97f007-b978-4543-a8a0-9ee0abccdf0a" providerId="ADAL" clId="{B8B649C5-C549-4FEB-BF49-7EEBAD02D5DE}" dt="2020-12-22T17:32:07.798" v="30786" actId="6549"/>
          <ac:spMkLst>
            <pc:docMk/>
            <pc:sldMk cId="148822467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10.369" v="30788" actId="6549"/>
          <ac:spMkLst>
            <pc:docMk/>
            <pc:sldMk cId="148822467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0:54.665" v="30757" actId="1076"/>
          <ac:spMkLst>
            <pc:docMk/>
            <pc:sldMk cId="148822467" sldId="472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7:00.565" v="30840" actId="20577"/>
        <pc:sldMkLst>
          <pc:docMk/>
          <pc:sldMk cId="2404846231" sldId="4727"/>
        </pc:sldMkLst>
        <pc:spChg chg="mod">
          <ac:chgData name="Chris Speller" userId="0a97f007-b978-4543-a8a0-9ee0abccdf0a" providerId="ADAL" clId="{B8B649C5-C549-4FEB-BF49-7EEBAD02D5DE}" dt="2020-12-22T17:37:00.565" v="30840" actId="20577"/>
          <ac:spMkLst>
            <pc:docMk/>
            <pc:sldMk cId="2404846231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49.621" v="30820"/>
          <ac:spMkLst>
            <pc:docMk/>
            <pc:sldMk cId="2404846231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3:32.569" v="30828" actId="20577"/>
          <ac:spMkLst>
            <pc:docMk/>
            <pc:sldMk cId="2404846231" sldId="4727"/>
            <ac:spMk id="12" creationId="{00000000-0000-0000-0000-000000000000}"/>
          </ac:spMkLst>
        </pc:spChg>
      </pc:sldChg>
      <pc:sldChg chg="addSp delSp modSp add mod modAnim modNotesTx">
        <pc:chgData name="Chris Speller" userId="0a97f007-b978-4543-a8a0-9ee0abccdf0a" providerId="ADAL" clId="{B8B649C5-C549-4FEB-BF49-7EEBAD02D5DE}" dt="2020-12-22T17:52:09.109" v="31313" actId="20577"/>
        <pc:sldMkLst>
          <pc:docMk/>
          <pc:sldMk cId="939501532" sldId="4728"/>
        </pc:sldMkLst>
        <pc:spChg chg="mod">
          <ac:chgData name="Chris Speller" userId="0a97f007-b978-4543-a8a0-9ee0abccdf0a" providerId="ADAL" clId="{B8B649C5-C549-4FEB-BF49-7EEBAD02D5DE}" dt="2020-12-22T17:52:09.109" v="31313" actId="20577"/>
          <ac:spMkLst>
            <pc:docMk/>
            <pc:sldMk cId="939501532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5:38.602" v="31032" actId="20577"/>
          <ac:spMkLst>
            <pc:docMk/>
            <pc:sldMk cId="939501532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4:51.377" v="30989" actId="20577"/>
          <ac:spMkLst>
            <pc:docMk/>
            <pc:sldMk cId="939501532" sldId="472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17:44:06.814" v="30936" actId="478"/>
          <ac:picMkLst>
            <pc:docMk/>
            <pc:sldMk cId="939501532" sldId="4728"/>
            <ac:picMk id="3" creationId="{690B4A48-506B-4D78-BD33-4E07D2E03FBD}"/>
          </ac:picMkLst>
        </pc:picChg>
      </pc:sldChg>
      <pc:sldChg chg="modSp add mod">
        <pc:chgData name="Chris Speller" userId="0a97f007-b978-4543-a8a0-9ee0abccdf0a" providerId="ADAL" clId="{B8B649C5-C549-4FEB-BF49-7EEBAD02D5DE}" dt="2020-12-22T18:20:53.215" v="31487" actId="20577"/>
        <pc:sldMkLst>
          <pc:docMk/>
          <pc:sldMk cId="1320308" sldId="4729"/>
        </pc:sldMkLst>
        <pc:spChg chg="mod">
          <ac:chgData name="Chris Speller" userId="0a97f007-b978-4543-a8a0-9ee0abccdf0a" providerId="ADAL" clId="{B8B649C5-C549-4FEB-BF49-7EEBAD02D5DE}" dt="2020-12-22T18:19:49.466" v="31430" actId="20577"/>
          <ac:spMkLst>
            <pc:docMk/>
            <pc:sldMk cId="132030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19:05.738" v="31407"/>
          <ac:spMkLst>
            <pc:docMk/>
            <pc:sldMk cId="132030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0:53.215" v="31487" actId="20577"/>
          <ac:spMkLst>
            <pc:docMk/>
            <pc:sldMk cId="132030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25:10.250" v="31611" actId="6549"/>
        <pc:sldMkLst>
          <pc:docMk/>
          <pc:sldMk cId="458172050" sldId="4730"/>
        </pc:sldMkLst>
        <pc:spChg chg="mod">
          <ac:chgData name="Chris Speller" userId="0a97f007-b978-4543-a8a0-9ee0abccdf0a" providerId="ADAL" clId="{B8B649C5-C549-4FEB-BF49-7EEBAD02D5DE}" dt="2020-12-22T18:25:10.250" v="31611" actId="6549"/>
          <ac:spMkLst>
            <pc:docMk/>
            <pc:sldMk cId="458172050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3:21.376" v="31547"/>
          <ac:spMkLst>
            <pc:docMk/>
            <pc:sldMk cId="458172050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4:19.638" v="31598" actId="20577"/>
          <ac:spMkLst>
            <pc:docMk/>
            <pc:sldMk cId="458172050" sldId="47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30:01.815" v="31870" actId="20577"/>
        <pc:sldMkLst>
          <pc:docMk/>
          <pc:sldMk cId="2198875609" sldId="4731"/>
        </pc:sldMkLst>
        <pc:spChg chg="mod">
          <ac:chgData name="Chris Speller" userId="0a97f007-b978-4543-a8a0-9ee0abccdf0a" providerId="ADAL" clId="{B8B649C5-C549-4FEB-BF49-7EEBAD02D5DE}" dt="2020-12-22T18:29:22.061" v="31791" actId="20577"/>
          <ac:spMkLst>
            <pc:docMk/>
            <pc:sldMk cId="2198875609" sldId="47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6:35.406" v="31784"/>
          <ac:spMkLst>
            <pc:docMk/>
            <pc:sldMk cId="219887560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0:01.815" v="31870" actId="20577"/>
          <ac:spMkLst>
            <pc:docMk/>
            <pc:sldMk cId="2198875609" sldId="473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38:58.356" v="32148" actId="20577"/>
        <pc:sldMkLst>
          <pc:docMk/>
          <pc:sldMk cId="3042043662" sldId="4732"/>
        </pc:sldMkLst>
        <pc:spChg chg="mod">
          <ac:chgData name="Chris Speller" userId="0a97f007-b978-4543-a8a0-9ee0abccdf0a" providerId="ADAL" clId="{B8B649C5-C549-4FEB-BF49-7EEBAD02D5DE}" dt="2020-12-22T18:38:58.356" v="32148" actId="20577"/>
          <ac:spMkLst>
            <pc:docMk/>
            <pc:sldMk cId="3042043662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03.226" v="31950"/>
          <ac:spMkLst>
            <pc:docMk/>
            <pc:sldMk cId="3042043662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51.444" v="32017" actId="1076"/>
          <ac:spMkLst>
            <pc:docMk/>
            <pc:sldMk cId="3042043662" sldId="473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0:38.115" v="32228" actId="20577"/>
        <pc:sldMkLst>
          <pc:docMk/>
          <pc:sldMk cId="3692030186" sldId="4733"/>
        </pc:sldMkLst>
        <pc:spChg chg="mod">
          <ac:chgData name="Chris Speller" userId="0a97f007-b978-4543-a8a0-9ee0abccdf0a" providerId="ADAL" clId="{B8B649C5-C549-4FEB-BF49-7EEBAD02D5DE}" dt="2020-12-22T18:40:06.427" v="32197" actId="20577"/>
          <ac:spMkLst>
            <pc:docMk/>
            <pc:sldMk cId="3692030186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38.115" v="32228" actId="20577"/>
          <ac:spMkLst>
            <pc:docMk/>
            <pc:sldMk cId="3692030186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27.255" v="32226" actId="20577"/>
          <ac:spMkLst>
            <pc:docMk/>
            <pc:sldMk cId="3692030186" sldId="473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43:22.072" v="32302" actId="20577"/>
        <pc:sldMkLst>
          <pc:docMk/>
          <pc:sldMk cId="1059763452" sldId="4734"/>
        </pc:sldMkLst>
        <pc:spChg chg="mod">
          <ac:chgData name="Chris Speller" userId="0a97f007-b978-4543-a8a0-9ee0abccdf0a" providerId="ADAL" clId="{B8B649C5-C549-4FEB-BF49-7EEBAD02D5DE}" dt="2020-12-22T18:43:22.072" v="32302" actId="20577"/>
          <ac:spMkLst>
            <pc:docMk/>
            <pc:sldMk cId="1059763452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8:15.540" v="32111"/>
          <ac:spMkLst>
            <pc:docMk/>
            <pc:sldMk cId="1059763452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2:23.336" v="32297" actId="20577"/>
          <ac:spMkLst>
            <pc:docMk/>
            <pc:sldMk cId="1059763452" sldId="473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8:26.940" v="32495" actId="20577"/>
        <pc:sldMkLst>
          <pc:docMk/>
          <pc:sldMk cId="130491783" sldId="4735"/>
        </pc:sldMkLst>
        <pc:spChg chg="mod">
          <ac:chgData name="Chris Speller" userId="0a97f007-b978-4543-a8a0-9ee0abccdf0a" providerId="ADAL" clId="{B8B649C5-C549-4FEB-BF49-7EEBAD02D5DE}" dt="2020-12-22T18:46:01.856" v="32384" actId="20577"/>
          <ac:spMkLst>
            <pc:docMk/>
            <pc:sldMk cId="130491783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6:11.800" v="32393" actId="20577"/>
          <ac:spMkLst>
            <pc:docMk/>
            <pc:sldMk cId="130491783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8:26.940" v="32495" actId="20577"/>
          <ac:spMkLst>
            <pc:docMk/>
            <pc:sldMk cId="130491783" sldId="473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52:40.327" v="32629" actId="20577"/>
        <pc:sldMkLst>
          <pc:docMk/>
          <pc:sldMk cId="678123025" sldId="4736"/>
        </pc:sldMkLst>
        <pc:spChg chg="mod">
          <ac:chgData name="Chris Speller" userId="0a97f007-b978-4543-a8a0-9ee0abccdf0a" providerId="ADAL" clId="{B8B649C5-C549-4FEB-BF49-7EEBAD02D5DE}" dt="2020-12-22T18:51:05.951" v="32580" actId="20577"/>
          <ac:spMkLst>
            <pc:docMk/>
            <pc:sldMk cId="678123025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9:19.038" v="32539"/>
          <ac:spMkLst>
            <pc:docMk/>
            <pc:sldMk cId="678123025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52:40.327" v="32629" actId="20577"/>
          <ac:spMkLst>
            <pc:docMk/>
            <pc:sldMk cId="678123025" sldId="473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8:48:34.220" v="32497"/>
        <pc:sldMkLst>
          <pc:docMk/>
          <pc:sldMk cId="3378887704" sldId="4736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2T19:48:52.925" v="33558" actId="20577"/>
        <pc:sldMkLst>
          <pc:docMk/>
          <pc:sldMk cId="1035632461" sldId="4737"/>
        </pc:sldMkLst>
        <pc:spChg chg="mod">
          <ac:chgData name="Chris Speller" userId="0a97f007-b978-4543-a8a0-9ee0abccdf0a" providerId="ADAL" clId="{B8B649C5-C549-4FEB-BF49-7EEBAD02D5DE}" dt="2020-12-22T19:05:53.270" v="32797" actId="20577"/>
          <ac:spMkLst>
            <pc:docMk/>
            <pc:sldMk cId="1035632461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52.925" v="33558" actId="20577"/>
          <ac:spMkLst>
            <pc:docMk/>
            <pc:sldMk cId="1035632461" sldId="4737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2T18:59:47.151" v="32706" actId="478"/>
          <ac:spMkLst>
            <pc:docMk/>
            <pc:sldMk cId="1035632461" sldId="473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8:45.713" v="33533" actId="1076"/>
          <ac:picMkLst>
            <pc:docMk/>
            <pc:sldMk cId="1035632461" sldId="4737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00:38.470" v="32713" actId="22"/>
          <ac:picMkLst>
            <pc:docMk/>
            <pc:sldMk cId="1035632461" sldId="4737"/>
            <ac:picMk id="7" creationId="{A2839793-0623-4E3E-A7B9-749A14C963CA}"/>
          </ac:picMkLst>
        </pc:picChg>
        <pc:picChg chg="add del mod">
          <ac:chgData name="Chris Speller" userId="0a97f007-b978-4543-a8a0-9ee0abccdf0a" providerId="ADAL" clId="{B8B649C5-C549-4FEB-BF49-7EEBAD02D5DE}" dt="2020-12-22T19:05:57.400" v="32800" actId="478"/>
          <ac:picMkLst>
            <pc:docMk/>
            <pc:sldMk cId="1035632461" sldId="4737"/>
            <ac:picMk id="14" creationId="{62D7DA8E-533A-4B50-9B86-943BF11DE32B}"/>
          </ac:picMkLst>
        </pc:picChg>
        <pc:picChg chg="add del mod">
          <ac:chgData name="Chris Speller" userId="0a97f007-b978-4543-a8a0-9ee0abccdf0a" providerId="ADAL" clId="{B8B649C5-C549-4FEB-BF49-7EEBAD02D5DE}" dt="2020-12-22T19:05:57.914" v="32801" actId="478"/>
          <ac:picMkLst>
            <pc:docMk/>
            <pc:sldMk cId="1035632461" sldId="4737"/>
            <ac:picMk id="16" creationId="{5D8A61AE-6F1D-4432-A374-362AF35C82EB}"/>
          </ac:picMkLst>
        </pc:picChg>
        <pc:picChg chg="add del mod">
          <ac:chgData name="Chris Speller" userId="0a97f007-b978-4543-a8a0-9ee0abccdf0a" providerId="ADAL" clId="{B8B649C5-C549-4FEB-BF49-7EEBAD02D5DE}" dt="2020-12-22T19:04:43.463" v="32774" actId="478"/>
          <ac:picMkLst>
            <pc:docMk/>
            <pc:sldMk cId="1035632461" sldId="4737"/>
            <ac:picMk id="17" creationId="{86B0CFBB-CB5F-4B46-82A7-625491032CC5}"/>
          </ac:picMkLst>
        </pc:picChg>
        <pc:picChg chg="add del mod">
          <ac:chgData name="Chris Speller" userId="0a97f007-b978-4543-a8a0-9ee0abccdf0a" providerId="ADAL" clId="{B8B649C5-C549-4FEB-BF49-7EEBAD02D5DE}" dt="2020-12-22T19:04:44.031" v="32775" actId="478"/>
          <ac:picMkLst>
            <pc:docMk/>
            <pc:sldMk cId="1035632461" sldId="4737"/>
            <ac:picMk id="18" creationId="{283B6D28-647F-4AB4-B512-58A48A9A45F7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8:29.212" v="33531"/>
        <pc:sldMkLst>
          <pc:docMk/>
          <pc:sldMk cId="810121915" sldId="4738"/>
        </pc:sldMkLst>
        <pc:spChg chg="mod">
          <ac:chgData name="Chris Speller" userId="0a97f007-b978-4543-a8a0-9ee0abccdf0a" providerId="ADAL" clId="{B8B649C5-C549-4FEB-BF49-7EEBAD02D5DE}" dt="2020-12-22T19:08:19.616" v="32847" actId="20577"/>
          <ac:spMkLst>
            <pc:docMk/>
            <pc:sldMk cId="810121915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19.412" v="33527" actId="1076"/>
          <ac:spMkLst>
            <pc:docMk/>
            <pc:sldMk cId="810121915" sldId="4738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4:34.974" v="32768" actId="478"/>
          <ac:picMkLst>
            <pc:docMk/>
            <pc:sldMk cId="810121915" sldId="4738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48:13.052" v="33522" actId="478"/>
          <ac:picMkLst>
            <pc:docMk/>
            <pc:sldMk cId="810121915" sldId="4738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19:48:26.579" v="33530" actId="1076"/>
          <ac:picMkLst>
            <pc:docMk/>
            <pc:sldMk cId="810121915" sldId="4738"/>
            <ac:picMk id="12" creationId="{00B20B67-06D6-4129-9F8E-DB616C4798DA}"/>
          </ac:picMkLst>
        </pc:picChg>
        <pc:picChg chg="del">
          <ac:chgData name="Chris Speller" userId="0a97f007-b978-4543-a8a0-9ee0abccdf0a" providerId="ADAL" clId="{B8B649C5-C549-4FEB-BF49-7EEBAD02D5DE}" dt="2020-12-22T19:04:36.374" v="32770" actId="478"/>
          <ac:picMkLst>
            <pc:docMk/>
            <pc:sldMk cId="810121915" sldId="4738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4:37.062" v="32771" actId="478"/>
          <ac:picMkLst>
            <pc:docMk/>
            <pc:sldMk cId="810121915" sldId="4738"/>
            <ac:picMk id="16" creationId="{5D8A61AE-6F1D-4432-A374-362AF35C82EB}"/>
          </ac:picMkLst>
        </pc:picChg>
        <pc:picChg chg="del">
          <ac:chgData name="Chris Speller" userId="0a97f007-b978-4543-a8a0-9ee0abccdf0a" providerId="ADAL" clId="{B8B649C5-C549-4FEB-BF49-7EEBAD02D5DE}" dt="2020-12-22T19:04:29.008" v="32764" actId="478"/>
          <ac:picMkLst>
            <pc:docMk/>
            <pc:sldMk cId="810121915" sldId="4738"/>
            <ac:picMk id="17" creationId="{86B0CFBB-CB5F-4B46-82A7-625491032CC5}"/>
          </ac:picMkLst>
        </pc:picChg>
        <pc:picChg chg="del">
          <ac:chgData name="Chris Speller" userId="0a97f007-b978-4543-a8a0-9ee0abccdf0a" providerId="ADAL" clId="{B8B649C5-C549-4FEB-BF49-7EEBAD02D5DE}" dt="2020-12-22T19:04:35.431" v="32769" actId="478"/>
          <ac:picMkLst>
            <pc:docMk/>
            <pc:sldMk cId="810121915" sldId="4738"/>
            <ac:picMk id="18" creationId="{283B6D28-647F-4AB4-B512-58A48A9A45F7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01:07.374" v="33576"/>
        <pc:sldMkLst>
          <pc:docMk/>
          <pc:sldMk cId="611007519" sldId="4739"/>
        </pc:sldMkLst>
        <pc:spChg chg="mod">
          <ac:chgData name="Chris Speller" userId="0a97f007-b978-4543-a8a0-9ee0abccdf0a" providerId="ADAL" clId="{B8B649C5-C549-4FEB-BF49-7EEBAD02D5DE}" dt="2020-12-22T19:06:21.483" v="32812" actId="20577"/>
          <ac:spMkLst>
            <pc:docMk/>
            <pc:sldMk cId="611007519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1:07.374" v="33576"/>
          <ac:spMkLst>
            <pc:docMk/>
            <pc:sldMk cId="611007519" sldId="4739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6:53.389" v="32814" actId="478"/>
          <ac:picMkLst>
            <pc:docMk/>
            <pc:sldMk cId="611007519" sldId="4739"/>
            <ac:picMk id="3" creationId="{3166928B-8CF7-4828-8A19-DE74C5CCC4BC}"/>
          </ac:picMkLst>
        </pc:picChg>
        <pc:picChg chg="mod">
          <ac:chgData name="Chris Speller" userId="0a97f007-b978-4543-a8a0-9ee0abccdf0a" providerId="ADAL" clId="{B8B649C5-C549-4FEB-BF49-7EEBAD02D5DE}" dt="2020-12-22T20:00:53.363" v="33575" actId="1076"/>
          <ac:picMkLst>
            <pc:docMk/>
            <pc:sldMk cId="611007519" sldId="4739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7:11.592" v="32821" actId="478"/>
          <ac:picMkLst>
            <pc:docMk/>
            <pc:sldMk cId="611007519" sldId="4739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7:20.845" v="33925"/>
        <pc:sldMkLst>
          <pc:docMk/>
          <pc:sldMk cId="2890707492" sldId="4740"/>
        </pc:sldMkLst>
        <pc:spChg chg="mod">
          <ac:chgData name="Chris Speller" userId="0a97f007-b978-4543-a8a0-9ee0abccdf0a" providerId="ADAL" clId="{B8B649C5-C549-4FEB-BF49-7EEBAD02D5DE}" dt="2020-12-22T19:07:40.506" v="32830" actId="16959"/>
          <ac:spMkLst>
            <pc:docMk/>
            <pc:sldMk cId="2890707492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26:18.820" v="33920" actId="20577"/>
          <ac:spMkLst>
            <pc:docMk/>
            <pc:sldMk cId="2890707492" sldId="4740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27:18.745" v="33924" actId="1076"/>
          <ac:picMkLst>
            <pc:docMk/>
            <pc:sldMk cId="2890707492" sldId="4740"/>
            <ac:picMk id="3" creationId="{8E300E44-8B36-43F6-80FC-248FD8567B7D}"/>
          </ac:picMkLst>
        </pc:picChg>
        <pc:picChg chg="del">
          <ac:chgData name="Chris Speller" userId="0a97f007-b978-4543-a8a0-9ee0abccdf0a" providerId="ADAL" clId="{B8B649C5-C549-4FEB-BF49-7EEBAD02D5DE}" dt="2020-12-22T19:07:55.182" v="32836" actId="478"/>
          <ac:picMkLst>
            <pc:docMk/>
            <pc:sldMk cId="2890707492" sldId="4740"/>
            <ac:picMk id="14" creationId="{62D7DA8E-533A-4B50-9B86-943BF11DE32B}"/>
          </ac:picMkLst>
        </pc:picChg>
        <pc:picChg chg="del mod">
          <ac:chgData name="Chris Speller" userId="0a97f007-b978-4543-a8a0-9ee0abccdf0a" providerId="ADAL" clId="{B8B649C5-C549-4FEB-BF49-7EEBAD02D5DE}" dt="2020-12-22T20:26:21.270" v="33921" actId="478"/>
          <ac:picMkLst>
            <pc:docMk/>
            <pc:sldMk cId="2890707492" sldId="4740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53.263" v="33917"/>
        <pc:sldMkLst>
          <pc:docMk/>
          <pc:sldMk cId="1338366255" sldId="4741"/>
        </pc:sldMkLst>
        <pc:spChg chg="mod">
          <ac:chgData name="Chris Speller" userId="0a97f007-b978-4543-a8a0-9ee0abccdf0a" providerId="ADAL" clId="{B8B649C5-C549-4FEB-BF49-7EEBAD02D5DE}" dt="2020-12-22T19:10:32.563" v="32864" actId="20577"/>
          <ac:spMkLst>
            <pc:docMk/>
            <pc:sldMk cId="1338366255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15.034" v="33453" actId="6549"/>
          <ac:spMkLst>
            <pc:docMk/>
            <pc:sldMk cId="1338366255" sldId="474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5:33.991" v="33911" actId="478"/>
          <ac:picMkLst>
            <pc:docMk/>
            <pc:sldMk cId="1338366255" sldId="4741"/>
            <ac:picMk id="3" creationId="{474FC5F9-3982-418F-903B-24E40E2CEE9A}"/>
          </ac:picMkLst>
        </pc:picChg>
        <pc:picChg chg="del">
          <ac:chgData name="Chris Speller" userId="0a97f007-b978-4543-a8a0-9ee0abccdf0a" providerId="ADAL" clId="{B8B649C5-C549-4FEB-BF49-7EEBAD02D5DE}" dt="2020-12-22T19:09:00.318" v="32858" actId="478"/>
          <ac:picMkLst>
            <pc:docMk/>
            <pc:sldMk cId="1338366255" sldId="4741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20:25:51.213" v="33916" actId="1076"/>
          <ac:picMkLst>
            <pc:docMk/>
            <pc:sldMk cId="1338366255" sldId="4741"/>
            <ac:picMk id="12" creationId="{5421B51B-321A-4090-8562-EE684D8722AC}"/>
          </ac:picMkLst>
        </pc:picChg>
      </pc:sldChg>
      <pc:sldChg chg="addSp delSp modSp add mod addAnim delAnim modAnim modNotesTx">
        <pc:chgData name="Chris Speller" userId="0a97f007-b978-4543-a8a0-9ee0abccdf0a" providerId="ADAL" clId="{B8B649C5-C549-4FEB-BF49-7EEBAD02D5DE}" dt="2020-12-22T20:29:00.286" v="33928" actId="20577"/>
        <pc:sldMkLst>
          <pc:docMk/>
          <pc:sldMk cId="2941040493" sldId="4742"/>
        </pc:sldMkLst>
        <pc:spChg chg="mod">
          <ac:chgData name="Chris Speller" userId="0a97f007-b978-4543-a8a0-9ee0abccdf0a" providerId="ADAL" clId="{B8B649C5-C549-4FEB-BF49-7EEBAD02D5DE}" dt="2020-12-22T19:23:24.935" v="32896" actId="20577"/>
          <ac:spMkLst>
            <pc:docMk/>
            <pc:sldMk cId="2941040493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43.500" v="33479" actId="6549"/>
          <ac:spMkLst>
            <pc:docMk/>
            <pc:sldMk cId="2941040493" sldId="4742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19:43:22.541" v="33483" actId="478"/>
          <ac:spMkLst>
            <pc:docMk/>
            <pc:sldMk cId="2941040493" sldId="4742"/>
            <ac:spMk id="12" creationId="{5DEA338C-4DD2-45BD-862A-F8AF30F0184B}"/>
          </ac:spMkLst>
        </pc:spChg>
        <pc:picChg chg="add del mod modCrop">
          <ac:chgData name="Chris Speller" userId="0a97f007-b978-4543-a8a0-9ee0abccdf0a" providerId="ADAL" clId="{B8B649C5-C549-4FEB-BF49-7EEBAD02D5DE}" dt="2020-12-22T19:28:37.156" v="33052" actId="478"/>
          <ac:picMkLst>
            <pc:docMk/>
            <pc:sldMk cId="2941040493" sldId="4742"/>
            <ac:picMk id="3" creationId="{FF2D38DD-CB13-4BF4-8A2F-853D28618A2C}"/>
          </ac:picMkLst>
        </pc:picChg>
        <pc:picChg chg="del">
          <ac:chgData name="Chris Speller" userId="0a97f007-b978-4543-a8a0-9ee0abccdf0a" providerId="ADAL" clId="{B8B649C5-C549-4FEB-BF49-7EEBAD02D5DE}" dt="2020-12-22T19:11:14.704" v="32873" actId="478"/>
          <ac:picMkLst>
            <pc:docMk/>
            <pc:sldMk cId="2941040493" sldId="4742"/>
            <ac:picMk id="6" creationId="{61E8AC71-085B-403D-91FB-629B7D03DA81}"/>
          </ac:picMkLst>
        </pc:picChg>
        <pc:picChg chg="add del mod">
          <ac:chgData name="Chris Speller" userId="0a97f007-b978-4543-a8a0-9ee0abccdf0a" providerId="ADAL" clId="{B8B649C5-C549-4FEB-BF49-7EEBAD02D5DE}" dt="2020-12-22T20:21:42.791" v="33882" actId="478"/>
          <ac:picMkLst>
            <pc:docMk/>
            <pc:sldMk cId="2941040493" sldId="4742"/>
            <ac:picMk id="13" creationId="{90A493ED-8477-474B-B273-FB7B6DD78139}"/>
          </ac:picMkLst>
        </pc:picChg>
        <pc:picChg chg="add del mod">
          <ac:chgData name="Chris Speller" userId="0a97f007-b978-4543-a8a0-9ee0abccdf0a" providerId="ADAL" clId="{B8B649C5-C549-4FEB-BF49-7EEBAD02D5DE}" dt="2020-12-22T19:46:58.962" v="33504"/>
          <ac:picMkLst>
            <pc:docMk/>
            <pc:sldMk cId="2941040493" sldId="4742"/>
            <ac:picMk id="14" creationId="{BB6D7374-CF54-4FA1-95AF-7018DA6F6F73}"/>
          </ac:picMkLst>
        </pc:picChg>
        <pc:picChg chg="add mod">
          <ac:chgData name="Chris Speller" userId="0a97f007-b978-4543-a8a0-9ee0abccdf0a" providerId="ADAL" clId="{B8B649C5-C549-4FEB-BF49-7EEBAD02D5DE}" dt="2020-12-22T20:23:23.945" v="33887" actId="1076"/>
          <ac:picMkLst>
            <pc:docMk/>
            <pc:sldMk cId="2941040493" sldId="4742"/>
            <ac:picMk id="16" creationId="{E5D8B38C-E091-4F2B-B0A1-5BDCFB1F07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29.092" v="33910"/>
        <pc:sldMkLst>
          <pc:docMk/>
          <pc:sldMk cId="3803252760" sldId="4743"/>
        </pc:sldMkLst>
        <pc:spChg chg="mod">
          <ac:chgData name="Chris Speller" userId="0a97f007-b978-4543-a8a0-9ee0abccdf0a" providerId="ADAL" clId="{B8B649C5-C549-4FEB-BF49-7EEBAD02D5DE}" dt="2020-12-22T19:25:04.298" v="33020" actId="20577"/>
          <ac:spMkLst>
            <pc:docMk/>
            <pc:sldMk cId="3803252760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32.832" v="33475" actId="6549"/>
          <ac:spMkLst>
            <pc:docMk/>
            <pc:sldMk cId="3803252760" sldId="4743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25:09.557" v="33024" actId="478"/>
          <ac:picMkLst>
            <pc:docMk/>
            <pc:sldMk cId="3803252760" sldId="4743"/>
            <ac:picMk id="3" creationId="{474FC5F9-3982-418F-903B-24E40E2CEE9A}"/>
          </ac:picMkLst>
        </pc:picChg>
        <pc:picChg chg="add del mod">
          <ac:chgData name="Chris Speller" userId="0a97f007-b978-4543-a8a0-9ee0abccdf0a" providerId="ADAL" clId="{B8B649C5-C549-4FEB-BF49-7EEBAD02D5DE}" dt="2020-12-22T20:24:59.319" v="33902" actId="478"/>
          <ac:picMkLst>
            <pc:docMk/>
            <pc:sldMk cId="3803252760" sldId="4743"/>
            <ac:picMk id="6" creationId="{1ACE613C-CD44-43D6-A2AD-C0F9E222741B}"/>
          </ac:picMkLst>
        </pc:picChg>
        <pc:picChg chg="add mod">
          <ac:chgData name="Chris Speller" userId="0a97f007-b978-4543-a8a0-9ee0abccdf0a" providerId="ADAL" clId="{B8B649C5-C549-4FEB-BF49-7EEBAD02D5DE}" dt="2020-12-22T20:25:27.087" v="33909" actId="1076"/>
          <ac:picMkLst>
            <pc:docMk/>
            <pc:sldMk cId="3803252760" sldId="4743"/>
            <ac:picMk id="12" creationId="{CD40CAA3-C46F-4AC4-8DC7-B3668ADBB192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19:38:48.789" v="33387"/>
        <pc:sldMkLst>
          <pc:docMk/>
          <pc:sldMk cId="3904373404" sldId="4744"/>
        </pc:sldMkLst>
        <pc:spChg chg="mod">
          <ac:chgData name="Chris Speller" userId="0a97f007-b978-4543-a8a0-9ee0abccdf0a" providerId="ADAL" clId="{B8B649C5-C549-4FEB-BF49-7EEBAD02D5DE}" dt="2020-12-22T19:32:18.793" v="33154" actId="20577"/>
          <ac:spMkLst>
            <pc:docMk/>
            <pc:sldMk cId="3904373404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8:12.617" v="33380" actId="20577"/>
          <ac:spMkLst>
            <pc:docMk/>
            <pc:sldMk cId="3904373404" sldId="474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2T19:36:50.190" v="33365" actId="404"/>
          <ac:spMkLst>
            <pc:docMk/>
            <pc:sldMk cId="3904373404" sldId="4744"/>
            <ac:spMk id="12" creationId="{B311BF28-7663-4BB9-97F5-E6CBE82E4B80}"/>
          </ac:spMkLst>
        </pc:spChg>
        <pc:picChg chg="del">
          <ac:chgData name="Chris Speller" userId="0a97f007-b978-4543-a8a0-9ee0abccdf0a" providerId="ADAL" clId="{B8B649C5-C549-4FEB-BF49-7EEBAD02D5DE}" dt="2020-12-22T19:28:24.333" v="33051" actId="478"/>
          <ac:picMkLst>
            <pc:docMk/>
            <pc:sldMk cId="3904373404" sldId="4744"/>
            <ac:picMk id="3" creationId="{FF2D38DD-CB13-4BF4-8A2F-853D28618A2C}"/>
          </ac:picMkLst>
        </pc:picChg>
        <pc:picChg chg="add del mod">
          <ac:chgData name="Chris Speller" userId="0a97f007-b978-4543-a8a0-9ee0abccdf0a" providerId="ADAL" clId="{B8B649C5-C549-4FEB-BF49-7EEBAD02D5DE}" dt="2020-12-22T19:32:04.907" v="33142" actId="478"/>
          <ac:picMkLst>
            <pc:docMk/>
            <pc:sldMk cId="3904373404" sldId="4744"/>
            <ac:picMk id="6" creationId="{8B655C6D-385B-40FF-9D7B-9596DB81CD55}"/>
          </ac:picMkLst>
        </pc:picChg>
        <pc:picChg chg="add del mod">
          <ac:chgData name="Chris Speller" userId="0a97f007-b978-4543-a8a0-9ee0abccdf0a" providerId="ADAL" clId="{B8B649C5-C549-4FEB-BF49-7EEBAD02D5DE}" dt="2020-12-22T19:37:21.099" v="33371" actId="478"/>
          <ac:picMkLst>
            <pc:docMk/>
            <pc:sldMk cId="3904373404" sldId="4744"/>
            <ac:picMk id="13" creationId="{76F6F238-AC12-4144-B11D-7D482E54E782}"/>
          </ac:picMkLst>
        </pc:picChg>
        <pc:picChg chg="add mod">
          <ac:chgData name="Chris Speller" userId="0a97f007-b978-4543-a8a0-9ee0abccdf0a" providerId="ADAL" clId="{B8B649C5-C549-4FEB-BF49-7EEBAD02D5DE}" dt="2020-12-22T19:37:46.648" v="33376" actId="1076"/>
          <ac:picMkLst>
            <pc:docMk/>
            <pc:sldMk cId="3904373404" sldId="4744"/>
            <ac:picMk id="15" creationId="{F95021E4-7F6D-448B-AC4B-50FB694E9B42}"/>
          </ac:picMkLst>
        </pc:picChg>
        <pc:picChg chg="add mod">
          <ac:chgData name="Chris Speller" userId="0a97f007-b978-4543-a8a0-9ee0abccdf0a" providerId="ADAL" clId="{B8B649C5-C549-4FEB-BF49-7EEBAD02D5DE}" dt="2020-12-22T19:38:05.120" v="33379" actId="1076"/>
          <ac:picMkLst>
            <pc:docMk/>
            <pc:sldMk cId="3904373404" sldId="4744"/>
            <ac:picMk id="17" creationId="{862BB6AF-BD4F-4B24-9992-4D878AFC8126}"/>
          </ac:picMkLst>
        </pc:picChg>
        <pc:picChg chg="add mod">
          <ac:chgData name="Chris Speller" userId="0a97f007-b978-4543-a8a0-9ee0abccdf0a" providerId="ADAL" clId="{B8B649C5-C549-4FEB-BF49-7EEBAD02D5DE}" dt="2020-12-22T19:38:42.234" v="33385" actId="14100"/>
          <ac:picMkLst>
            <pc:docMk/>
            <pc:sldMk cId="3904373404" sldId="4744"/>
            <ac:picMk id="19" creationId="{3B31942D-7B09-4A0E-A3E3-562AF3B0274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0:13.215" v="33433"/>
        <pc:sldMkLst>
          <pc:docMk/>
          <pc:sldMk cId="2851023102" sldId="4745"/>
        </pc:sldMkLst>
        <pc:spChg chg="mod">
          <ac:chgData name="Chris Speller" userId="0a97f007-b978-4543-a8a0-9ee0abccdf0a" providerId="ADAL" clId="{B8B649C5-C549-4FEB-BF49-7EEBAD02D5DE}" dt="2020-12-22T19:39:53.243" v="33421" actId="20577"/>
          <ac:spMkLst>
            <pc:docMk/>
            <pc:sldMk cId="285102310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9:37.368" v="33404" actId="20577"/>
          <ac:spMkLst>
            <pc:docMk/>
            <pc:sldMk cId="2851023102" sldId="4745"/>
            <ac:spMk id="11" creationId="{00000000-0000-0000-0000-000000000000}"/>
          </ac:spMkLst>
        </pc:spChg>
        <pc:spChg chg="del">
          <ac:chgData name="Chris Speller" userId="0a97f007-b978-4543-a8a0-9ee0abccdf0a" providerId="ADAL" clId="{B8B649C5-C549-4FEB-BF49-7EEBAD02D5DE}" dt="2020-12-22T19:39:27.091" v="33398" actId="478"/>
          <ac:spMkLst>
            <pc:docMk/>
            <pc:sldMk cId="2851023102" sldId="4745"/>
            <ac:spMk id="12" creationId="{B311BF28-7663-4BB9-97F5-E6CBE82E4B80}"/>
          </ac:spMkLst>
        </pc:spChg>
        <pc:spChg chg="add mod">
          <ac:chgData name="Chris Speller" userId="0a97f007-b978-4543-a8a0-9ee0abccdf0a" providerId="ADAL" clId="{B8B649C5-C549-4FEB-BF49-7EEBAD02D5DE}" dt="2020-12-22T19:40:09.002" v="33431" actId="20577"/>
          <ac:spMkLst>
            <pc:docMk/>
            <pc:sldMk cId="2851023102" sldId="4745"/>
            <ac:spMk id="13" creationId="{7BD87FF1-6D34-4DE7-AC44-0CEF1C9692B8}"/>
          </ac:spMkLst>
        </pc:spChg>
        <pc:picChg chg="del">
          <ac:chgData name="Chris Speller" userId="0a97f007-b978-4543-a8a0-9ee0abccdf0a" providerId="ADAL" clId="{B8B649C5-C549-4FEB-BF49-7EEBAD02D5DE}" dt="2020-12-22T19:39:24.526" v="33397" actId="478"/>
          <ac:picMkLst>
            <pc:docMk/>
            <pc:sldMk cId="2851023102" sldId="4745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19:39:27.524" v="33399" actId="478"/>
          <ac:picMkLst>
            <pc:docMk/>
            <pc:sldMk cId="2851023102" sldId="4745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19:39:27.901" v="33400" actId="478"/>
          <ac:picMkLst>
            <pc:docMk/>
            <pc:sldMk cId="2851023102" sldId="4745"/>
            <ac:picMk id="19" creationId="{3B31942D-7B09-4A0E-A3E3-562AF3B02748}"/>
          </ac:picMkLst>
        </pc:picChg>
      </pc:sldChg>
      <pc:sldChg chg="modSp add del">
        <pc:chgData name="Chris Speller" userId="0a97f007-b978-4543-a8a0-9ee0abccdf0a" providerId="ADAL" clId="{B8B649C5-C549-4FEB-BF49-7EEBAD02D5DE}" dt="2020-12-22T20:29:25.951" v="33930" actId="47"/>
        <pc:sldMkLst>
          <pc:docMk/>
          <pc:sldMk cId="323558636" sldId="4746"/>
        </pc:sldMkLst>
        <pc:spChg chg="mod">
          <ac:chgData name="Chris Speller" userId="0a97f007-b978-4543-a8a0-9ee0abccdf0a" providerId="ADAL" clId="{B8B649C5-C549-4FEB-BF49-7EEBAD02D5DE}" dt="2020-12-22T19:45:36.473" v="33491" actId="20577"/>
          <ac:spMkLst>
            <pc:docMk/>
            <pc:sldMk cId="32355863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7.403" v="33492" actId="20577"/>
          <ac:spMkLst>
            <pc:docMk/>
            <pc:sldMk cId="32355863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8.958" v="33493" actId="20577"/>
          <ac:spMkLst>
            <pc:docMk/>
            <pc:sldMk cId="323558636" sldId="4746"/>
            <ac:spMk id="13" creationId="{7BD87FF1-6D34-4DE7-AC44-0CEF1C9692B8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2T19:48:11.294" v="33521"/>
        <pc:sldMkLst>
          <pc:docMk/>
          <pc:sldMk cId="3887651753" sldId="4747"/>
        </pc:sldMkLst>
        <pc:spChg chg="mod">
          <ac:chgData name="Chris Speller" userId="0a97f007-b978-4543-a8a0-9ee0abccdf0a" providerId="ADAL" clId="{B8B649C5-C549-4FEB-BF49-7EEBAD02D5DE}" dt="2020-12-22T19:47:24.235" v="33510" actId="20577"/>
          <ac:spMkLst>
            <pc:docMk/>
            <pc:sldMk cId="3887651753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7:29.492" v="33514" actId="20577"/>
          <ac:spMkLst>
            <pc:docMk/>
            <pc:sldMk cId="3887651753" sldId="4747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7:54.679" v="33520" actId="1076"/>
          <ac:picMkLst>
            <pc:docMk/>
            <pc:sldMk cId="3887651753" sldId="4747"/>
            <ac:picMk id="3" creationId="{67C9543F-02D7-4D3F-B042-5DDBDCF48AB2}"/>
          </ac:picMkLst>
        </pc:picChg>
        <pc:picChg chg="del">
          <ac:chgData name="Chris Speller" userId="0a97f007-b978-4543-a8a0-9ee0abccdf0a" providerId="ADAL" clId="{B8B649C5-C549-4FEB-BF49-7EEBAD02D5DE}" dt="2020-12-22T19:47:31.071" v="33515" actId="478"/>
          <ac:picMkLst>
            <pc:docMk/>
            <pc:sldMk cId="3887651753" sldId="4747"/>
            <ac:picMk id="6" creationId="{61E8AC71-085B-403D-91FB-629B7D03DA81}"/>
          </ac:picMkLst>
        </pc:picChg>
      </pc:sldChg>
      <pc:sldChg chg="add del">
        <pc:chgData name="Chris Speller" userId="0a97f007-b978-4543-a8a0-9ee0abccdf0a" providerId="ADAL" clId="{B8B649C5-C549-4FEB-BF49-7EEBAD02D5DE}" dt="2020-12-22T20:26:09.418" v="33918" actId="47"/>
        <pc:sldMkLst>
          <pc:docMk/>
          <pc:sldMk cId="2371674387" sldId="4748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03:39.096" v="33636"/>
        <pc:sldMkLst>
          <pc:docMk/>
          <pc:sldMk cId="1602537369" sldId="4749"/>
        </pc:sldMkLst>
        <pc:spChg chg="mod">
          <ac:chgData name="Chris Speller" userId="0a97f007-b978-4543-a8a0-9ee0abccdf0a" providerId="ADAL" clId="{B8B649C5-C549-4FEB-BF49-7EEBAD02D5DE}" dt="2020-12-22T20:02:11.581" v="33605" actId="20577"/>
          <ac:spMkLst>
            <pc:docMk/>
            <pc:sldMk cId="1602537369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2:23.713" v="33617" actId="20577"/>
          <ac:spMkLst>
            <pc:docMk/>
            <pc:sldMk cId="1602537369" sldId="474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2:48.427" v="33624" actId="14100"/>
          <ac:picMkLst>
            <pc:docMk/>
            <pc:sldMk cId="1602537369" sldId="4749"/>
            <ac:picMk id="3" creationId="{20CF5F2B-F857-49B1-92B5-6FCDA6C657BF}"/>
          </ac:picMkLst>
        </pc:picChg>
        <pc:picChg chg="add mod">
          <ac:chgData name="Chris Speller" userId="0a97f007-b978-4543-a8a0-9ee0abccdf0a" providerId="ADAL" clId="{B8B649C5-C549-4FEB-BF49-7EEBAD02D5DE}" dt="2020-12-22T20:03:16.445" v="33631" actId="1076"/>
          <ac:picMkLst>
            <pc:docMk/>
            <pc:sldMk cId="1602537369" sldId="4749"/>
            <ac:picMk id="7" creationId="{FB8DD211-8C0D-47D5-837D-10B550486829}"/>
          </ac:picMkLst>
        </pc:picChg>
        <pc:picChg chg="add mod">
          <ac:chgData name="Chris Speller" userId="0a97f007-b978-4543-a8a0-9ee0abccdf0a" providerId="ADAL" clId="{B8B649C5-C549-4FEB-BF49-7EEBAD02D5DE}" dt="2020-12-22T20:03:32.153" v="33634" actId="1076"/>
          <ac:picMkLst>
            <pc:docMk/>
            <pc:sldMk cId="1602537369" sldId="4749"/>
            <ac:picMk id="14" creationId="{EF1B34C3-8F0F-4869-BE51-6BCD2AD824F1}"/>
          </ac:picMkLst>
        </pc:picChg>
        <pc:picChg chg="del">
          <ac:chgData name="Chris Speller" userId="0a97f007-b978-4543-a8a0-9ee0abccdf0a" providerId="ADAL" clId="{B8B649C5-C549-4FEB-BF49-7EEBAD02D5DE}" dt="2020-12-22T20:02:26.195" v="33620" actId="478"/>
          <ac:picMkLst>
            <pc:docMk/>
            <pc:sldMk cId="1602537369" sldId="4749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20:02:25.817" v="33619" actId="478"/>
          <ac:picMkLst>
            <pc:docMk/>
            <pc:sldMk cId="1602537369" sldId="4749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20:02:25.498" v="33618" actId="478"/>
          <ac:picMkLst>
            <pc:docMk/>
            <pc:sldMk cId="1602537369" sldId="4749"/>
            <ac:picMk id="19" creationId="{3B31942D-7B09-4A0E-A3E3-562AF3B02748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8:55.707" v="33926" actId="20577"/>
        <pc:sldMkLst>
          <pc:docMk/>
          <pc:sldMk cId="2541972955" sldId="4750"/>
        </pc:sldMkLst>
        <pc:spChg chg="mod">
          <ac:chgData name="Chris Speller" userId="0a97f007-b978-4543-a8a0-9ee0abccdf0a" providerId="ADAL" clId="{B8B649C5-C549-4FEB-BF49-7EEBAD02D5DE}" dt="2020-12-22T20:04:13.857" v="33643" actId="20577"/>
          <ac:spMkLst>
            <pc:docMk/>
            <pc:sldMk cId="2541972955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4:19.569" v="33649" actId="20577"/>
          <ac:spMkLst>
            <pc:docMk/>
            <pc:sldMk cId="2541972955" sldId="4750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1:41.287" v="33881" actId="478"/>
          <ac:picMkLst>
            <pc:docMk/>
            <pc:sldMk cId="2541972955" sldId="475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4:45.463" v="33900" actId="1076"/>
          <ac:picMkLst>
            <pc:docMk/>
            <pc:sldMk cId="2541972955" sldId="4750"/>
            <ac:picMk id="7" creationId="{1B911F1E-1A0B-4AFE-B29B-CE169E12780C}"/>
          </ac:picMkLst>
        </pc:picChg>
        <pc:picChg chg="del">
          <ac:chgData name="Chris Speller" userId="0a97f007-b978-4543-a8a0-9ee0abccdf0a" providerId="ADAL" clId="{B8B649C5-C549-4FEB-BF49-7EEBAD02D5DE}" dt="2020-12-22T20:05:27.261" v="33650" actId="478"/>
          <ac:picMkLst>
            <pc:docMk/>
            <pc:sldMk cId="2541972955" sldId="4750"/>
            <ac:picMk id="13" creationId="{90A493ED-8477-474B-B273-FB7B6DD78139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07:53.041" v="33702" actId="20577"/>
        <pc:sldMkLst>
          <pc:docMk/>
          <pc:sldMk cId="2263167685" sldId="4751"/>
        </pc:sldMkLst>
        <pc:spChg chg="mod">
          <ac:chgData name="Chris Speller" userId="0a97f007-b978-4543-a8a0-9ee0abccdf0a" providerId="ADAL" clId="{B8B649C5-C549-4FEB-BF49-7EEBAD02D5DE}" dt="2020-12-22T20:06:22.691" v="33664" actId="20577"/>
          <ac:spMkLst>
            <pc:docMk/>
            <pc:sldMk cId="2263167685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53.041" v="33702" actId="20577"/>
          <ac:spMkLst>
            <pc:docMk/>
            <pc:sldMk cId="2263167685" sldId="4751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06:28.441" v="33668" actId="478"/>
          <ac:picMkLst>
            <pc:docMk/>
            <pc:sldMk cId="2263167685" sldId="4751"/>
            <ac:picMk id="3" creationId="{67C9543F-02D7-4D3F-B042-5DDBDCF48AB2}"/>
          </ac:picMkLst>
        </pc:picChg>
        <pc:picChg chg="add mod">
          <ac:chgData name="Chris Speller" userId="0a97f007-b978-4543-a8a0-9ee0abccdf0a" providerId="ADAL" clId="{B8B649C5-C549-4FEB-BF49-7EEBAD02D5DE}" dt="2020-12-22T20:06:52.821" v="33674" actId="1076"/>
          <ac:picMkLst>
            <pc:docMk/>
            <pc:sldMk cId="2263167685" sldId="4751"/>
            <ac:picMk id="6" creationId="{F5851488-D601-4EA0-8D7C-159744C03763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08:12.027" v="33708" actId="1076"/>
        <pc:sldMkLst>
          <pc:docMk/>
          <pc:sldMk cId="3564549540" sldId="4752"/>
        </pc:sldMkLst>
        <pc:spChg chg="mod">
          <ac:chgData name="Chris Speller" userId="0a97f007-b978-4543-a8a0-9ee0abccdf0a" providerId="ADAL" clId="{B8B649C5-C549-4FEB-BF49-7EEBAD02D5DE}" dt="2020-12-22T20:07:06.281" v="33680" actId="20577"/>
          <ac:spMkLst>
            <pc:docMk/>
            <pc:sldMk cId="3564549540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29.319" v="33694" actId="20577"/>
          <ac:spMkLst>
            <pc:docMk/>
            <pc:sldMk cId="3564549540" sldId="4752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8:12.027" v="33708" actId="1076"/>
          <ac:picMkLst>
            <pc:docMk/>
            <pc:sldMk cId="3564549540" sldId="4752"/>
            <ac:picMk id="3" creationId="{815AA3B6-C183-4D62-89C7-4E1C6B1AD247}"/>
          </ac:picMkLst>
        </pc:picChg>
        <pc:picChg chg="del">
          <ac:chgData name="Chris Speller" userId="0a97f007-b978-4543-a8a0-9ee0abccdf0a" providerId="ADAL" clId="{B8B649C5-C549-4FEB-BF49-7EEBAD02D5DE}" dt="2020-12-22T20:07:56.312" v="33703" actId="478"/>
          <ac:picMkLst>
            <pc:docMk/>
            <pc:sldMk cId="3564549540" sldId="4752"/>
            <ac:picMk id="6" creationId="{F5851488-D601-4EA0-8D7C-159744C03763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1:14.782" v="33759" actId="20577"/>
        <pc:sldMkLst>
          <pc:docMk/>
          <pc:sldMk cId="252377457" sldId="4753"/>
        </pc:sldMkLst>
        <pc:spChg chg="mod">
          <ac:chgData name="Chris Speller" userId="0a97f007-b978-4543-a8a0-9ee0abccdf0a" providerId="ADAL" clId="{B8B649C5-C549-4FEB-BF49-7EEBAD02D5DE}" dt="2020-12-22T20:09:23.565" v="33726"/>
          <ac:spMkLst>
            <pc:docMk/>
            <pc:sldMk cId="252377457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4.782" v="33759" actId="20577"/>
          <ac:spMkLst>
            <pc:docMk/>
            <pc:sldMk cId="252377457" sldId="475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0:46.760" v="33737" actId="1076"/>
          <ac:picMkLst>
            <pc:docMk/>
            <pc:sldMk cId="252377457" sldId="4753"/>
            <ac:picMk id="3" creationId="{3D6744C5-77AB-4917-A7EE-A1E6B17C3BE7}"/>
          </ac:picMkLst>
        </pc:picChg>
        <pc:picChg chg="del">
          <ac:chgData name="Chris Speller" userId="0a97f007-b978-4543-a8a0-9ee0abccdf0a" providerId="ADAL" clId="{B8B649C5-C549-4FEB-BF49-7EEBAD02D5DE}" dt="2020-12-22T20:10:35.442" v="33734" actId="478"/>
          <ac:picMkLst>
            <pc:docMk/>
            <pc:sldMk cId="252377457" sldId="4753"/>
            <ac:picMk id="16" creationId="{5D8A61AE-6F1D-4432-A374-362AF35C82EB}"/>
          </ac:picMkLst>
        </pc:picChg>
      </pc:sldChg>
      <pc:sldChg chg="add del">
        <pc:chgData name="Chris Speller" userId="0a97f007-b978-4543-a8a0-9ee0abccdf0a" providerId="ADAL" clId="{B8B649C5-C549-4FEB-BF49-7EEBAD02D5DE}" dt="2020-12-22T20:08:23.785" v="33710"/>
        <pc:sldMkLst>
          <pc:docMk/>
          <pc:sldMk cId="4259007794" sldId="4753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11:35.360" v="33765"/>
        <pc:sldMkLst>
          <pc:docMk/>
          <pc:sldMk cId="4048647874" sldId="4754"/>
        </pc:sldMkLst>
        <pc:spChg chg="mod">
          <ac:chgData name="Chris Speller" userId="0a97f007-b978-4543-a8a0-9ee0abccdf0a" providerId="ADAL" clId="{B8B649C5-C549-4FEB-BF49-7EEBAD02D5DE}" dt="2020-12-22T20:11:02.497" v="33748" actId="20577"/>
          <ac:spMkLst>
            <pc:docMk/>
            <pc:sldMk cId="4048647874" sldId="47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1.540" v="33757" actId="20577"/>
          <ac:spMkLst>
            <pc:docMk/>
            <pc:sldMk cId="4048647874" sldId="4754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1:12.862" v="33758" actId="478"/>
          <ac:picMkLst>
            <pc:docMk/>
            <pc:sldMk cId="4048647874" sldId="4754"/>
            <ac:picMk id="3" creationId="{3D6744C5-77AB-4917-A7EE-A1E6B17C3BE7}"/>
          </ac:picMkLst>
        </pc:picChg>
        <pc:picChg chg="add mod">
          <ac:chgData name="Chris Speller" userId="0a97f007-b978-4543-a8a0-9ee0abccdf0a" providerId="ADAL" clId="{B8B649C5-C549-4FEB-BF49-7EEBAD02D5DE}" dt="2020-12-22T20:11:32.560" v="33764" actId="1076"/>
          <ac:picMkLst>
            <pc:docMk/>
            <pc:sldMk cId="4048647874" sldId="4754"/>
            <ac:picMk id="6" creationId="{FA575CEE-B566-49BF-9562-97522049CEA6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2:41.095" v="33790" actId="478"/>
        <pc:sldMkLst>
          <pc:docMk/>
          <pc:sldMk cId="3631257385" sldId="4755"/>
        </pc:sldMkLst>
        <pc:spChg chg="mod">
          <ac:chgData name="Chris Speller" userId="0a97f007-b978-4543-a8a0-9ee0abccdf0a" providerId="ADAL" clId="{B8B649C5-C549-4FEB-BF49-7EEBAD02D5DE}" dt="2020-12-22T20:11:45.628" v="33772" actId="20577"/>
          <ac:spMkLst>
            <pc:docMk/>
            <pc:sldMk cId="3631257385" sldId="47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52.461" v="33778" actId="6549"/>
          <ac:spMkLst>
            <pc:docMk/>
            <pc:sldMk cId="3631257385" sldId="4755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2:16.868" v="33786" actId="1076"/>
          <ac:picMkLst>
            <pc:docMk/>
            <pc:sldMk cId="3631257385" sldId="4755"/>
            <ac:picMk id="3" creationId="{CDC56BA6-CC05-4D2A-A01A-5F3D7F711930}"/>
          </ac:picMkLst>
        </pc:picChg>
        <pc:picChg chg="del">
          <ac:chgData name="Chris Speller" userId="0a97f007-b978-4543-a8a0-9ee0abccdf0a" providerId="ADAL" clId="{B8B649C5-C549-4FEB-BF49-7EEBAD02D5DE}" dt="2020-12-22T20:11:54.736" v="33779" actId="478"/>
          <ac:picMkLst>
            <pc:docMk/>
            <pc:sldMk cId="3631257385" sldId="4755"/>
            <ac:picMk id="6" creationId="{FA575CEE-B566-49BF-9562-97522049CEA6}"/>
          </ac:picMkLst>
        </pc:picChg>
        <pc:picChg chg="add del">
          <ac:chgData name="Chris Speller" userId="0a97f007-b978-4543-a8a0-9ee0abccdf0a" providerId="ADAL" clId="{B8B649C5-C549-4FEB-BF49-7EEBAD02D5DE}" dt="2020-12-22T20:12:41.095" v="33790" actId="478"/>
          <ac:picMkLst>
            <pc:docMk/>
            <pc:sldMk cId="3631257385" sldId="4755"/>
            <ac:picMk id="12" creationId="{807B86D6-40E9-4AEC-9D6C-19B58A50954E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13:03.988" v="33804"/>
        <pc:sldMkLst>
          <pc:docMk/>
          <pc:sldMk cId="973599304" sldId="4756"/>
        </pc:sldMkLst>
        <pc:spChg chg="mod">
          <ac:chgData name="Chris Speller" userId="0a97f007-b978-4543-a8a0-9ee0abccdf0a" providerId="ADAL" clId="{B8B649C5-C549-4FEB-BF49-7EEBAD02D5DE}" dt="2020-12-22T20:12:58.262" v="33800" actId="20577"/>
          <ac:spMkLst>
            <pc:docMk/>
            <pc:sldMk cId="973599304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2:51.462" v="33796" actId="20577"/>
          <ac:spMkLst>
            <pc:docMk/>
            <pc:sldMk cId="973599304" sldId="4756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2:46.304" v="33792" actId="478"/>
          <ac:picMkLst>
            <pc:docMk/>
            <pc:sldMk cId="973599304" sldId="4756"/>
            <ac:picMk id="3" creationId="{CDC56BA6-CC05-4D2A-A01A-5F3D7F711930}"/>
          </ac:picMkLst>
        </pc:picChg>
        <pc:picChg chg="mod">
          <ac:chgData name="Chris Speller" userId="0a97f007-b978-4543-a8a0-9ee0abccdf0a" providerId="ADAL" clId="{B8B649C5-C549-4FEB-BF49-7EEBAD02D5DE}" dt="2020-12-22T20:13:02.516" v="33803" actId="1076"/>
          <ac:picMkLst>
            <pc:docMk/>
            <pc:sldMk cId="973599304" sldId="4756"/>
            <ac:picMk id="12" creationId="{807B86D6-40E9-4AEC-9D6C-19B58A50954E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16:01.835" v="33838" actId="1076"/>
        <pc:sldMkLst>
          <pc:docMk/>
          <pc:sldMk cId="781657429" sldId="4757"/>
        </pc:sldMkLst>
        <pc:spChg chg="mod">
          <ac:chgData name="Chris Speller" userId="0a97f007-b978-4543-a8a0-9ee0abccdf0a" providerId="ADAL" clId="{B8B649C5-C549-4FEB-BF49-7EEBAD02D5DE}" dt="2020-12-22T20:14:52.617" v="33821" actId="20577"/>
          <ac:spMkLst>
            <pc:docMk/>
            <pc:sldMk cId="781657429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5:26.817" v="33832" actId="20577"/>
          <ac:spMkLst>
            <pc:docMk/>
            <pc:sldMk cId="781657429" sldId="4757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2T20:15:30.759" v="33833" actId="478"/>
          <ac:picMkLst>
            <pc:docMk/>
            <pc:sldMk cId="781657429" sldId="4757"/>
            <ac:picMk id="3" creationId="{CDC56BA6-CC05-4D2A-A01A-5F3D7F711930}"/>
          </ac:picMkLst>
        </pc:picChg>
        <pc:picChg chg="add mod">
          <ac:chgData name="Chris Speller" userId="0a97f007-b978-4543-a8a0-9ee0abccdf0a" providerId="ADAL" clId="{B8B649C5-C549-4FEB-BF49-7EEBAD02D5DE}" dt="2020-12-22T20:16:01.835" v="33838" actId="1076"/>
          <ac:picMkLst>
            <pc:docMk/>
            <pc:sldMk cId="781657429" sldId="4757"/>
            <ac:picMk id="6" creationId="{9FB6B158-5EA2-42C8-BBD2-A07E182CA0DD}"/>
          </ac:picMkLst>
        </pc:picChg>
      </pc:sldChg>
      <pc:sldChg chg="add del">
        <pc:chgData name="Chris Speller" userId="0a97f007-b978-4543-a8a0-9ee0abccdf0a" providerId="ADAL" clId="{B8B649C5-C549-4FEB-BF49-7EEBAD02D5DE}" dt="2020-12-22T20:14:23.758" v="33806"/>
        <pc:sldMkLst>
          <pc:docMk/>
          <pc:sldMk cId="865178347" sldId="4757"/>
        </pc:sldMkLst>
      </pc:sldChg>
      <pc:sldChg chg="addSp delSp modSp add mod modAnim">
        <pc:chgData name="Chris Speller" userId="0a97f007-b978-4543-a8a0-9ee0abccdf0a" providerId="ADAL" clId="{B8B649C5-C549-4FEB-BF49-7EEBAD02D5DE}" dt="2020-12-22T20:17:00.576" v="33854"/>
        <pc:sldMkLst>
          <pc:docMk/>
          <pc:sldMk cId="3667022957" sldId="4758"/>
        </pc:sldMkLst>
        <pc:spChg chg="mod">
          <ac:chgData name="Chris Speller" userId="0a97f007-b978-4543-a8a0-9ee0abccdf0a" providerId="ADAL" clId="{B8B649C5-C549-4FEB-BF49-7EEBAD02D5DE}" dt="2020-12-22T20:16:24.987" v="33843" actId="20577"/>
          <ac:spMkLst>
            <pc:docMk/>
            <pc:sldMk cId="3667022957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6:30.818" v="33847" actId="20577"/>
          <ac:spMkLst>
            <pc:docMk/>
            <pc:sldMk cId="3667022957" sldId="4758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6:58.530" v="33853" actId="1076"/>
          <ac:picMkLst>
            <pc:docMk/>
            <pc:sldMk cId="3667022957" sldId="4758"/>
            <ac:picMk id="3" creationId="{609AC5DF-E811-47AC-827B-971E36754692}"/>
          </ac:picMkLst>
        </pc:picChg>
        <pc:picChg chg="del">
          <ac:chgData name="Chris Speller" userId="0a97f007-b978-4543-a8a0-9ee0abccdf0a" providerId="ADAL" clId="{B8B649C5-C549-4FEB-BF49-7EEBAD02D5DE}" dt="2020-12-22T20:16:33.392" v="33848" actId="478"/>
          <ac:picMkLst>
            <pc:docMk/>
            <pc:sldMk cId="3667022957" sldId="4758"/>
            <ac:picMk id="6" creationId="{9FB6B158-5EA2-42C8-BBD2-A07E182CA0DD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3:31.164" v="33890"/>
        <pc:sldMkLst>
          <pc:docMk/>
          <pc:sldMk cId="1533033452" sldId="4759"/>
        </pc:sldMkLst>
        <pc:spChg chg="mod">
          <ac:chgData name="Chris Speller" userId="0a97f007-b978-4543-a8a0-9ee0abccdf0a" providerId="ADAL" clId="{B8B649C5-C549-4FEB-BF49-7EEBAD02D5DE}" dt="2020-12-22T20:17:34.607" v="33857" actId="20577"/>
          <ac:spMkLst>
            <pc:docMk/>
            <pc:sldMk cId="1533033452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7:37.422" v="33859" actId="20577"/>
          <ac:spMkLst>
            <pc:docMk/>
            <pc:sldMk cId="1533033452" sldId="47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9:32.124" v="33863" actId="1076"/>
          <ac:picMkLst>
            <pc:docMk/>
            <pc:sldMk cId="1533033452" sldId="4759"/>
            <ac:picMk id="3" creationId="{B3ACCA75-149E-4A5A-9EEE-98AB081703C0}"/>
          </ac:picMkLst>
        </pc:picChg>
        <pc:picChg chg="del">
          <ac:chgData name="Chris Speller" userId="0a97f007-b978-4543-a8a0-9ee0abccdf0a" providerId="ADAL" clId="{B8B649C5-C549-4FEB-BF49-7EEBAD02D5DE}" dt="2020-12-22T20:19:26.775" v="33860" actId="478"/>
          <ac:picMkLst>
            <pc:docMk/>
            <pc:sldMk cId="1533033452" sldId="4759"/>
            <ac:picMk id="13" creationId="{90A493ED-8477-474B-B273-FB7B6DD78139}"/>
          </ac:picMkLst>
        </pc:picChg>
      </pc:sldChg>
      <pc:sldChg chg="add del">
        <pc:chgData name="Chris Speller" userId="0a97f007-b978-4543-a8a0-9ee0abccdf0a" providerId="ADAL" clId="{B8B649C5-C549-4FEB-BF49-7EEBAD02D5DE}" dt="2020-12-22T20:19:44.268" v="33865"/>
        <pc:sldMkLst>
          <pc:docMk/>
          <pc:sldMk cId="407136558" sldId="4760"/>
        </pc:sldMkLst>
      </pc:sldChg>
      <pc:sldChg chg="addSp delSp modSp add mod delAnim modAnim modNotesTx">
        <pc:chgData name="Chris Speller" userId="0a97f007-b978-4543-a8a0-9ee0abccdf0a" providerId="ADAL" clId="{B8B649C5-C549-4FEB-BF49-7EEBAD02D5DE}" dt="2020-12-22T20:23:41.963" v="33894" actId="1076"/>
        <pc:sldMkLst>
          <pc:docMk/>
          <pc:sldMk cId="3125784753" sldId="4760"/>
        </pc:sldMkLst>
        <pc:spChg chg="mod">
          <ac:chgData name="Chris Speller" userId="0a97f007-b978-4543-a8a0-9ee0abccdf0a" providerId="ADAL" clId="{B8B649C5-C549-4FEB-BF49-7EEBAD02D5DE}" dt="2020-12-22T20:19:49.110" v="33868" actId="20577"/>
          <ac:spMkLst>
            <pc:docMk/>
            <pc:sldMk cId="312578475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9:50.890" v="33869" actId="20577"/>
          <ac:spMkLst>
            <pc:docMk/>
            <pc:sldMk cId="3125784753" sldId="4760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9:51.632" v="33870" actId="478"/>
          <ac:picMkLst>
            <pc:docMk/>
            <pc:sldMk cId="3125784753" sldId="476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3:41.963" v="33894" actId="1076"/>
          <ac:picMkLst>
            <pc:docMk/>
            <pc:sldMk cId="3125784753" sldId="4760"/>
            <ac:picMk id="6" creationId="{7CB29C00-5C49-48A9-B9D0-0FDC378251AD}"/>
          </ac:picMkLst>
        </pc:picChg>
      </pc:sldChg>
      <pc:sldChg chg="modSp add mod">
        <pc:chgData name="Chris Speller" userId="0a97f007-b978-4543-a8a0-9ee0abccdf0a" providerId="ADAL" clId="{B8B649C5-C549-4FEB-BF49-7EEBAD02D5DE}" dt="2020-12-22T20:30:26.315" v="33949" actId="20577"/>
        <pc:sldMkLst>
          <pc:docMk/>
          <pc:sldMk cId="3110835765" sldId="4761"/>
        </pc:sldMkLst>
        <pc:spChg chg="mod">
          <ac:chgData name="Chris Speller" userId="0a97f007-b978-4543-a8a0-9ee0abccdf0a" providerId="ADAL" clId="{B8B649C5-C549-4FEB-BF49-7EEBAD02D5DE}" dt="2020-12-22T20:29:56.788" v="33936" actId="2711"/>
          <ac:spMkLst>
            <pc:docMk/>
            <pc:sldMk cId="3110835765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00.451" v="33937" actId="2711"/>
          <ac:spMkLst>
            <pc:docMk/>
            <pc:sldMk cId="3110835765" sldId="47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26.315" v="33949" actId="20577"/>
          <ac:spMkLst>
            <pc:docMk/>
            <pc:sldMk cId="3110835765" sldId="4761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1:53.831" v="34029" actId="20577"/>
        <pc:sldMkLst>
          <pc:docMk/>
          <pc:sldMk cId="3363591782" sldId="4762"/>
        </pc:sldMkLst>
        <pc:spChg chg="mod">
          <ac:chgData name="Chris Speller" userId="0a97f007-b978-4543-a8a0-9ee0abccdf0a" providerId="ADAL" clId="{B8B649C5-C549-4FEB-BF49-7EEBAD02D5DE}" dt="2020-12-22T20:31:53.831" v="34029" actId="20577"/>
          <ac:spMkLst>
            <pc:docMk/>
            <pc:sldMk cId="3363591782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1.727" v="34015"/>
          <ac:spMkLst>
            <pc:docMk/>
            <pc:sldMk cId="3363591782" sldId="47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9.203" v="34024" actId="20577"/>
          <ac:spMkLst>
            <pc:docMk/>
            <pc:sldMk cId="3363591782" sldId="476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4:42.329" v="34081" actId="20577"/>
        <pc:sldMkLst>
          <pc:docMk/>
          <pc:sldMk cId="3039599442" sldId="4763"/>
        </pc:sldMkLst>
        <pc:spChg chg="mod">
          <ac:chgData name="Chris Speller" userId="0a97f007-b978-4543-a8a0-9ee0abccdf0a" providerId="ADAL" clId="{B8B649C5-C549-4FEB-BF49-7EEBAD02D5DE}" dt="2020-12-22T20:33:44.797" v="34058" actId="2711"/>
          <ac:spMkLst>
            <pc:docMk/>
            <pc:sldMk cId="3039599442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11.598" v="34078" actId="20577"/>
          <ac:spMkLst>
            <pc:docMk/>
            <pc:sldMk cId="3039599442" sldId="47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42.329" v="34081" actId="20577"/>
          <ac:spMkLst>
            <pc:docMk/>
            <pc:sldMk cId="3039599442" sldId="4763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4:32.219" v="34468" actId="2711"/>
        <pc:sldMkLst>
          <pc:docMk/>
          <pc:sldMk cId="3498180728" sldId="4764"/>
        </pc:sldMkLst>
        <pc:spChg chg="mod">
          <ac:chgData name="Chris Speller" userId="0a97f007-b978-4543-a8a0-9ee0abccdf0a" providerId="ADAL" clId="{B8B649C5-C549-4FEB-BF49-7EEBAD02D5DE}" dt="2020-12-22T20:44:32.219" v="34468" actId="2711"/>
          <ac:spMkLst>
            <pc:docMk/>
            <pc:sldMk cId="3498180728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4:23.466" v="34467"/>
          <ac:spMkLst>
            <pc:docMk/>
            <pc:sldMk cId="3498180728" sldId="47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7:16.393" v="34142" actId="20577"/>
          <ac:spMkLst>
            <pc:docMk/>
            <pc:sldMk cId="3498180728" sldId="4764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2:58.531" v="34443" actId="1076"/>
        <pc:sldMkLst>
          <pc:docMk/>
          <pc:sldMk cId="3600561981" sldId="4765"/>
        </pc:sldMkLst>
        <pc:spChg chg="mod">
          <ac:chgData name="Chris Speller" userId="0a97f007-b978-4543-a8a0-9ee0abccdf0a" providerId="ADAL" clId="{B8B649C5-C549-4FEB-BF49-7EEBAD02D5DE}" dt="2020-12-22T20:42:54.176" v="34441" actId="6549"/>
          <ac:spMkLst>
            <pc:docMk/>
            <pc:sldMk cId="3600561981" sldId="47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5.740" v="34442" actId="6549"/>
          <ac:spMkLst>
            <pc:docMk/>
            <pc:sldMk cId="3600561981" sldId="47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8.531" v="34443" actId="1076"/>
          <ac:spMkLst>
            <pc:docMk/>
            <pc:sldMk cId="3600561981" sldId="4765"/>
            <ac:spMk id="13" creationId="{7BD87FF1-6D34-4DE7-AC44-0CEF1C9692B8}"/>
          </ac:spMkLst>
        </pc:spChg>
      </pc:sldChg>
      <pc:sldChg chg="addSp delSp modSp add mod ord">
        <pc:chgData name="Chris Speller" userId="0a97f007-b978-4543-a8a0-9ee0abccdf0a" providerId="ADAL" clId="{B8B649C5-C549-4FEB-BF49-7EEBAD02D5DE}" dt="2020-12-22T20:51:00.292" v="34649" actId="20577"/>
        <pc:sldMkLst>
          <pc:docMk/>
          <pc:sldMk cId="612324836" sldId="4766"/>
        </pc:sldMkLst>
        <pc:spChg chg="mod">
          <ac:chgData name="Chris Speller" userId="0a97f007-b978-4543-a8a0-9ee0abccdf0a" providerId="ADAL" clId="{B8B649C5-C549-4FEB-BF49-7EEBAD02D5DE}" dt="2020-12-22T20:51:00.292" v="34649" actId="20577"/>
          <ac:spMkLst>
            <pc:docMk/>
            <pc:sldMk cId="61232483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7:15.059" v="34623"/>
          <ac:spMkLst>
            <pc:docMk/>
            <pc:sldMk cId="612324836" sldId="476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20:47:47.148" v="34641" actId="478"/>
          <ac:spMkLst>
            <pc:docMk/>
            <pc:sldMk cId="612324836" sldId="4766"/>
            <ac:spMk id="12" creationId="{DE836EC8-EFD7-451A-91C0-B1BA7D61E004}"/>
          </ac:spMkLst>
        </pc:spChg>
        <pc:spChg chg="mod">
          <ac:chgData name="Chris Speller" userId="0a97f007-b978-4543-a8a0-9ee0abccdf0a" providerId="ADAL" clId="{B8B649C5-C549-4FEB-BF49-7EEBAD02D5DE}" dt="2020-12-22T20:47:36.058" v="34640" actId="20577"/>
          <ac:spMkLst>
            <pc:docMk/>
            <pc:sldMk cId="612324836" sldId="4766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55:46.415" v="34694" actId="20577"/>
        <pc:sldMkLst>
          <pc:docMk/>
          <pc:sldMk cId="4114146964" sldId="4767"/>
        </pc:sldMkLst>
        <pc:spChg chg="mod">
          <ac:chgData name="Chris Speller" userId="0a97f007-b978-4543-a8a0-9ee0abccdf0a" providerId="ADAL" clId="{B8B649C5-C549-4FEB-BF49-7EEBAD02D5DE}" dt="2020-12-22T20:55:02.622" v="34660" actId="20577"/>
          <ac:spMkLst>
            <pc:docMk/>
            <pc:sldMk cId="4114146964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12.426" v="34663" actId="20577"/>
          <ac:spMkLst>
            <pc:docMk/>
            <pc:sldMk cId="4114146964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46.415" v="34694" actId="20577"/>
          <ac:spMkLst>
            <pc:docMk/>
            <pc:sldMk cId="4114146964" sldId="4767"/>
            <ac:spMk id="13" creationId="{7BD87FF1-6D34-4DE7-AC44-0CEF1C9692B8}"/>
          </ac:spMkLst>
        </pc:spChg>
      </pc:sldChg>
      <pc:sldChg chg="modSp add">
        <pc:chgData name="Chris Speller" userId="0a97f007-b978-4543-a8a0-9ee0abccdf0a" providerId="ADAL" clId="{B8B649C5-C549-4FEB-BF49-7EEBAD02D5DE}" dt="2020-12-22T22:13:38.615" v="34767" actId="20577"/>
        <pc:sldMkLst>
          <pc:docMk/>
          <pc:sldMk cId="1956256618" sldId="4768"/>
        </pc:sldMkLst>
        <pc:spChg chg="mod">
          <ac:chgData name="Chris Speller" userId="0a97f007-b978-4543-a8a0-9ee0abccdf0a" providerId="ADAL" clId="{B8B649C5-C549-4FEB-BF49-7EEBAD02D5DE}" dt="2020-12-22T20:56:49.034" v="34708" actId="20577"/>
          <ac:spMkLst>
            <pc:docMk/>
            <pc:sldMk cId="1956256618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6:57.765" v="34721" actId="20577"/>
          <ac:spMkLst>
            <pc:docMk/>
            <pc:sldMk cId="1956256618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13:38.615" v="34767" actId="20577"/>
          <ac:spMkLst>
            <pc:docMk/>
            <pc:sldMk cId="1956256618" sldId="4768"/>
            <ac:spMk id="13" creationId="{7BD87FF1-6D34-4DE7-AC44-0CEF1C9692B8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2T22:27:29.884" v="35177"/>
        <pc:sldMkLst>
          <pc:docMk/>
          <pc:sldMk cId="2997868553" sldId="4769"/>
        </pc:sldMkLst>
        <pc:spChg chg="mod">
          <ac:chgData name="Chris Speller" userId="0a97f007-b978-4543-a8a0-9ee0abccdf0a" providerId="ADAL" clId="{B8B649C5-C549-4FEB-BF49-7EEBAD02D5DE}" dt="2020-12-22T22:25:57.711" v="35152" actId="403"/>
          <ac:spMkLst>
            <pc:docMk/>
            <pc:sldMk cId="2997868553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02.011" v="35153" actId="14100"/>
          <ac:spMkLst>
            <pc:docMk/>
            <pc:sldMk cId="2997868553" sldId="47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23.996" v="35167" actId="1076"/>
          <ac:spMkLst>
            <pc:docMk/>
            <pc:sldMk cId="2997868553" sldId="4769"/>
            <ac:spMk id="13" creationId="{7BD87FF1-6D34-4DE7-AC44-0CEF1C9692B8}"/>
          </ac:spMkLst>
        </pc:spChg>
        <pc:picChg chg="add del">
          <ac:chgData name="Chris Speller" userId="0a97f007-b978-4543-a8a0-9ee0abccdf0a" providerId="ADAL" clId="{B8B649C5-C549-4FEB-BF49-7EEBAD02D5DE}" dt="2020-12-22T22:22:40.010" v="34796" actId="478"/>
          <ac:picMkLst>
            <pc:docMk/>
            <pc:sldMk cId="2997868553" sldId="4769"/>
            <ac:picMk id="3" creationId="{B872E78D-13E0-4B3F-8024-42496222D652}"/>
          </ac:picMkLst>
        </pc:picChg>
        <pc:picChg chg="add del mod">
          <ac:chgData name="Chris Speller" userId="0a97f007-b978-4543-a8a0-9ee0abccdf0a" providerId="ADAL" clId="{B8B649C5-C549-4FEB-BF49-7EEBAD02D5DE}" dt="2020-12-22T22:27:18.353" v="35172" actId="478"/>
          <ac:picMkLst>
            <pc:docMk/>
            <pc:sldMk cId="2997868553" sldId="4769"/>
            <ac:picMk id="7" creationId="{88A1FBA7-925D-4DBC-9175-874DA734541A}"/>
          </ac:picMkLst>
        </pc:picChg>
        <pc:picChg chg="add mod">
          <ac:chgData name="Chris Speller" userId="0a97f007-b978-4543-a8a0-9ee0abccdf0a" providerId="ADAL" clId="{B8B649C5-C549-4FEB-BF49-7EEBAD02D5DE}" dt="2020-12-22T22:25:01.304" v="35109" actId="1076"/>
          <ac:picMkLst>
            <pc:docMk/>
            <pc:sldMk cId="2997868553" sldId="4769"/>
            <ac:picMk id="12" creationId="{ACA8082E-3415-4D1F-A354-47E6ED32802B}"/>
          </ac:picMkLst>
        </pc:picChg>
        <pc:picChg chg="add mod">
          <ac:chgData name="Chris Speller" userId="0a97f007-b978-4543-a8a0-9ee0abccdf0a" providerId="ADAL" clId="{B8B649C5-C549-4FEB-BF49-7EEBAD02D5DE}" dt="2020-12-22T22:27:25.010" v="35174" actId="1076"/>
          <ac:picMkLst>
            <pc:docMk/>
            <pc:sldMk cId="2997868553" sldId="4769"/>
            <ac:picMk id="15" creationId="{81A33AAC-41B9-4727-931C-5DF8CF935AC5}"/>
          </ac:picMkLst>
        </pc:picChg>
      </pc:sldChg>
      <pc:sldChg chg="delSp add mod ord">
        <pc:chgData name="Chris Speller" userId="0a97f007-b978-4543-a8a0-9ee0abccdf0a" providerId="ADAL" clId="{B8B649C5-C549-4FEB-BF49-7EEBAD02D5DE}" dt="2020-12-22T22:24:36.427" v="35099"/>
        <pc:sldMkLst>
          <pc:docMk/>
          <pc:sldMk cId="2191840985" sldId="4770"/>
        </pc:sldMkLst>
        <pc:picChg chg="del">
          <ac:chgData name="Chris Speller" userId="0a97f007-b978-4543-a8a0-9ee0abccdf0a" providerId="ADAL" clId="{B8B649C5-C549-4FEB-BF49-7EEBAD02D5DE}" dt="2020-12-22T22:24:34.154" v="35097" actId="478"/>
          <ac:picMkLst>
            <pc:docMk/>
            <pc:sldMk cId="2191840985" sldId="4770"/>
            <ac:picMk id="3" creationId="{B872E78D-13E0-4B3F-8024-42496222D652}"/>
          </ac:picMkLst>
        </pc:picChg>
      </pc:sldChg>
      <pc:sldChg chg="modSp add del mod">
        <pc:chgData name="Chris Speller" userId="0a97f007-b978-4543-a8a0-9ee0abccdf0a" providerId="ADAL" clId="{B8B649C5-C549-4FEB-BF49-7EEBAD02D5DE}" dt="2020-12-22T22:41:32.606" v="35181"/>
        <pc:sldMkLst>
          <pc:docMk/>
          <pc:sldMk cId="707263763" sldId="4771"/>
        </pc:sldMkLst>
        <pc:spChg chg="mod">
          <ac:chgData name="Chris Speller" userId="0a97f007-b978-4543-a8a0-9ee0abccdf0a" providerId="ADAL" clId="{B8B649C5-C549-4FEB-BF49-7EEBAD02D5DE}" dt="2020-12-22T22:41:31.529" v="35180" actId="1076"/>
          <ac:spMkLst>
            <pc:docMk/>
            <pc:sldMk cId="707263763" sldId="4771"/>
            <ac:spMk id="10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22:44:45.008" v="35415" actId="20577"/>
        <pc:sldMkLst>
          <pc:docMk/>
          <pc:sldMk cId="1823974280" sldId="4771"/>
        </pc:sldMkLst>
        <pc:spChg chg="mod">
          <ac:chgData name="Chris Speller" userId="0a97f007-b978-4543-a8a0-9ee0abccdf0a" providerId="ADAL" clId="{B8B649C5-C549-4FEB-BF49-7EEBAD02D5DE}" dt="2020-12-22T22:44:45.008" v="35415" actId="20577"/>
          <ac:spMkLst>
            <pc:docMk/>
            <pc:sldMk cId="1823974280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2:37.887" v="35369"/>
          <ac:spMkLst>
            <pc:docMk/>
            <pc:sldMk cId="1823974280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3:27.311" v="35409" actId="20577"/>
          <ac:spMkLst>
            <pc:docMk/>
            <pc:sldMk cId="1823974280" sldId="4771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2T22:55:34.545" v="35588" actId="20577"/>
        <pc:sldMkLst>
          <pc:docMk/>
          <pc:sldMk cId="2068782272" sldId="4772"/>
        </pc:sldMkLst>
        <pc:spChg chg="mod">
          <ac:chgData name="Chris Speller" userId="0a97f007-b978-4543-a8a0-9ee0abccdf0a" providerId="ADAL" clId="{B8B649C5-C549-4FEB-BF49-7EEBAD02D5DE}" dt="2020-12-22T22:47:47.254" v="35525" actId="6549"/>
          <ac:spMkLst>
            <pc:docMk/>
            <pc:sldMk cId="2068782272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7:48.966" v="35526" actId="6549"/>
          <ac:spMkLst>
            <pc:docMk/>
            <pc:sldMk cId="2068782272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5:34.545" v="35588" actId="20577"/>
          <ac:spMkLst>
            <pc:docMk/>
            <pc:sldMk cId="2068782272" sldId="477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2:49:35.988" v="35576"/>
        <pc:sldMkLst>
          <pc:docMk/>
          <pc:sldMk cId="2997510881" sldId="4773"/>
        </pc:sldMkLst>
        <pc:spChg chg="mod">
          <ac:chgData name="Chris Speller" userId="0a97f007-b978-4543-a8a0-9ee0abccdf0a" providerId="ADAL" clId="{B8B649C5-C549-4FEB-BF49-7EEBAD02D5DE}" dt="2020-12-22T22:48:03.877" v="35532" actId="20577"/>
          <ac:spMkLst>
            <pc:docMk/>
            <pc:sldMk cId="2997510881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8:09.539" v="35536" actId="20577"/>
          <ac:spMkLst>
            <pc:docMk/>
            <pc:sldMk cId="2997510881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9:35.988" v="35576"/>
          <ac:spMkLst>
            <pc:docMk/>
            <pc:sldMk cId="2997510881" sldId="4773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3T10:04:48.444" v="36804"/>
        <pc:sldMkLst>
          <pc:docMk/>
          <pc:sldMk cId="2421078551" sldId="4774"/>
        </pc:sldMkLst>
        <pc:spChg chg="mod">
          <ac:chgData name="Chris Speller" userId="0a97f007-b978-4543-a8a0-9ee0abccdf0a" providerId="ADAL" clId="{B8B649C5-C549-4FEB-BF49-7EEBAD02D5DE}" dt="2020-12-23T09:05:53.615" v="35745" actId="20577"/>
          <ac:spMkLst>
            <pc:docMk/>
            <pc:sldMk cId="2421078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8.444" v="36804"/>
          <ac:spMkLst>
            <pc:docMk/>
            <pc:sldMk cId="2421078551" sldId="47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57.461" v="35723" actId="6549"/>
          <ac:spMkLst>
            <pc:docMk/>
            <pc:sldMk cId="2421078551" sldId="4774"/>
            <ac:spMk id="12" creationId="{C24385B1-56CC-4BCF-9B84-8EA2D3337E37}"/>
          </ac:spMkLst>
        </pc:spChg>
      </pc:sldChg>
      <pc:sldChg chg="modSp add del mod">
        <pc:chgData name="Chris Speller" userId="0a97f007-b978-4543-a8a0-9ee0abccdf0a" providerId="ADAL" clId="{B8B649C5-C549-4FEB-BF49-7EEBAD02D5DE}" dt="2020-12-23T09:06:17.573" v="35747" actId="47"/>
        <pc:sldMkLst>
          <pc:docMk/>
          <pc:sldMk cId="1706037396" sldId="4775"/>
        </pc:sldMkLst>
        <pc:spChg chg="mod">
          <ac:chgData name="Chris Speller" userId="0a97f007-b978-4543-a8a0-9ee0abccdf0a" providerId="ADAL" clId="{B8B649C5-C549-4FEB-BF49-7EEBAD02D5DE}" dt="2020-12-23T09:04:23.166" v="35683" actId="20577"/>
          <ac:spMkLst>
            <pc:docMk/>
            <pc:sldMk cId="1706037396" sldId="4775"/>
            <ac:spMk id="10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3T10:05:00.211" v="36809"/>
        <pc:sldMkLst>
          <pc:docMk/>
          <pc:sldMk cId="1759388079" sldId="4776"/>
        </pc:sldMkLst>
        <pc:spChg chg="mod">
          <ac:chgData name="Chris Speller" userId="0a97f007-b978-4543-a8a0-9ee0abccdf0a" providerId="ADAL" clId="{B8B649C5-C549-4FEB-BF49-7EEBAD02D5DE}" dt="2020-12-23T09:04:36.978" v="35704" actId="20577"/>
          <ac:spMkLst>
            <pc:docMk/>
            <pc:sldMk cId="1759388079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5:00.211" v="36809"/>
          <ac:spMkLst>
            <pc:docMk/>
            <pc:sldMk cId="1759388079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42.893" v="35707" actId="20577"/>
          <ac:spMkLst>
            <pc:docMk/>
            <pc:sldMk cId="1759388079" sldId="4776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0:04:57.795" v="36808"/>
        <pc:sldMkLst>
          <pc:docMk/>
          <pc:sldMk cId="2162884038" sldId="4777"/>
        </pc:sldMkLst>
        <pc:spChg chg="mod">
          <ac:chgData name="Chris Speller" userId="0a97f007-b978-4543-a8a0-9ee0abccdf0a" providerId="ADAL" clId="{B8B649C5-C549-4FEB-BF49-7EEBAD02D5DE}" dt="2020-12-23T09:07:36.407" v="35791" actId="20577"/>
          <ac:spMkLst>
            <pc:docMk/>
            <pc:sldMk cId="2162884038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7.795" v="36808"/>
          <ac:spMkLst>
            <pc:docMk/>
            <pc:sldMk cId="2162884038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7:42.464" v="35797" actId="20577"/>
          <ac:spMkLst>
            <pc:docMk/>
            <pc:sldMk cId="2162884038" sldId="477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3.005" v="36806"/>
        <pc:sldMkLst>
          <pc:docMk/>
          <pc:sldMk cId="1536990131" sldId="4778"/>
        </pc:sldMkLst>
        <pc:spChg chg="mod">
          <ac:chgData name="Chris Speller" userId="0a97f007-b978-4543-a8a0-9ee0abccdf0a" providerId="ADAL" clId="{B8B649C5-C549-4FEB-BF49-7EEBAD02D5DE}" dt="2020-12-23T10:04:53.005" v="36806"/>
          <ac:spMkLst>
            <pc:docMk/>
            <pc:sldMk cId="1536990131" sldId="4778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50.624" v="36805"/>
        <pc:sldMkLst>
          <pc:docMk/>
          <pc:sldMk cId="1514630674" sldId="4779"/>
        </pc:sldMkLst>
        <pc:spChg chg="mod">
          <ac:chgData name="Chris Speller" userId="0a97f007-b978-4543-a8a0-9ee0abccdf0a" providerId="ADAL" clId="{B8B649C5-C549-4FEB-BF49-7EEBAD02D5DE}" dt="2020-12-23T09:08:35.241" v="35815" actId="20577"/>
          <ac:spMkLst>
            <pc:docMk/>
            <pc:sldMk cId="1514630674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0.624" v="36805"/>
          <ac:spMkLst>
            <pc:docMk/>
            <pc:sldMk cId="1514630674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9:15.307" v="35844" actId="20577"/>
          <ac:spMkLst>
            <pc:docMk/>
            <pc:sldMk cId="1514630674" sldId="477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5.141" v="36807"/>
        <pc:sldMkLst>
          <pc:docMk/>
          <pc:sldMk cId="2380715650" sldId="4780"/>
        </pc:sldMkLst>
        <pc:spChg chg="mod">
          <ac:chgData name="Chris Speller" userId="0a97f007-b978-4543-a8a0-9ee0abccdf0a" providerId="ADAL" clId="{B8B649C5-C549-4FEB-BF49-7EEBAD02D5DE}" dt="2020-12-23T09:10:10.444" v="35862" actId="20577"/>
          <ac:spMkLst>
            <pc:docMk/>
            <pc:sldMk cId="2380715650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5.141" v="36807"/>
          <ac:spMkLst>
            <pc:docMk/>
            <pc:sldMk cId="2380715650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0:33.103" v="35875" actId="20577"/>
          <ac:spMkLst>
            <pc:docMk/>
            <pc:sldMk cId="2380715650" sldId="478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6.108" v="36803"/>
        <pc:sldMkLst>
          <pc:docMk/>
          <pc:sldMk cId="2833618814" sldId="4781"/>
        </pc:sldMkLst>
        <pc:spChg chg="mod">
          <ac:chgData name="Chris Speller" userId="0a97f007-b978-4543-a8a0-9ee0abccdf0a" providerId="ADAL" clId="{B8B649C5-C549-4FEB-BF49-7EEBAD02D5DE}" dt="2020-12-23T09:33:23.938" v="36307" actId="20577"/>
          <ac:spMkLst>
            <pc:docMk/>
            <pc:sldMk cId="2833618814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6.108" v="36803"/>
          <ac:spMkLst>
            <pc:docMk/>
            <pc:sldMk cId="2833618814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2:04.416" v="35912" actId="20577"/>
          <ac:spMkLst>
            <pc:docMk/>
            <pc:sldMk cId="2833618814" sldId="4781"/>
            <ac:spMk id="12" creationId="{C24385B1-56CC-4BCF-9B84-8EA2D3337E37}"/>
          </ac:spMkLst>
        </pc:spChg>
      </pc:sldChg>
      <pc:sldChg chg="modSp add del">
        <pc:chgData name="Chris Speller" userId="0a97f007-b978-4543-a8a0-9ee0abccdf0a" providerId="ADAL" clId="{B8B649C5-C549-4FEB-BF49-7EEBAD02D5DE}" dt="2020-12-23T09:29:54.779" v="36220" actId="47"/>
        <pc:sldMkLst>
          <pc:docMk/>
          <pc:sldMk cId="4048992467" sldId="4782"/>
        </pc:sldMkLst>
        <pc:spChg chg="mod">
          <ac:chgData name="Chris Speller" userId="0a97f007-b978-4543-a8a0-9ee0abccdf0a" providerId="ADAL" clId="{B8B649C5-C549-4FEB-BF49-7EEBAD02D5DE}" dt="2020-12-23T09:19:09.376" v="36103" actId="20577"/>
          <ac:spMkLst>
            <pc:docMk/>
            <pc:sldMk cId="4048992467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5:01.741" v="35915"/>
          <ac:spMkLst>
            <pc:docMk/>
            <pc:sldMk cId="4048992467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9:28.979" v="36146" actId="20577"/>
          <ac:spMkLst>
            <pc:docMk/>
            <pc:sldMk cId="4048992467" sldId="478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18:44.319" v="36093" actId="20577"/>
        <pc:sldMkLst>
          <pc:docMk/>
          <pc:sldMk cId="2056657796" sldId="4783"/>
        </pc:sldMkLst>
        <pc:spChg chg="mod">
          <ac:chgData name="Chris Speller" userId="0a97f007-b978-4543-a8a0-9ee0abccdf0a" providerId="ADAL" clId="{B8B649C5-C549-4FEB-BF49-7EEBAD02D5DE}" dt="2020-12-23T09:18:14.869" v="36043" actId="20577"/>
          <ac:spMkLst>
            <pc:docMk/>
            <pc:sldMk cId="2056657796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7:36.007" v="36035" actId="6549"/>
          <ac:spMkLst>
            <pc:docMk/>
            <pc:sldMk cId="2056657796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8:44.319" v="36093" actId="20577"/>
          <ac:spMkLst>
            <pc:docMk/>
            <pc:sldMk cId="2056657796" sldId="478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1.875" v="36802"/>
        <pc:sldMkLst>
          <pc:docMk/>
          <pc:sldMk cId="4047713458" sldId="4784"/>
        </pc:sldMkLst>
        <pc:spChg chg="mod">
          <ac:chgData name="Chris Speller" userId="0a97f007-b978-4543-a8a0-9ee0abccdf0a" providerId="ADAL" clId="{B8B649C5-C549-4FEB-BF49-7EEBAD02D5DE}" dt="2020-12-23T09:29:07.541" v="36219" actId="2711"/>
          <ac:spMkLst>
            <pc:docMk/>
            <pc:sldMk cId="4047713458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1.875" v="36802"/>
          <ac:spMkLst>
            <pc:docMk/>
            <pc:sldMk cId="4047713458" sldId="47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39.458" v="36801"/>
        <pc:sldMkLst>
          <pc:docMk/>
          <pc:sldMk cId="117182409" sldId="4785"/>
        </pc:sldMkLst>
        <pc:spChg chg="mod">
          <ac:chgData name="Chris Speller" userId="0a97f007-b978-4543-a8a0-9ee0abccdf0a" providerId="ADAL" clId="{B8B649C5-C549-4FEB-BF49-7EEBAD02D5DE}" dt="2020-12-23T09:28:59.845" v="36217" actId="2711"/>
          <ac:spMkLst>
            <pc:docMk/>
            <pc:sldMk cId="117182409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9.458" v="36801"/>
          <ac:spMkLst>
            <pc:docMk/>
            <pc:sldMk cId="117182409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4:41.123" v="36159" actId="20577"/>
          <ac:spMkLst>
            <pc:docMk/>
            <pc:sldMk cId="117182409" sldId="478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6.353" v="36800"/>
        <pc:sldMkLst>
          <pc:docMk/>
          <pc:sldMk cId="2913009773" sldId="4786"/>
        </pc:sldMkLst>
        <pc:spChg chg="mod">
          <ac:chgData name="Chris Speller" userId="0a97f007-b978-4543-a8a0-9ee0abccdf0a" providerId="ADAL" clId="{B8B649C5-C549-4FEB-BF49-7EEBAD02D5DE}" dt="2020-12-23T09:28:52.734" v="36215" actId="2711"/>
          <ac:spMkLst>
            <pc:docMk/>
            <pc:sldMk cId="2913009773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6.353" v="36800"/>
          <ac:spMkLst>
            <pc:docMk/>
            <pc:sldMk cId="2913009773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6:43.258" v="36196" actId="6549"/>
          <ac:spMkLst>
            <pc:docMk/>
            <pc:sldMk cId="2913009773" sldId="478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3.398" v="36799"/>
        <pc:sldMkLst>
          <pc:docMk/>
          <pc:sldMk cId="708492201" sldId="4787"/>
        </pc:sldMkLst>
        <pc:spChg chg="mod">
          <ac:chgData name="Chris Speller" userId="0a97f007-b978-4543-a8a0-9ee0abccdf0a" providerId="ADAL" clId="{B8B649C5-C549-4FEB-BF49-7EEBAD02D5DE}" dt="2020-12-23T09:31:23.765" v="36277" actId="20577"/>
          <ac:spMkLst>
            <pc:docMk/>
            <pc:sldMk cId="708492201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3.398" v="36799"/>
          <ac:spMkLst>
            <pc:docMk/>
            <pc:sldMk cId="708492201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0:28.812" v="36240" actId="20577"/>
          <ac:spMkLst>
            <pc:docMk/>
            <pc:sldMk cId="708492201" sldId="478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29.733" v="36798"/>
        <pc:sldMkLst>
          <pc:docMk/>
          <pc:sldMk cId="1076677805" sldId="4788"/>
        </pc:sldMkLst>
        <pc:spChg chg="mod">
          <ac:chgData name="Chris Speller" userId="0a97f007-b978-4543-a8a0-9ee0abccdf0a" providerId="ADAL" clId="{B8B649C5-C549-4FEB-BF49-7EEBAD02D5DE}" dt="2020-12-23T09:35:14.332" v="36317" actId="20577"/>
          <ac:spMkLst>
            <pc:docMk/>
            <pc:sldMk cId="1076677805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9.733" v="36798"/>
          <ac:spMkLst>
            <pc:docMk/>
            <pc:sldMk cId="1076677805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4:22.947" v="36315" actId="207"/>
          <ac:spMkLst>
            <pc:docMk/>
            <pc:sldMk cId="1076677805" sldId="478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36:46.705" v="36401" actId="20577"/>
        <pc:sldMkLst>
          <pc:docMk/>
          <pc:sldMk cId="4226032141" sldId="4789"/>
        </pc:sldMkLst>
        <pc:spChg chg="mod">
          <ac:chgData name="Chris Speller" userId="0a97f007-b978-4543-a8a0-9ee0abccdf0a" providerId="ADAL" clId="{B8B649C5-C549-4FEB-BF49-7EEBAD02D5DE}" dt="2020-12-23T09:36:23.056" v="36380" actId="20577"/>
          <ac:spMkLst>
            <pc:docMk/>
            <pc:sldMk cId="4226032141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37.806" v="36383" actId="20577"/>
          <ac:spMkLst>
            <pc:docMk/>
            <pc:sldMk cId="4226032141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46.705" v="36401" actId="20577"/>
          <ac:spMkLst>
            <pc:docMk/>
            <pc:sldMk cId="4226032141" sldId="478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23.161" v="36797"/>
        <pc:sldMkLst>
          <pc:docMk/>
          <pc:sldMk cId="996284980" sldId="4790"/>
        </pc:sldMkLst>
        <pc:spChg chg="mod">
          <ac:chgData name="Chris Speller" userId="0a97f007-b978-4543-a8a0-9ee0abccdf0a" providerId="ADAL" clId="{B8B649C5-C549-4FEB-BF49-7EEBAD02D5DE}" dt="2020-12-23T09:41:12.007" v="36469" actId="20577"/>
          <ac:spMkLst>
            <pc:docMk/>
            <pc:sldMk cId="996284980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3.161" v="36797"/>
          <ac:spMkLst>
            <pc:docMk/>
            <pc:sldMk cId="996284980" sldId="47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1:08.256" v="36468" actId="20577"/>
          <ac:spMkLst>
            <pc:docMk/>
            <pc:sldMk cId="996284980" sldId="479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43:19.236" v="36642" actId="20577"/>
        <pc:sldMkLst>
          <pc:docMk/>
          <pc:sldMk cId="152820742" sldId="4791"/>
        </pc:sldMkLst>
        <pc:spChg chg="mod">
          <ac:chgData name="Chris Speller" userId="0a97f007-b978-4543-a8a0-9ee0abccdf0a" providerId="ADAL" clId="{B8B649C5-C549-4FEB-BF49-7EEBAD02D5DE}" dt="2020-12-23T09:43:19.236" v="36642" actId="20577"/>
          <ac:spMkLst>
            <pc:docMk/>
            <pc:sldMk cId="152820742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2:39.792" v="36621"/>
          <ac:spMkLst>
            <pc:docMk/>
            <pc:sldMk cId="152820742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3:03.704" v="36640" actId="20577"/>
          <ac:spMkLst>
            <pc:docMk/>
            <pc:sldMk cId="152820742" sldId="4791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56:24.985" v="36701" actId="20577"/>
        <pc:sldMkLst>
          <pc:docMk/>
          <pc:sldMk cId="2669175775" sldId="4792"/>
        </pc:sldMkLst>
        <pc:spChg chg="mod">
          <ac:chgData name="Chris Speller" userId="0a97f007-b978-4543-a8a0-9ee0abccdf0a" providerId="ADAL" clId="{B8B649C5-C549-4FEB-BF49-7EEBAD02D5DE}" dt="2020-12-23T09:56:24.985" v="36701" actId="20577"/>
          <ac:spMkLst>
            <pc:docMk/>
            <pc:sldMk cId="2669175775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23.920" v="36668"/>
          <ac:spMkLst>
            <pc:docMk/>
            <pc:sldMk cId="2669175775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53.923" v="36691" actId="1076"/>
          <ac:spMkLst>
            <pc:docMk/>
            <pc:sldMk cId="2669175775" sldId="479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18.062" v="36796"/>
        <pc:sldMkLst>
          <pc:docMk/>
          <pc:sldMk cId="193085125" sldId="4793"/>
        </pc:sldMkLst>
        <pc:spChg chg="mod">
          <ac:chgData name="Chris Speller" userId="0a97f007-b978-4543-a8a0-9ee0abccdf0a" providerId="ADAL" clId="{B8B649C5-C549-4FEB-BF49-7EEBAD02D5DE}" dt="2020-12-23T10:01:44.335" v="36751" actId="20577"/>
          <ac:spMkLst>
            <pc:docMk/>
            <pc:sldMk cId="193085125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8.062" v="36796"/>
          <ac:spMkLst>
            <pc:docMk/>
            <pc:sldMk cId="193085125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0:50.362" v="36733" actId="20577"/>
          <ac:spMkLst>
            <pc:docMk/>
            <pc:sldMk cId="193085125" sldId="4793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09:57:18.499" v="36703"/>
        <pc:sldMkLst>
          <pc:docMk/>
          <pc:sldMk cId="2339416340" sldId="4793"/>
        </pc:sldMkLst>
      </pc:sldChg>
      <pc:sldChg chg="modSp add mod">
        <pc:chgData name="Chris Speller" userId="0a97f007-b978-4543-a8a0-9ee0abccdf0a" providerId="ADAL" clId="{B8B649C5-C549-4FEB-BF49-7EEBAD02D5DE}" dt="2020-12-23T10:04:13.706" v="36795" actId="20577"/>
        <pc:sldMkLst>
          <pc:docMk/>
          <pc:sldMk cId="1185554860" sldId="4794"/>
        </pc:sldMkLst>
        <pc:spChg chg="mod">
          <ac:chgData name="Chris Speller" userId="0a97f007-b978-4543-a8a0-9ee0abccdf0a" providerId="ADAL" clId="{B8B649C5-C549-4FEB-BF49-7EEBAD02D5DE}" dt="2020-12-23T10:03:53.316" v="36789" actId="20577"/>
          <ac:spMkLst>
            <pc:docMk/>
            <pc:sldMk cId="118555486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3.706" v="36795" actId="20577"/>
          <ac:spMkLst>
            <pc:docMk/>
            <pc:sldMk cId="118555486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06.923" v="36791" actId="207"/>
          <ac:spMkLst>
            <pc:docMk/>
            <pc:sldMk cId="1185554860" sldId="479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9:19.821" v="36841" actId="20577"/>
        <pc:sldMkLst>
          <pc:docMk/>
          <pc:sldMk cId="1034858135" sldId="4795"/>
        </pc:sldMkLst>
        <pc:spChg chg="mod">
          <ac:chgData name="Chris Speller" userId="0a97f007-b978-4543-a8a0-9ee0abccdf0a" providerId="ADAL" clId="{B8B649C5-C549-4FEB-BF49-7EEBAD02D5DE}" dt="2020-12-23T10:09:11.031" v="36828" actId="20577"/>
          <ac:spMkLst>
            <pc:docMk/>
            <pc:sldMk cId="1034858135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8:35.079" v="36812"/>
          <ac:spMkLst>
            <pc:docMk/>
            <pc:sldMk cId="1034858135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9:19.821" v="36841" actId="20577"/>
          <ac:spMkLst>
            <pc:docMk/>
            <pc:sldMk cId="1034858135" sldId="479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11:17.042" v="36904" actId="20577"/>
        <pc:sldMkLst>
          <pc:docMk/>
          <pc:sldMk cId="1384321938" sldId="4796"/>
        </pc:sldMkLst>
        <pc:spChg chg="mod">
          <ac:chgData name="Chris Speller" userId="0a97f007-b978-4543-a8a0-9ee0abccdf0a" providerId="ADAL" clId="{B8B649C5-C549-4FEB-BF49-7EEBAD02D5DE}" dt="2020-12-23T10:10:33.519" v="36850" actId="20577"/>
          <ac:spMkLst>
            <pc:docMk/>
            <pc:sldMk cId="1384321938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0:25.498" v="36845"/>
          <ac:spMkLst>
            <pc:docMk/>
            <pc:sldMk cId="1384321938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1:17.042" v="36904" actId="20577"/>
          <ac:spMkLst>
            <pc:docMk/>
            <pc:sldMk cId="1384321938" sldId="479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23:01.201" v="37098" actId="20577"/>
        <pc:sldMkLst>
          <pc:docMk/>
          <pc:sldMk cId="1152451855" sldId="4797"/>
        </pc:sldMkLst>
        <pc:spChg chg="mod">
          <ac:chgData name="Chris Speller" userId="0a97f007-b978-4543-a8a0-9ee0abccdf0a" providerId="ADAL" clId="{B8B649C5-C549-4FEB-BF49-7EEBAD02D5DE}" dt="2020-12-23T10:23:01.201" v="37098" actId="20577"/>
          <ac:spMkLst>
            <pc:docMk/>
            <pc:sldMk cId="1152451855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9:12.905" v="37027" actId="404"/>
          <ac:spMkLst>
            <pc:docMk/>
            <pc:sldMk cId="1152451855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21:06.339" v="37067" actId="20577"/>
          <ac:spMkLst>
            <pc:docMk/>
            <pc:sldMk cId="1152451855" sldId="479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0:50:33.686" v="37167"/>
        <pc:sldMkLst>
          <pc:docMk/>
          <pc:sldMk cId="2663090923" sldId="4798"/>
        </pc:sldMkLst>
        <pc:spChg chg="mod">
          <ac:chgData name="Chris Speller" userId="0a97f007-b978-4543-a8a0-9ee0abccdf0a" providerId="ADAL" clId="{B8B649C5-C549-4FEB-BF49-7EEBAD02D5DE}" dt="2020-12-23T10:44:03.958" v="37118" actId="20577"/>
          <ac:spMkLst>
            <pc:docMk/>
            <pc:sldMk cId="2663090923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3:41.004" v="37112"/>
          <ac:spMkLst>
            <pc:docMk/>
            <pc:sldMk cId="2663090923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33.686" v="37167"/>
          <ac:spMkLst>
            <pc:docMk/>
            <pc:sldMk cId="2663090923" sldId="4798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9.958" v="37166"/>
        <pc:sldMkLst>
          <pc:docMk/>
          <pc:sldMk cId="952973097" sldId="4799"/>
        </pc:sldMkLst>
        <pc:spChg chg="mod">
          <ac:chgData name="Chris Speller" userId="0a97f007-b978-4543-a8a0-9ee0abccdf0a" providerId="ADAL" clId="{B8B649C5-C549-4FEB-BF49-7EEBAD02D5DE}" dt="2020-12-23T10:45:49.956" v="37128" actId="20577"/>
          <ac:spMkLst>
            <pc:docMk/>
            <pc:sldMk cId="952973097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7:07.417" v="37129" actId="20577"/>
          <ac:spMkLst>
            <pc:docMk/>
            <pc:sldMk cId="952973097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9.958" v="37166"/>
          <ac:spMkLst>
            <pc:docMk/>
            <pc:sldMk cId="952973097" sldId="479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6.700" v="37165"/>
        <pc:sldMkLst>
          <pc:docMk/>
          <pc:sldMk cId="2928068978" sldId="4800"/>
        </pc:sldMkLst>
        <pc:spChg chg="mod">
          <ac:chgData name="Chris Speller" userId="0a97f007-b978-4543-a8a0-9ee0abccdf0a" providerId="ADAL" clId="{B8B649C5-C549-4FEB-BF49-7EEBAD02D5DE}" dt="2020-12-23T10:48:02.914" v="37140" actId="20577"/>
          <ac:spMkLst>
            <pc:docMk/>
            <pc:sldMk cId="292806897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8:00.148" v="37137" actId="20577"/>
          <ac:spMkLst>
            <pc:docMk/>
            <pc:sldMk cId="292806897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6.700" v="37165"/>
          <ac:spMkLst>
            <pc:docMk/>
            <pc:sldMk cId="2928068978" sldId="480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42.506" v="37175" actId="20577"/>
        <pc:sldMkLst>
          <pc:docMk/>
          <pc:sldMk cId="3437583355" sldId="4801"/>
        </pc:sldMkLst>
        <pc:spChg chg="mod">
          <ac:chgData name="Chris Speller" userId="0a97f007-b978-4543-a8a0-9ee0abccdf0a" providerId="ADAL" clId="{B8B649C5-C549-4FEB-BF49-7EEBAD02D5DE}" dt="2020-12-23T10:49:38.608" v="37150" actId="20577"/>
          <ac:spMkLst>
            <pc:docMk/>
            <pc:sldMk cId="3437583355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9:41.964" v="37156" actId="20577"/>
          <ac:spMkLst>
            <pc:docMk/>
            <pc:sldMk cId="3437583355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42.506" v="37175" actId="20577"/>
          <ac:spMkLst>
            <pc:docMk/>
            <pc:sldMk cId="3437583355" sldId="4801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10:51:55.014" v="37178" actId="47"/>
        <pc:sldMkLst>
          <pc:docMk/>
          <pc:sldMk cId="3553585662" sldId="4802"/>
        </pc:sldMkLst>
      </pc:sldChg>
      <pc:sldChg chg="modSp add">
        <pc:chgData name="Chris Speller" userId="0a97f007-b978-4543-a8a0-9ee0abccdf0a" providerId="ADAL" clId="{B8B649C5-C549-4FEB-BF49-7EEBAD02D5DE}" dt="2020-12-23T10:53:24.663" v="37203" actId="114"/>
        <pc:sldMkLst>
          <pc:docMk/>
          <pc:sldMk cId="2975195290" sldId="4803"/>
        </pc:sldMkLst>
        <pc:spChg chg="mod">
          <ac:chgData name="Chris Speller" userId="0a97f007-b978-4543-a8a0-9ee0abccdf0a" providerId="ADAL" clId="{B8B649C5-C549-4FEB-BF49-7EEBAD02D5DE}" dt="2020-12-23T10:52:01.025" v="37186" actId="20577"/>
          <ac:spMkLst>
            <pc:docMk/>
            <pc:sldMk cId="2975195290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2:07.570" v="37195" actId="20577"/>
          <ac:spMkLst>
            <pc:docMk/>
            <pc:sldMk cId="2975195290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24.663" v="37203" actId="114"/>
          <ac:spMkLst>
            <pc:docMk/>
            <pc:sldMk cId="2975195290" sldId="480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4:08.532" v="37241" actId="20577"/>
        <pc:sldMkLst>
          <pc:docMk/>
          <pc:sldMk cId="4216652193" sldId="4804"/>
        </pc:sldMkLst>
        <pc:spChg chg="mod">
          <ac:chgData name="Chris Speller" userId="0a97f007-b978-4543-a8a0-9ee0abccdf0a" providerId="ADAL" clId="{B8B649C5-C549-4FEB-BF49-7EEBAD02D5DE}" dt="2020-12-23T10:54:08.532" v="37241" actId="20577"/>
          <ac:spMkLst>
            <pc:docMk/>
            <pc:sldMk cId="4216652193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46.782" v="37217" actId="20577"/>
          <ac:spMkLst>
            <pc:docMk/>
            <pc:sldMk cId="4216652193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57.633" v="37239" actId="20577"/>
          <ac:spMkLst>
            <pc:docMk/>
            <pc:sldMk cId="4216652193" sldId="480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5:37.954" v="37274" actId="20577"/>
        <pc:sldMkLst>
          <pc:docMk/>
          <pc:sldMk cId="1635688327" sldId="4805"/>
        </pc:sldMkLst>
        <pc:spChg chg="mod">
          <ac:chgData name="Chris Speller" userId="0a97f007-b978-4543-a8a0-9ee0abccdf0a" providerId="ADAL" clId="{B8B649C5-C549-4FEB-BF49-7EEBAD02D5DE}" dt="2020-12-23T10:55:37.954" v="37274" actId="20577"/>
          <ac:spMkLst>
            <pc:docMk/>
            <pc:sldMk cId="1635688327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13.214" v="37248" actId="113"/>
          <ac:spMkLst>
            <pc:docMk/>
            <pc:sldMk cId="1635688327" sldId="48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33.503" v="37272" actId="20577"/>
          <ac:spMkLst>
            <pc:docMk/>
            <pc:sldMk cId="1635688327" sldId="480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8:33.053" v="37335" actId="20577"/>
        <pc:sldMkLst>
          <pc:docMk/>
          <pc:sldMk cId="1092440511" sldId="4806"/>
        </pc:sldMkLst>
        <pc:spChg chg="mod">
          <ac:chgData name="Chris Speller" userId="0a97f007-b978-4543-a8a0-9ee0abccdf0a" providerId="ADAL" clId="{B8B649C5-C549-4FEB-BF49-7EEBAD02D5DE}" dt="2020-12-23T10:58:33.053" v="37335" actId="20577"/>
          <ac:spMkLst>
            <pc:docMk/>
            <pc:sldMk cId="1092440511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6:27.909" v="37292"/>
          <ac:spMkLst>
            <pc:docMk/>
            <pc:sldMk cId="1092440511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8:20.657" v="37329" actId="20577"/>
          <ac:spMkLst>
            <pc:docMk/>
            <pc:sldMk cId="1092440511" sldId="480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0:47.124" v="37393" actId="20577"/>
        <pc:sldMkLst>
          <pc:docMk/>
          <pc:sldMk cId="1889287256" sldId="4807"/>
        </pc:sldMkLst>
        <pc:spChg chg="mod">
          <ac:chgData name="Chris Speller" userId="0a97f007-b978-4543-a8a0-9ee0abccdf0a" providerId="ADAL" clId="{B8B649C5-C549-4FEB-BF49-7EEBAD02D5DE}" dt="2020-12-23T10:59:43.083" v="37352" actId="20577"/>
          <ac:spMkLst>
            <pc:docMk/>
            <pc:sldMk cId="1889287256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01.541" v="37359" actId="20577"/>
          <ac:spMkLst>
            <pc:docMk/>
            <pc:sldMk cId="1889287256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47.124" v="37393" actId="20577"/>
          <ac:spMkLst>
            <pc:docMk/>
            <pc:sldMk cId="1889287256" sldId="480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2:14.171" v="37466" actId="20577"/>
        <pc:sldMkLst>
          <pc:docMk/>
          <pc:sldMk cId="1691909670" sldId="4808"/>
        </pc:sldMkLst>
        <pc:spChg chg="mod">
          <ac:chgData name="Chris Speller" userId="0a97f007-b978-4543-a8a0-9ee0abccdf0a" providerId="ADAL" clId="{B8B649C5-C549-4FEB-BF49-7EEBAD02D5DE}" dt="2020-12-23T11:02:14.171" v="37466" actId="20577"/>
          <ac:spMkLst>
            <pc:docMk/>
            <pc:sldMk cId="1691909670" sldId="48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1:34.181" v="37402"/>
          <ac:spMkLst>
            <pc:docMk/>
            <pc:sldMk cId="1691909670" sldId="48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2:07.966" v="37464" actId="20577"/>
          <ac:spMkLst>
            <pc:docMk/>
            <pc:sldMk cId="1691909670" sldId="480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0:22.699" v="37550" actId="20577"/>
        <pc:sldMkLst>
          <pc:docMk/>
          <pc:sldMk cId="979673783" sldId="4809"/>
        </pc:sldMkLst>
        <pc:spChg chg="mod">
          <ac:chgData name="Chris Speller" userId="0a97f007-b978-4543-a8a0-9ee0abccdf0a" providerId="ADAL" clId="{B8B649C5-C549-4FEB-BF49-7EEBAD02D5DE}" dt="2020-12-23T11:10:22.699" v="37550" actId="20577"/>
          <ac:spMkLst>
            <pc:docMk/>
            <pc:sldMk cId="97967378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15.721" v="37542"/>
          <ac:spMkLst>
            <pc:docMk/>
            <pc:sldMk cId="97967378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24.274" v="37545" actId="207"/>
          <ac:spMkLst>
            <pc:docMk/>
            <pc:sldMk cId="979673783" sldId="480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6:12.110" v="37539" actId="20577"/>
        <pc:sldMkLst>
          <pc:docMk/>
          <pc:sldMk cId="4010303233" sldId="4810"/>
        </pc:sldMkLst>
        <pc:spChg chg="mod">
          <ac:chgData name="Chris Speller" userId="0a97f007-b978-4543-a8a0-9ee0abccdf0a" providerId="ADAL" clId="{B8B649C5-C549-4FEB-BF49-7EEBAD02D5DE}" dt="2020-12-23T11:06:12.110" v="37539" actId="20577"/>
          <ac:spMkLst>
            <pc:docMk/>
            <pc:sldMk cId="401030323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5:21.495" v="37470"/>
          <ac:spMkLst>
            <pc:docMk/>
            <pc:sldMk cId="401030323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6:09.015" v="37537" actId="20577"/>
          <ac:spMkLst>
            <pc:docMk/>
            <pc:sldMk cId="4010303233" sldId="481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3:21.524" v="37622" actId="20577"/>
        <pc:sldMkLst>
          <pc:docMk/>
          <pc:sldMk cId="1693692386" sldId="4811"/>
        </pc:sldMkLst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9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21.524" v="37622" actId="20577"/>
          <ac:spMkLst>
            <pc:docMk/>
            <pc:sldMk cId="1693692386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3.682" v="37612" actId="404"/>
          <ac:spMkLst>
            <pc:docMk/>
            <pc:sldMk cId="1693692386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12" creationId="{C24385B1-56CC-4BCF-9B84-8EA2D3337E37}"/>
          </ac:spMkLst>
        </pc:sp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4" creationId="{00000000-0000-0000-0000-000000000000}"/>
          </ac:cxnSpMkLst>
        </pc:cxn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5" creationId="{00000000-0000-0000-0000-000000000000}"/>
          </ac:cxnSpMkLst>
        </pc:cxnChg>
      </pc:sldChg>
      <pc:sldChg chg="modSp add mod">
        <pc:chgData name="Chris Speller" userId="0a97f007-b978-4543-a8a0-9ee0abccdf0a" providerId="ADAL" clId="{B8B649C5-C549-4FEB-BF49-7EEBAD02D5DE}" dt="2020-12-23T11:16:27.600" v="37815" actId="20577"/>
        <pc:sldMkLst>
          <pc:docMk/>
          <pc:sldMk cId="3965736570" sldId="4812"/>
        </pc:sldMkLst>
        <pc:spChg chg="mod">
          <ac:chgData name="Chris Speller" userId="0a97f007-b978-4543-a8a0-9ee0abccdf0a" providerId="ADAL" clId="{B8B649C5-C549-4FEB-BF49-7EEBAD02D5DE}" dt="2020-12-23T11:16:27.600" v="37815" actId="20577"/>
          <ac:spMkLst>
            <pc:docMk/>
            <pc:sldMk cId="3965736570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5:58.189" v="37771"/>
          <ac:spMkLst>
            <pc:docMk/>
            <pc:sldMk cId="3965736570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6:18.215" v="37812" actId="20577"/>
          <ac:spMkLst>
            <pc:docMk/>
            <pc:sldMk cId="3965736570" sldId="481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34:15.663" v="37892" actId="20577"/>
        <pc:sldMkLst>
          <pc:docMk/>
          <pc:sldMk cId="473863194" sldId="4813"/>
        </pc:sldMkLst>
        <pc:spChg chg="mod">
          <ac:chgData name="Chris Speller" userId="0a97f007-b978-4543-a8a0-9ee0abccdf0a" providerId="ADAL" clId="{B8B649C5-C549-4FEB-BF49-7EEBAD02D5DE}" dt="2020-12-23T11:34:15.663" v="37892" actId="20577"/>
          <ac:spMkLst>
            <pc:docMk/>
            <pc:sldMk cId="473863194" sldId="48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2:43.264" v="37829"/>
          <ac:spMkLst>
            <pc:docMk/>
            <pc:sldMk cId="473863194" sldId="48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3:26.268" v="37882" actId="20577"/>
          <ac:spMkLst>
            <pc:docMk/>
            <pc:sldMk cId="473863194" sldId="481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35:18.599" v="37916" actId="1076"/>
        <pc:sldMkLst>
          <pc:docMk/>
          <pc:sldMk cId="3897751758" sldId="4814"/>
        </pc:sldMkLst>
        <pc:spChg chg="mod">
          <ac:chgData name="Chris Speller" userId="0a97f007-b978-4543-a8a0-9ee0abccdf0a" providerId="ADAL" clId="{B8B649C5-C549-4FEB-BF49-7EEBAD02D5DE}" dt="2020-12-23T11:35:16.153" v="37915" actId="2711"/>
          <ac:spMkLst>
            <pc:docMk/>
            <pc:sldMk cId="3897751758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2.024" v="37914" actId="2711"/>
          <ac:spMkLst>
            <pc:docMk/>
            <pc:sldMk cId="3897751758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8.599" v="37916" actId="1076"/>
          <ac:spMkLst>
            <pc:docMk/>
            <pc:sldMk cId="3897751758" sldId="4814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2:09.884" v="38490" actId="1076"/>
        <pc:sldMkLst>
          <pc:docMk/>
          <pc:sldMk cId="678128543" sldId="4815"/>
        </pc:sldMkLst>
        <pc:spChg chg="mod">
          <ac:chgData name="Chris Speller" userId="0a97f007-b978-4543-a8a0-9ee0abccdf0a" providerId="ADAL" clId="{B8B649C5-C549-4FEB-BF49-7EEBAD02D5DE}" dt="2020-12-23T11:41:41.570" v="38488" actId="20577"/>
          <ac:spMkLst>
            <pc:docMk/>
            <pc:sldMk cId="678128543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0:55.842" v="38409" actId="20577"/>
          <ac:spMkLst>
            <pc:docMk/>
            <pc:sldMk cId="678128543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2:09.884" v="38490" actId="1076"/>
          <ac:spMkLst>
            <pc:docMk/>
            <pc:sldMk cId="678128543" sldId="4815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9:25.410" v="38534" actId="20577"/>
        <pc:sldMkLst>
          <pc:docMk/>
          <pc:sldMk cId="4163457884" sldId="4816"/>
        </pc:sldMkLst>
        <pc:spChg chg="mod">
          <ac:chgData name="Chris Speller" userId="0a97f007-b978-4543-a8a0-9ee0abccdf0a" providerId="ADAL" clId="{B8B649C5-C549-4FEB-BF49-7EEBAD02D5DE}" dt="2020-12-23T11:49:25.410" v="38534" actId="20577"/>
          <ac:spMkLst>
            <pc:docMk/>
            <pc:sldMk cId="4163457884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6:27.481" v="38504" actId="2711"/>
          <ac:spMkLst>
            <pc:docMk/>
            <pc:sldMk cId="4163457884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7:29.564" v="38529" actId="1076"/>
          <ac:spMkLst>
            <pc:docMk/>
            <pc:sldMk cId="4163457884" sldId="4816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55:05.632" v="38712" actId="1076"/>
        <pc:sldMkLst>
          <pc:docMk/>
          <pc:sldMk cId="1083731323" sldId="4817"/>
        </pc:sldMkLst>
        <pc:spChg chg="mod">
          <ac:chgData name="Chris Speller" userId="0a97f007-b978-4543-a8a0-9ee0abccdf0a" providerId="ADAL" clId="{B8B649C5-C549-4FEB-BF49-7EEBAD02D5DE}" dt="2020-12-23T11:54:56.952" v="38710" actId="403"/>
          <ac:spMkLst>
            <pc:docMk/>
            <pc:sldMk cId="1083731323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2.015" v="38711" actId="403"/>
          <ac:spMkLst>
            <pc:docMk/>
            <pc:sldMk cId="1083731323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5.632" v="38712" actId="1076"/>
          <ac:spMkLst>
            <pc:docMk/>
            <pc:sldMk cId="1083731323" sldId="481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16:09.430" v="38798" actId="20577"/>
        <pc:sldMkLst>
          <pc:docMk/>
          <pc:sldMk cId="1739106831" sldId="4818"/>
        </pc:sldMkLst>
        <pc:spChg chg="mod">
          <ac:chgData name="Chris Speller" userId="0a97f007-b978-4543-a8a0-9ee0abccdf0a" providerId="ADAL" clId="{B8B649C5-C549-4FEB-BF49-7EEBAD02D5DE}" dt="2020-12-23T12:16:09.430" v="38798" actId="20577"/>
          <ac:spMkLst>
            <pc:docMk/>
            <pc:sldMk cId="1739106831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26.534" v="38777" actId="20577"/>
          <ac:spMkLst>
            <pc:docMk/>
            <pc:sldMk cId="1739106831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18.586" v="38774" actId="20577"/>
          <ac:spMkLst>
            <pc:docMk/>
            <pc:sldMk cId="1739106831" sldId="4818"/>
            <ac:spMk id="12" creationId="{C24385B1-56CC-4BCF-9B84-8EA2D3337E37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3T12:27:34.191" v="39485" actId="20577"/>
        <pc:sldMkLst>
          <pc:docMk/>
          <pc:sldMk cId="1572156607" sldId="4819"/>
        </pc:sldMkLst>
        <pc:spChg chg="mod">
          <ac:chgData name="Chris Speller" userId="0a97f007-b978-4543-a8a0-9ee0abccdf0a" providerId="ADAL" clId="{B8B649C5-C549-4FEB-BF49-7EEBAD02D5DE}" dt="2020-12-23T12:21:28.935" v="39433" actId="20577"/>
          <ac:spMkLst>
            <pc:docMk/>
            <pc:sldMk cId="1572156607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1:32.484" v="39434" actId="20577"/>
          <ac:spMkLst>
            <pc:docMk/>
            <pc:sldMk cId="1572156607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7:34.191" v="39485" actId="20577"/>
          <ac:spMkLst>
            <pc:docMk/>
            <pc:sldMk cId="1572156607" sldId="4819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B8B649C5-C549-4FEB-BF49-7EEBAD02D5DE}" dt="2020-12-23T12:20:19.089" v="39426" actId="478"/>
          <ac:picMkLst>
            <pc:docMk/>
            <pc:sldMk cId="1572156607" sldId="4819"/>
            <ac:picMk id="3" creationId="{E81B316F-29F4-4E2C-8CC4-D233A9FA33F2}"/>
          </ac:picMkLst>
        </pc:picChg>
      </pc:sldChg>
      <pc:sldChg chg="modSp add">
        <pc:chgData name="Chris Speller" userId="0a97f007-b978-4543-a8a0-9ee0abccdf0a" providerId="ADAL" clId="{B8B649C5-C549-4FEB-BF49-7EEBAD02D5DE}" dt="2020-12-23T12:23:39.311" v="39466" actId="20577"/>
        <pc:sldMkLst>
          <pc:docMk/>
          <pc:sldMk cId="1183670436" sldId="4820"/>
        </pc:sldMkLst>
        <pc:spChg chg="mod">
          <ac:chgData name="Chris Speller" userId="0a97f007-b978-4543-a8a0-9ee0abccdf0a" providerId="ADAL" clId="{B8B649C5-C549-4FEB-BF49-7EEBAD02D5DE}" dt="2020-12-23T12:23:39.311" v="39466" actId="20577"/>
          <ac:spMkLst>
            <pc:docMk/>
            <pc:sldMk cId="1183670436" sldId="482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2:31:06.058" v="39518" actId="20577"/>
        <pc:sldMkLst>
          <pc:docMk/>
          <pc:sldMk cId="2192770776" sldId="4821"/>
        </pc:sldMkLst>
        <pc:spChg chg="mod">
          <ac:chgData name="Chris Speller" userId="0a97f007-b978-4543-a8a0-9ee0abccdf0a" providerId="ADAL" clId="{B8B649C5-C549-4FEB-BF49-7EEBAD02D5DE}" dt="2020-12-23T12:28:24.614" v="39501" actId="20577"/>
          <ac:spMkLst>
            <pc:docMk/>
            <pc:sldMk cId="2192770776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8:06.897" v="39499" actId="20577"/>
          <ac:spMkLst>
            <pc:docMk/>
            <pc:sldMk cId="2192770776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1:06.058" v="39518" actId="20577"/>
          <ac:spMkLst>
            <pc:docMk/>
            <pc:sldMk cId="2192770776" sldId="482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33:44.613" v="39550" actId="20577"/>
        <pc:sldMkLst>
          <pc:docMk/>
          <pc:sldMk cId="4065208540" sldId="4822"/>
        </pc:sldMkLst>
        <pc:spChg chg="mod">
          <ac:chgData name="Chris Speller" userId="0a97f007-b978-4543-a8a0-9ee0abccdf0a" providerId="ADAL" clId="{B8B649C5-C549-4FEB-BF49-7EEBAD02D5DE}" dt="2020-12-23T12:33:44.613" v="39550" actId="20577"/>
          <ac:spMkLst>
            <pc:docMk/>
            <pc:sldMk cId="4065208540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03.427" v="39525" actId="403"/>
          <ac:spMkLst>
            <pc:docMk/>
            <pc:sldMk cId="4065208540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26.790" v="39548" actId="122"/>
          <ac:spMkLst>
            <pc:docMk/>
            <pc:sldMk cId="4065208540" sldId="482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41.626" v="39909" actId="2711"/>
        <pc:sldMkLst>
          <pc:docMk/>
          <pc:sldMk cId="2794228147" sldId="4823"/>
        </pc:sldMkLst>
        <pc:spChg chg="mod">
          <ac:chgData name="Chris Speller" userId="0a97f007-b978-4543-a8a0-9ee0abccdf0a" providerId="ADAL" clId="{B8B649C5-C549-4FEB-BF49-7EEBAD02D5DE}" dt="2020-12-23T12:45:39.237" v="39908" actId="14100"/>
          <ac:spMkLst>
            <pc:docMk/>
            <pc:sldMk cId="2794228147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41.626" v="39909" actId="2711"/>
          <ac:spMkLst>
            <pc:docMk/>
            <pc:sldMk cId="2794228147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9:47.286" v="39629" actId="20577"/>
          <ac:spMkLst>
            <pc:docMk/>
            <pc:sldMk cId="2794228147" sldId="4823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31.717" v="39906" actId="14100"/>
        <pc:sldMkLst>
          <pc:docMk/>
          <pc:sldMk cId="543198759" sldId="4824"/>
        </pc:sldMkLst>
        <pc:spChg chg="mod">
          <ac:chgData name="Chris Speller" userId="0a97f007-b978-4543-a8a0-9ee0abccdf0a" providerId="ADAL" clId="{B8B649C5-C549-4FEB-BF49-7EEBAD02D5DE}" dt="2020-12-23T12:45:31.717" v="39906" actId="14100"/>
          <ac:spMkLst>
            <pc:docMk/>
            <pc:sldMk cId="543198759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27.861" v="39905" actId="2711"/>
          <ac:spMkLst>
            <pc:docMk/>
            <pc:sldMk cId="543198759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4:21.839" v="39901" actId="20577"/>
          <ac:spMkLst>
            <pc:docMk/>
            <pc:sldMk cId="543198759" sldId="4824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2:57:39.548" v="40006" actId="20577"/>
        <pc:sldMkLst>
          <pc:docMk/>
          <pc:sldMk cId="1636709654" sldId="4825"/>
        </pc:sldMkLst>
        <pc:spChg chg="mod">
          <ac:chgData name="Chris Speller" userId="0a97f007-b978-4543-a8a0-9ee0abccdf0a" providerId="ADAL" clId="{B8B649C5-C549-4FEB-BF49-7EEBAD02D5DE}" dt="2020-12-23T12:57:39.548" v="40006" actId="20577"/>
          <ac:spMkLst>
            <pc:docMk/>
            <pc:sldMk cId="1636709654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21.221" v="40002"/>
          <ac:spMkLst>
            <pc:docMk/>
            <pc:sldMk cId="1636709654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31.875" v="40004" actId="207"/>
          <ac:spMkLst>
            <pc:docMk/>
            <pc:sldMk cId="1636709654" sldId="4825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2:57:10.085" v="39998"/>
        <pc:sldMkLst>
          <pc:docMk/>
          <pc:sldMk cId="3628733826" sldId="4826"/>
        </pc:sldMkLst>
        <pc:spChg chg="mod">
          <ac:chgData name="Chris Speller" userId="0a97f007-b978-4543-a8a0-9ee0abccdf0a" providerId="ADAL" clId="{B8B649C5-C549-4FEB-BF49-7EEBAD02D5DE}" dt="2020-12-23T12:56:36.603" v="39996" actId="20577"/>
          <ac:spMkLst>
            <pc:docMk/>
            <pc:sldMk cId="3628733826" sldId="48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3:06:41.366" v="40203" actId="20577"/>
        <pc:sldMkLst>
          <pc:docMk/>
          <pc:sldMk cId="1656997568" sldId="4827"/>
        </pc:sldMkLst>
        <pc:spChg chg="mod">
          <ac:chgData name="Chris Speller" userId="0a97f007-b978-4543-a8a0-9ee0abccdf0a" providerId="ADAL" clId="{B8B649C5-C549-4FEB-BF49-7EEBAD02D5DE}" dt="2020-12-23T13:06:41.366" v="40203" actId="20577"/>
          <ac:spMkLst>
            <pc:docMk/>
            <pc:sldMk cId="1656997568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3:02.786" v="40137"/>
          <ac:spMkLst>
            <pc:docMk/>
            <pc:sldMk cId="1656997568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5:04.429" v="40198" actId="6549"/>
          <ac:spMkLst>
            <pc:docMk/>
            <pc:sldMk cId="1656997568" sldId="482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3:08:16.896" v="40275" actId="20577"/>
        <pc:sldMkLst>
          <pc:docMk/>
          <pc:sldMk cId="476948630" sldId="4828"/>
        </pc:sldMkLst>
        <pc:spChg chg="mod">
          <ac:chgData name="Chris Speller" userId="0a97f007-b978-4543-a8a0-9ee0abccdf0a" providerId="ADAL" clId="{B8B649C5-C549-4FEB-BF49-7EEBAD02D5DE}" dt="2020-12-23T13:07:25.693" v="40218" actId="20577"/>
          <ac:spMkLst>
            <pc:docMk/>
            <pc:sldMk cId="476948630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7:16.752" v="40214"/>
          <ac:spMkLst>
            <pc:docMk/>
            <pc:sldMk cId="476948630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16.896" v="40275" actId="20577"/>
          <ac:spMkLst>
            <pc:docMk/>
            <pc:sldMk cId="476948630" sldId="4828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21:05.301" v="40355" actId="20577"/>
        <pc:sldMkLst>
          <pc:docMk/>
          <pc:sldMk cId="57237558" sldId="4829"/>
        </pc:sldMkLst>
        <pc:spChg chg="mod">
          <ac:chgData name="Chris Speller" userId="0a97f007-b978-4543-a8a0-9ee0abccdf0a" providerId="ADAL" clId="{B8B649C5-C549-4FEB-BF49-7EEBAD02D5DE}" dt="2020-12-23T13:21:05.301" v="40355" actId="20577"/>
          <ac:spMkLst>
            <pc:docMk/>
            <pc:sldMk cId="57237558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51.988" v="40281" actId="404"/>
          <ac:spMkLst>
            <pc:docMk/>
            <pc:sldMk cId="57237558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10:24.701" v="40334" actId="207"/>
          <ac:spMkLst>
            <pc:docMk/>
            <pc:sldMk cId="57237558" sldId="4829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38:30.271" v="42746" actId="20577"/>
        <pc:sldMkLst>
          <pc:docMk/>
          <pc:sldMk cId="2219674546" sldId="4830"/>
        </pc:sldMkLst>
        <pc:spChg chg="mod">
          <ac:chgData name="Chris Speller" userId="0a97f007-b978-4543-a8a0-9ee0abccdf0a" providerId="ADAL" clId="{B8B649C5-C549-4FEB-BF49-7EEBAD02D5DE}" dt="2020-12-23T13:38:30.271" v="42746" actId="20577"/>
          <ac:spMkLst>
            <pc:docMk/>
            <pc:sldMk cId="2219674546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5:33.616" v="42524" actId="20577"/>
          <ac:spMkLst>
            <pc:docMk/>
            <pc:sldMk cId="2219674546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7:20.233" v="42686" actId="20577"/>
          <ac:spMkLst>
            <pc:docMk/>
            <pc:sldMk cId="2219674546" sldId="4830"/>
            <ac:spMk id="12" creationId="{C24385B1-56CC-4BCF-9B84-8EA2D3337E37}"/>
          </ac:spMkLst>
        </pc:spChg>
      </pc:sldChg>
      <pc:sldMasterChg chg="modSp">
        <pc:chgData name="Chris Speller" userId="0a97f007-b978-4543-a8a0-9ee0abccdf0a" providerId="ADAL" clId="{B8B649C5-C549-4FEB-BF49-7EEBAD02D5DE}" dt="2020-12-20T23:14:33.101" v="7489" actId="2711"/>
        <pc:sldMasterMkLst>
          <pc:docMk/>
          <pc:sldMasterMk cId="843149168" sldId="2147483648"/>
        </pc:sldMasterMkLst>
        <pc:spChg chg="mod">
          <ac:chgData name="Chris Speller" userId="0a97f007-b978-4543-a8a0-9ee0abccdf0a" providerId="ADAL" clId="{B8B649C5-C549-4FEB-BF49-7EEBAD02D5DE}" dt="2020-12-20T23:14:33.101" v="7489" actId="2711"/>
          <ac:spMkLst>
            <pc:docMk/>
            <pc:sldMasterMk cId="843149168" sldId="2147483648"/>
            <ac:spMk id="2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28.805" v="7488" actId="2711"/>
          <ac:spMkLst>
            <pc:docMk/>
            <pc:sldMasterMk cId="843149168" sldId="2147483648"/>
            <ac:spMk id="3" creationId="{00000000-0000-0000-0000-000000000000}"/>
          </ac:spMkLst>
        </pc:spChg>
      </pc:sldMasterChg>
    </pc:docChg>
  </pc:docChgLst>
  <pc:docChgLst>
    <pc:chgData name="Chris Speller" userId="0a97f007-b978-4543-a8a0-9ee0abccdf0a" providerId="ADAL" clId="{49AE9936-2127-4A5C-BBB9-F2ECFFFA535D}"/>
    <pc:docChg chg="modSld">
      <pc:chgData name="Chris Speller" userId="0a97f007-b978-4543-a8a0-9ee0abccdf0a" providerId="ADAL" clId="{49AE9936-2127-4A5C-BBB9-F2ECFFFA535D}" dt="2020-12-16T14:05:23.619" v="1" actId="20577"/>
      <pc:docMkLst>
        <pc:docMk/>
      </pc:docMkLst>
      <pc:sldChg chg="modSp">
        <pc:chgData name="Chris Speller" userId="0a97f007-b978-4543-a8a0-9ee0abccdf0a" providerId="ADAL" clId="{49AE9936-2127-4A5C-BBB9-F2ECFFFA535D}" dt="2020-12-16T14:05:23.619" v="1" actId="20577"/>
        <pc:sldMkLst>
          <pc:docMk/>
          <pc:sldMk cId="2728932380" sldId="4392"/>
        </pc:sldMkLst>
        <pc:spChg chg="mod">
          <ac:chgData name="Chris Speller" userId="0a97f007-b978-4543-a8a0-9ee0abccdf0a" providerId="ADAL" clId="{49AE9936-2127-4A5C-BBB9-F2ECFFFA535D}" dt="2020-12-16T14:05:23.619" v="1" actId="20577"/>
          <ac:spMkLst>
            <pc:docMk/>
            <pc:sldMk cId="2728932380" sldId="4392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15CFF01-6196-4F34-9571-5503D5687859}"/>
    <pc:docChg chg="modSld">
      <pc:chgData name="Chris Speller" userId="0a97f007-b978-4543-a8a0-9ee0abccdf0a" providerId="ADAL" clId="{A15CFF01-6196-4F34-9571-5503D5687859}" dt="2021-01-04T16:44:40.173" v="31" actId="20577"/>
      <pc:docMkLst>
        <pc:docMk/>
      </pc:docMkLst>
      <pc:sldChg chg="modSp">
        <pc:chgData name="Chris Speller" userId="0a97f007-b978-4543-a8a0-9ee0abccdf0a" providerId="ADAL" clId="{A15CFF01-6196-4F34-9571-5503D5687859}" dt="2021-01-04T08:55:55.615" v="0" actId="20577"/>
        <pc:sldMkLst>
          <pc:docMk/>
          <pc:sldMk cId="76720989" sldId="4272"/>
        </pc:sldMkLst>
        <pc:spChg chg="mod">
          <ac:chgData name="Chris Speller" userId="0a97f007-b978-4543-a8a0-9ee0abccdf0a" providerId="ADAL" clId="{A15CFF01-6196-4F34-9571-5503D5687859}" dt="2021-01-04T08:55:55.615" v="0" actId="20577"/>
          <ac:spMkLst>
            <pc:docMk/>
            <pc:sldMk cId="76720989" sldId="4272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A15CFF01-6196-4F34-9571-5503D5687859}" dt="2021-01-04T16:44:40.173" v="31" actId="20577"/>
        <pc:sldMkLst>
          <pc:docMk/>
          <pc:sldMk cId="3398954693" sldId="4399"/>
        </pc:sldMkLst>
        <pc:spChg chg="mod">
          <ac:chgData name="Chris Speller" userId="0a97f007-b978-4543-a8a0-9ee0abccdf0a" providerId="ADAL" clId="{A15CFF01-6196-4F34-9571-5503D5687859}" dt="2021-01-04T16:44:40.173" v="31" actId="20577"/>
          <ac:spMkLst>
            <pc:docMk/>
            <pc:sldMk cId="3398954693" sldId="4399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1E374A7-1A8D-49FD-AD61-95B1E924BCF8}"/>
    <pc:docChg chg="addSld delSld modSld">
      <pc:chgData name="Chris Speller" userId="0a97f007-b978-4543-a8a0-9ee0abccdf0a" providerId="ADAL" clId="{01E374A7-1A8D-49FD-AD61-95B1E924BCF8}" dt="2020-12-15T08:16:17.399" v="1" actId="2696"/>
      <pc:docMkLst>
        <pc:docMk/>
      </pc:docMkLst>
      <pc:sldChg chg="del">
        <pc:chgData name="Chris Speller" userId="0a97f007-b978-4543-a8a0-9ee0abccdf0a" providerId="ADAL" clId="{01E374A7-1A8D-49FD-AD61-95B1E924BCF8}" dt="2020-12-15T08:16:17.399" v="1" actId="2696"/>
        <pc:sldMkLst>
          <pc:docMk/>
          <pc:sldMk cId="1845989488" sldId="4405"/>
        </pc:sldMkLst>
      </pc:sldChg>
      <pc:sldChg chg="add">
        <pc:chgData name="Chris Speller" userId="0a97f007-b978-4543-a8a0-9ee0abccdf0a" providerId="ADAL" clId="{01E374A7-1A8D-49FD-AD61-95B1E924BCF8}" dt="2020-12-15T08:16:15.501" v="0"/>
        <pc:sldMkLst>
          <pc:docMk/>
          <pc:sldMk cId="1465995" sldId="446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29/08/2021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29/08/2021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8656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29/08/2021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51.png"/><Relationship Id="rId2" Type="http://schemas.openxmlformats.org/officeDocument/2006/relationships/image" Target="../media/image1440.png"/><Relationship Id="rId1" Type="http://schemas.openxmlformats.org/officeDocument/2006/relationships/slideLayout" Target="../slideLayouts/slideLayout12.xml"/><Relationship Id="rId5" Type="http://schemas.openxmlformats.org/officeDocument/2006/relationships/hyperlink" Target="https://www.desmos.com/" TargetMode="Externa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60.png"/><Relationship Id="rId2" Type="http://schemas.openxmlformats.org/officeDocument/2006/relationships/image" Target="../media/image145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2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22.png"/><Relationship Id="rId2" Type="http://schemas.openxmlformats.org/officeDocument/2006/relationships/image" Target="../media/image102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2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25.png"/><Relationship Id="rId2" Type="http://schemas.openxmlformats.org/officeDocument/2006/relationships/image" Target="../media/image1024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6.2) Inverse hyperbolic functions</a:t>
            </a:r>
          </a:p>
        </p:txBody>
      </p:sp>
    </p:spTree>
    <p:extLst>
      <p:ext uri="{BB962C8B-B14F-4D97-AF65-F5344CB8AC3E}">
        <p14:creationId xmlns:p14="http://schemas.microsoft.com/office/powerpoint/2010/main" val="857197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31700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Sketch the graphs of: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𝑎𝑟𝑠𝑖𝑛h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𝑎𝑟𝑐𝑜𝑠h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3170099"/>
              </a:xfrm>
              <a:prstGeom prst="rect">
                <a:avLst/>
              </a:prstGeom>
              <a:blipFill>
                <a:blip r:embed="rId2"/>
                <a:stretch>
                  <a:fillRect l="-1333" t="-11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Sketch the graphs of: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𝑎𝑟𝑡𝑎𝑛h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707886"/>
              </a:xfrm>
              <a:prstGeom prst="rect">
                <a:avLst/>
              </a:prstGeom>
              <a:blipFill>
                <a:blip r:embed="rId3"/>
                <a:stretch>
                  <a:fillRect l="-1467" t="-5172" b="-34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76ED7B0C-09A0-43EC-A1A4-654E40A23F7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67552" y="1169551"/>
            <a:ext cx="4180895" cy="4187772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4DC89351-5C11-4D8E-886C-E71225391450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Graphs used with permission from DESMOS: 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  <a:hlinkClick r:id="rId5"/>
              </a:rPr>
              <a:t>https://www.desmos.com/</a:t>
            </a:r>
            <a:endParaRPr lang="en-GB" sz="2400" dirty="0">
              <a:latin typeface="Arial" panose="020B0604020202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0326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44012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Express as natural logarithms: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𝑎𝑟𝑠𝑖𝑛h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 2</m:t>
                      </m:r>
                    </m:oMath>
                  </m:oMathPara>
                </a14:m>
                <a:endParaRPr lang="en-GB" sz="2000" b="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𝑎𝑟𝑐𝑜𝑠h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 1</m:t>
                      </m:r>
                    </m:oMath>
                  </m:oMathPara>
                </a14:m>
                <a:endParaRPr lang="en-GB" sz="2000" b="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𝑎𝑟𝑡𝑎𝑛h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 3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4401205"/>
              </a:xfrm>
              <a:prstGeom prst="rect">
                <a:avLst/>
              </a:prstGeom>
              <a:blipFill>
                <a:blip r:embed="rId2"/>
                <a:stretch>
                  <a:fillRect l="-1333" t="-8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4671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Express as natural logarithms: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𝑎𝑟𝑠𝑖𝑛h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 1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𝑎𝑟𝑐𝑜𝑠h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 2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𝑎𝑟𝑡𝑎𝑛h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4671663"/>
              </a:xfrm>
              <a:prstGeom prst="rect">
                <a:avLst/>
              </a:prstGeom>
              <a:blipFill>
                <a:blip r:embed="rId3"/>
                <a:stretch>
                  <a:fillRect l="-1467" t="-7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77016" y="1124598"/>
                <a:ext cx="4572001" cy="45347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0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0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e>
                          </m:d>
                        </m:e>
                      </m:func>
                    </m:oMath>
                  </m:oMathPara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(2+</m:t>
                          </m:r>
                          <m:rad>
                            <m:radPr>
                              <m:degHide m:val="on"/>
                              <m:ctrlP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e>
                      </m:func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ad>
                            <m:radPr>
                              <m:degHide m:val="on"/>
                              <m:ctrlP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e>
                      </m:func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1124598"/>
                <a:ext cx="4572001" cy="453470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6434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3904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Prove that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𝑎𝑟𝑐𝑜𝑠h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d>
                          <m:d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ad>
                              <m:radPr>
                                <m:degHide m:val="on"/>
                                <m:ctrlPr>
                                  <a:rPr lang="en-GB" sz="1600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sSup>
                                  <m:sSupPr>
                                    <m:ctrlPr>
                                      <a:rPr lang="en-GB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6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GB" sz="16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rad>
                          </m:e>
                        </m:d>
                      </m:e>
                    </m:func>
                    <m:r>
                      <a:rPr lang="en-GB" sz="16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≥1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390492"/>
              </a:xfrm>
              <a:prstGeom prst="rect">
                <a:avLst/>
              </a:prstGeom>
              <a:blipFill>
                <a:blip r:embed="rId2"/>
                <a:stretch>
                  <a:fillRect l="-667" b="-171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3884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Prove that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𝑎𝑟𝑠𝑖𝑛h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d>
                          <m:d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ad>
                              <m:radPr>
                                <m:degHide m:val="on"/>
                                <m:ctrlPr>
                                  <a:rPr lang="en-GB" sz="1600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sSup>
                                  <m:sSupPr>
                                    <m:ctrlPr>
                                      <a:rPr lang="en-GB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6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GB" sz="16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+1</m:t>
                                </m:r>
                              </m:e>
                            </m:rad>
                          </m:e>
                        </m:d>
                      </m:e>
                    </m:func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388440"/>
              </a:xfrm>
              <a:prstGeom prst="rect">
                <a:avLst/>
              </a:prstGeom>
              <a:blipFill>
                <a:blip r:embed="rId3"/>
                <a:stretch>
                  <a:fillRect l="-800" b="-174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77016" y="898355"/>
                <a:ext cx="4572001" cy="42684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                  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𝑎𝑟𝑠𝑖𝑛h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a:t/>
                </a:r>
                <a:br>
                  <a:rPr lang="en-GB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</a:br>
                <a:r>
                  <a:rPr lang="en-GB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a:t>                           </a:t>
                </a:r>
                <a14:m>
                  <m:oMath xmlns:m="http://schemas.openxmlformats.org/officeDocument/2006/math">
                    <m:r>
                      <a:rPr lang="en-GB" b="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sinh</m:t>
                        </m:r>
                      </m:fName>
                      <m:e>
                        <m:r>
                          <a:rPr lang="en-GB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func>
                  </m:oMath>
                </a14:m>
                <a:r>
                  <a:rPr lang="en-GB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a:t/>
                </a:r>
                <a:br>
                  <a:rPr lang="en-GB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</a:br>
                <a:r>
                  <a:rPr lang="en-GB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a:t>                           </a:t>
                </a:r>
                <a14:m>
                  <m:oMath xmlns:m="http://schemas.openxmlformats.org/officeDocument/2006/math">
                    <m:r>
                      <a:rPr lang="en-GB" b="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GB" b="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p>
                        </m:sSup>
                        <m:r>
                          <a:rPr lang="en-GB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GB" b="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GB" b="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p>
                        </m:sSup>
                      </m:num>
                      <m:den>
                        <m:r>
                          <a:rPr lang="en-GB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a:t/>
                </a:r>
                <a:br>
                  <a:rPr lang="en-GB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</a:br>
                <a:r>
                  <a:rPr lang="en-GB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a:t>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sup>
                    </m:sSup>
                    <m:r>
                      <a:rPr lang="en-GB" b="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sup>
                    </m:sSup>
                    <m:r>
                      <a:rPr lang="en-GB" b="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=2</m:t>
                    </m:r>
                    <m:r>
                      <a:rPr lang="en-GB" b="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a:t/>
                </a:r>
                <a:br>
                  <a:rPr lang="en-GB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sup>
                      </m:sSup>
                      <m:r>
                        <a:rPr lang="en-GB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GB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sSup>
                        <m:sSup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sup>
                      </m:sSup>
                      <m:r>
                        <a:rPr lang="en-GB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−1=0</m:t>
                      </m:r>
                    </m:oMath>
                  </m:oMathPara>
                </a14:m>
                <a:r>
                  <a:rPr lang="en-GB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a:t/>
                </a:r>
                <a:br>
                  <a:rPr lang="en-GB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</a:br>
                <a:r>
                  <a:rPr lang="en-GB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a:t>             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sup>
                    </m:sSup>
                    <m:r>
                      <a:rPr lang="en-GB" b="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−(−</m:t>
                        </m:r>
                        <m:r>
                          <a:rPr lang="en-GB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a:rPr lang="en-GB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GB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GB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−2</m:t>
                                    </m:r>
                                    <m:r>
                                      <a:rPr lang="en-GB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n-GB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GB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−4(1)(−1)</m:t>
                            </m:r>
                          </m:e>
                        </m:rad>
                      </m:num>
                      <m:den>
                        <m:r>
                          <a:rPr lang="en-GB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(1)</m:t>
                        </m:r>
                      </m:den>
                    </m:f>
                  </m:oMath>
                </a14:m>
                <a:endParaRPr lang="en-GB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                       </a:t>
                </a:r>
                <a14:m>
                  <m:oMath xmlns:m="http://schemas.openxmlformats.org/officeDocument/2006/math">
                    <m:r>
                      <a:rPr lang="en-GB" b="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±</m:t>
                    </m:r>
                    <m:rad>
                      <m:radPr>
                        <m:degHide m:val="on"/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b="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rad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Since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b="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rad>
                    <m:r>
                      <a:rPr lang="en-GB" b="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GB" b="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, we can only use the positive case as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sup>
                    </m:sSup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</a:p>
              <a:p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     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sup>
                    </m:sSup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ad>
                      <m:radPr>
                        <m:degHide m:val="on"/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GB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rad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                    </a:t>
                </a:r>
                <a14:m>
                  <m:oMath xmlns:m="http://schemas.openxmlformats.org/officeDocument/2006/math">
                    <m:r>
                      <a:rPr lang="en-GB" b="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d>
                          <m:dPr>
                            <m:ctrlP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b="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ad>
                              <m:radPr>
                                <m:degHide m:val="on"/>
                                <m:ctrlPr>
                                  <a:rPr lang="en-GB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sSup>
                                  <m:sSupPr>
                                    <m:ctrlPr>
                                      <a:rPr lang="en-GB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b="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GB" b="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GB" b="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+1</m:t>
                                </m:r>
                              </m:e>
                            </m:rad>
                          </m:e>
                        </m:d>
                      </m:e>
                    </m:func>
                  </m:oMath>
                </a14:m>
                <a:r>
                  <a:rPr lang="en-GB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a:t/>
                </a:r>
                <a:br>
                  <a:rPr lang="en-GB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</a:br>
                <a:r>
                  <a:rPr lang="en-GB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a:t>              </a:t>
                </a:r>
                <a14:m>
                  <m:oMath xmlns:m="http://schemas.openxmlformats.org/officeDocument/2006/math">
                    <m:r>
                      <a:rPr lang="en-GB" b="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𝑎𝑟𝑠𝑖𝑛h</m:t>
                    </m:r>
                    <m:r>
                      <a:rPr lang="en-GB" b="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b="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d>
                          <m:dPr>
                            <m:ctrlP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b="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ad>
                              <m:radPr>
                                <m:degHide m:val="on"/>
                                <m:ctrlPr>
                                  <a:rPr lang="en-GB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sSup>
                                  <m:sSupPr>
                                    <m:ctrlPr>
                                      <a:rPr lang="en-GB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b="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GB" b="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GB" b="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+1</m:t>
                                </m:r>
                              </m:e>
                            </m:rad>
                          </m:e>
                        </m:d>
                      </m:e>
                    </m:func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/>
                </a:r>
                <a:b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</a:br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898355"/>
                <a:ext cx="4572001" cy="4268476"/>
              </a:xfrm>
              <a:prstGeom prst="rect">
                <a:avLst/>
              </a:prstGeom>
              <a:blipFill>
                <a:blip r:embed="rId4"/>
                <a:stretch>
                  <a:fillRect l="-12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68654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7400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𝑎𝑟𝑡𝑎𝑛h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𝑎𝑟𝑡𝑎𝑛h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𝑙𝑛</m:t>
                    </m:r>
                    <m:rad>
                      <m:radPr>
                        <m:degHide m:val="on"/>
                        <m:ctrlPr>
                          <a:rPr lang="en-GB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e>
                    </m:rad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find an expression for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in terms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740074"/>
              </a:xfrm>
              <a:prstGeom prst="rect">
                <a:avLst/>
              </a:prstGeom>
              <a:blipFill>
                <a:blip r:embed="rId2"/>
                <a:stretch>
                  <a:fillRect l="-1333" r="-2667" b="-140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8659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𝑎𝑟𝑡𝑎𝑛h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𝑎𝑟𝑡𝑎𝑛h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𝑙𝑛</m:t>
                    </m:r>
                    <m:rad>
                      <m:radPr>
                        <m:degHide m:val="on"/>
                        <m:ctrlPr>
                          <a:rPr lang="en-GB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prove that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−2</m:t>
                        </m:r>
                      </m:den>
                    </m:f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865943"/>
              </a:xfrm>
              <a:prstGeom prst="rect">
                <a:avLst/>
              </a:prstGeom>
              <a:blipFill>
                <a:blip r:embed="rId3"/>
                <a:stretch>
                  <a:fillRect l="-1467" t="-704" r="-2533" b="-42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>
            <a:extLst>
              <a:ext uri="{FF2B5EF4-FFF2-40B4-BE49-F238E27FC236}">
                <a16:creationId xmlns:a16="http://schemas.microsoft.com/office/drawing/2014/main" id="{C24385B1-56CC-4BCF-9B84-8EA2D3337E37}"/>
              </a:ext>
            </a:extLst>
          </p:cNvPr>
          <p:cNvSpPr/>
          <p:nvPr/>
        </p:nvSpPr>
        <p:spPr>
          <a:xfrm>
            <a:off x="4577016" y="1327608"/>
            <a:ext cx="45720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dirty="0">
                <a:solidFill>
                  <a:srgbClr val="FF0000"/>
                </a:solidFill>
                <a:latin typeface="Candara" panose="020E0502030303020204" pitchFamily="34" charset="0"/>
              </a:rPr>
              <a:t>Proof</a:t>
            </a:r>
          </a:p>
        </p:txBody>
      </p:sp>
    </p:spTree>
    <p:extLst>
      <p:ext uri="{BB962C8B-B14F-4D97-AF65-F5344CB8AC3E}">
        <p14:creationId xmlns:p14="http://schemas.microsoft.com/office/powerpoint/2010/main" val="1955526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51C7B99-9824-4039-BE64-AA369C6C474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2B8D8A-2358-403C-82F3-6756084989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DEFA48F-D03A-4838-80D3-4F66A1C0C3CF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9924</TotalTime>
  <Words>443</Words>
  <Application>Microsoft Office PowerPoint</Application>
  <PresentationFormat>On-screen Show (4:3)</PresentationFormat>
  <Paragraphs>74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Cambria Math</vt:lpstr>
      <vt:lpstr>Candara</vt:lpstr>
      <vt:lpstr>Office Theme</vt:lpstr>
      <vt:lpstr>6.2) Inverse hyperbolic functions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554</cp:revision>
  <dcterms:created xsi:type="dcterms:W3CDTF">2020-05-18T02:11:06Z</dcterms:created>
  <dcterms:modified xsi:type="dcterms:W3CDTF">2021-08-29T22:48:47Z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