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14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7.png"/><Relationship Id="rId2" Type="http://schemas.openxmlformats.org/officeDocument/2006/relationships/image" Target="../media/image3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image" Target="../media/image3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3.png"/><Relationship Id="rId2" Type="http://schemas.openxmlformats.org/officeDocument/2006/relationships/image" Target="../media/image3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6.png"/><Relationship Id="rId2" Type="http://schemas.openxmlformats.org/officeDocument/2006/relationships/image" Target="../media/image3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9.png"/><Relationship Id="rId2" Type="http://schemas.openxmlformats.org/officeDocument/2006/relationships/image" Target="../media/image3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6.1) Introduction to matrices</a:t>
            </a:r>
          </a:p>
        </p:txBody>
      </p:sp>
    </p:spTree>
    <p:extLst>
      <p:ext uri="{BB962C8B-B14F-4D97-AF65-F5344CB8AC3E}">
        <p14:creationId xmlns:p14="http://schemas.microsoft.com/office/powerpoint/2010/main" val="10153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5174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size of the matrix: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5174686"/>
              </a:xfrm>
              <a:prstGeom prst="rect">
                <a:avLst/>
              </a:prstGeom>
              <a:blipFill>
                <a:blip r:embed="rId2"/>
                <a:stretch>
                  <a:fillRect l="-667" t="-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74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size of the matrix: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74643"/>
              </a:xfrm>
              <a:prstGeom prst="rect">
                <a:avLst/>
              </a:prstGeom>
              <a:blipFill>
                <a:blip r:embed="rId3"/>
                <a:stretch>
                  <a:fillRect l="-667" t="-9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37978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9788"/>
                <a:ext cx="4572000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459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4523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(where possible):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4523482"/>
              </a:xfrm>
              <a:prstGeom prst="rect">
                <a:avLst/>
              </a:prstGeom>
              <a:blipFill>
                <a:blip r:embed="rId2"/>
                <a:stretch>
                  <a:fillRect l="-667" t="-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610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(where possible):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610732"/>
              </a:xfrm>
              <a:prstGeom prst="rect">
                <a:avLst/>
              </a:prstGeom>
              <a:blipFill>
                <a:blip r:embed="rId3"/>
                <a:stretch>
                  <a:fillRect l="-667" t="-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1418832"/>
                <a:ext cx="4572000" cy="22208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Not additively conformable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18832"/>
                <a:ext cx="4572000" cy="2220864"/>
              </a:xfrm>
              <a:prstGeom prst="rect">
                <a:avLst/>
              </a:prstGeom>
              <a:blipFill>
                <a:blip r:embed="rId4"/>
                <a:stretch>
                  <a:fillRect b="-27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750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129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−7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129575"/>
              </a:xfrm>
              <a:prstGeom prst="rect">
                <a:avLst/>
              </a:prstGeom>
              <a:blipFill>
                <a:blip r:embed="rId2"/>
                <a:stretch>
                  <a:fillRect l="-667" t="-5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89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89758"/>
              </a:xfrm>
              <a:prstGeom prst="rect">
                <a:avLst/>
              </a:prstGeom>
              <a:blipFill>
                <a:blip r:embed="rId3"/>
                <a:stretch>
                  <a:fillRect l="-667" t="-1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379788"/>
                <a:ext cx="4572000" cy="764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9788"/>
                <a:ext cx="4572000" cy="7647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27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770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770404"/>
              </a:xfrm>
              <a:prstGeom prst="rect">
                <a:avLst/>
              </a:prstGeom>
              <a:blipFill>
                <a:blip r:embed="rId2"/>
                <a:stretch>
                  <a:fillRect l="-667" t="-2381" b="-7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54053"/>
              </a:xfrm>
              <a:prstGeom prst="rect">
                <a:avLst/>
              </a:prstGeom>
              <a:blipFill>
                <a:blip r:embed="rId3"/>
                <a:stretch>
                  <a:fillRect l="-667" t="-2419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379788"/>
                <a:ext cx="4572000" cy="553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9788"/>
                <a:ext cx="4572000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9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identity matrix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latin typeface="Candara" panose="020E0502030303020204" pitchFamily="34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identity matrix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293209"/>
              </a:xfrm>
              <a:prstGeom prst="rect">
                <a:avLst/>
              </a:prstGeom>
              <a:blipFill>
                <a:blip r:embed="rId2"/>
                <a:stretch>
                  <a:fillRect l="-667" t="-556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Write down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identity matrix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38554"/>
              </a:xfrm>
              <a:prstGeom prst="rect">
                <a:avLst/>
              </a:prstGeom>
              <a:blipFill>
                <a:blip r:embed="rId3"/>
                <a:stretch>
                  <a:fillRect l="-667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791290"/>
                <a:ext cx="4572000" cy="10176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eqArr>
                                <m:eqArr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den>
                          </m:f>
                          <m:f>
                            <m:fPr>
                              <m:type m:val="noBar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eqArr>
                                <m:eqArr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den>
                          </m:f>
                          <m:f>
                            <m:fPr>
                              <m:type m:val="noBar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eqArr>
                                <m:eqArr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eqArr>
                            </m:den>
                          </m:f>
                          <m:f>
                            <m:fPr>
                              <m:type m:val="noBar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eqArr>
                                <m:eqArr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den>
                          </m:f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791290"/>
                <a:ext cx="4572000" cy="10176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38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9867</TotalTime>
  <Words>501</Words>
  <Application>Microsoft Office PowerPoint</Application>
  <PresentationFormat>On-screen Show (4:3)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6.1) Introduction to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546</cp:revision>
  <dcterms:created xsi:type="dcterms:W3CDTF">2020-05-18T02:11:06Z</dcterms:created>
  <dcterms:modified xsi:type="dcterms:W3CDTF">2021-08-28T22:06:50Z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