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2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0.png"/><Relationship Id="rId2" Type="http://schemas.openxmlformats.org/officeDocument/2006/relationships/image" Target="../media/image12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0.png"/><Relationship Id="rId2" Type="http://schemas.openxmlformats.org/officeDocument/2006/relationships/image" Target="../media/image12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0.png"/><Relationship Id="rId2" Type="http://schemas.openxmlformats.org/officeDocument/2006/relationships/image" Target="../media/image12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0.png"/><Relationship Id="rId2" Type="http://schemas.openxmlformats.org/officeDocument/2006/relationships/image" Target="../media/image131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13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0.png"/><Relationship Id="rId2" Type="http://schemas.openxmlformats.org/officeDocument/2006/relationships/image" Target="../media/image135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0.png"/><Relationship Id="rId2" Type="http://schemas.openxmlformats.org/officeDocument/2006/relationships/image" Target="../media/image138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40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0.png"/><Relationship Id="rId2" Type="http://schemas.openxmlformats.org/officeDocument/2006/relationships/image" Target="../media/image142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30491" cy="527222"/>
          </a:xfrm>
        </p:spPr>
        <p:txBody>
          <a:bodyPr/>
          <a:lstStyle/>
          <a:p>
            <a:r>
              <a:rPr lang="en-GB" dirty="0"/>
              <a:t>6.1) Introduction to hyperbolic functions</a:t>
            </a:r>
          </a:p>
        </p:txBody>
      </p:sp>
    </p:spTree>
    <p:extLst>
      <p:ext uri="{BB962C8B-B14F-4D97-AF65-F5344CB8AC3E}">
        <p14:creationId xmlns:p14="http://schemas.microsoft.com/office/powerpoint/2010/main" val="22613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08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𝑐𝑜𝑠𝑒𝑐h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=                    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08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08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h</m:t>
                          </m:r>
                        </m:fName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𝑠𝑒𝑐h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=                   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08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49540"/>
                <a:ext cx="4572001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9540"/>
                <a:ext cx="4572001" cy="6166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90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>
                    <a:latin typeface="Candara" panose="020E0502030303020204" pitchFamily="34" charset="0"/>
                  </a:rPr>
                  <a:t>Find to 2 decimal places, the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1.8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093428"/>
              </a:xfrm>
              <a:prstGeom prst="rect">
                <a:avLst/>
              </a:prstGeom>
              <a:blipFill>
                <a:blip r:embed="rId2"/>
                <a:stretch>
                  <a:fillRect l="-1333" t="-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to 2 decimal places, the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0.8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093428"/>
              </a:xfrm>
              <a:prstGeom prst="rect">
                <a:avLst/>
              </a:prstGeom>
              <a:blipFill>
                <a:blip r:embed="rId3"/>
                <a:stretch>
                  <a:fillRect l="-1467" t="-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55651"/>
                <a:ext cx="4572001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10.02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1.54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0.66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55651"/>
                <a:ext cx="4572001" cy="37856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0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093428"/>
              </a:xfrm>
              <a:prstGeom prst="rect">
                <a:avLst/>
              </a:prstGeom>
              <a:blipFill>
                <a:blip r:embed="rId2"/>
                <a:stretch>
                  <a:fillRect l="-1333" t="-894" b="-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0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093428"/>
              </a:xfrm>
              <a:prstGeom prst="rect">
                <a:avLst/>
              </a:prstGeom>
              <a:blipFill>
                <a:blip r:embed="rId3"/>
                <a:stretch>
                  <a:fillRect l="-1467" t="-894" b="-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55651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55651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48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Find, to two decimal places,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 </a:t>
                </a:r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Find, to two decimal places,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for which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9534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=2.31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9534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24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by using the exponential definition and state the range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by using the exponential definition and state the range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43091F-6144-4B0D-A96C-74B35CCC840E}"/>
                  </a:ext>
                </a:extLst>
              </p:cNvPr>
              <p:cNvSpPr/>
              <p:nvPr/>
            </p:nvSpPr>
            <p:spPr>
              <a:xfrm>
                <a:off x="4577016" y="496123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43091F-6144-4B0D-A96C-74B35CCC84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96123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F08F2F3-DBA1-4BD9-A318-11919BA43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1673" y="1477328"/>
            <a:ext cx="3667636" cy="34199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F50293-031F-468E-A8B7-E111DED1AD8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7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By using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sketch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𝑐𝑜𝑠𝑒𝑐h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r="-267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By using 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Sketch 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𝑠𝑒𝑐h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 r="-1467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3273D7-B649-43B2-8622-6BD197C79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108" y="1348034"/>
            <a:ext cx="4066233" cy="12315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48171A9-38B5-48E9-9398-3199E7E4F7A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2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stating the asymptote equations of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stating the asymptote equations of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536496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Asymptotes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536496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A2DAA773-37B9-4F03-B018-5F34DE9D81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4833" y="1493032"/>
            <a:ext cx="4106936" cy="37369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481577-6087-4543-8B0B-4BE1E01810B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7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the same diagram sketch the graphs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On the same diagram sketch the graphs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cosh</m:t>
                        </m:r>
                      </m:fName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A1A63B1-65A7-4DE7-A2B4-BC1D8F6EC5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7106" y="1235962"/>
            <a:ext cx="3812514" cy="51603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59C295-F523-411B-8DD0-113F71372A1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5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9923</TotalTime>
  <Words>541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6.1) Introduction to hyperbolic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553</cp:revision>
  <dcterms:created xsi:type="dcterms:W3CDTF">2020-05-18T02:11:06Z</dcterms:created>
  <dcterms:modified xsi:type="dcterms:W3CDTF">2021-08-29T22:48:05Z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