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43.png"/><Relationship Id="rId3" Type="http://schemas.openxmlformats.org/officeDocument/2006/relationships/image" Target="../media/image133.png"/><Relationship Id="rId7" Type="http://schemas.openxmlformats.org/officeDocument/2006/relationships/image" Target="../media/image136.png"/><Relationship Id="rId12" Type="http://schemas.openxmlformats.org/officeDocument/2006/relationships/image" Target="../media/image142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1.png"/><Relationship Id="rId5" Type="http://schemas.openxmlformats.org/officeDocument/2006/relationships/image" Target="../media/image137.png"/><Relationship Id="rId15" Type="http://schemas.openxmlformats.org/officeDocument/2006/relationships/image" Target="../media/image145.png"/><Relationship Id="rId10" Type="http://schemas.openxmlformats.org/officeDocument/2006/relationships/image" Target="../media/image140.png"/><Relationship Id="rId4" Type="http://schemas.openxmlformats.org/officeDocument/2006/relationships/image" Target="../media/image134.png"/><Relationship Id="rId9" Type="http://schemas.openxmlformats.org/officeDocument/2006/relationships/image" Target="../media/image139.png"/><Relationship Id="rId14" Type="http://schemas.openxmlformats.org/officeDocument/2006/relationships/image" Target="../media/image14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png"/><Relationship Id="rId7" Type="http://schemas.openxmlformats.org/officeDocument/2006/relationships/image" Target="../media/image146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1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6200775" y="1504950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  <a:blipFill>
                <a:blip r:embed="rId2"/>
                <a:stretch>
                  <a:fillRect t="-1068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471815" y="1280475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22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6190976" y="1488349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299970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blipFill>
                <a:blip r:embed="rId3"/>
                <a:stretch>
                  <a:fillRect l="-3057" t="-2439" r="-87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88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6274" y="3143250"/>
            <a:ext cx="4095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a) Most pens are around 10-15cm long so anything in this range would be sensible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8036" r="-62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4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6200775" y="1504950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  <a:blipFill>
                <a:blip r:embed="rId2"/>
                <a:stretch>
                  <a:fillRect t="-1068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471815" y="1280475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22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6190976" y="1488349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299970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blipFill>
                <a:blip r:embed="rId3"/>
                <a:stretch>
                  <a:fillRect l="-3057" t="-2439" r="-87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88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8036" r="-62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blipFill>
                <a:blip r:embed="rId5"/>
                <a:stretch>
                  <a:fillRect l="-2811" t="-2439" r="-80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264829" y="26557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21954" y="130315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67175" y="3143250"/>
            <a:ext cx="4791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Note that we are rotating about the y-axis, and the horizontal limits will be 0 and 10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81669" y="3733800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669" y="3733800"/>
                <a:ext cx="1366656" cy="5584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713251" y="4073706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29424" y="3951962"/>
                <a:ext cx="220027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(we can rearrange the formula to get this, and we will not need to do any squaring!)</a:t>
                </a:r>
              </a:p>
            </p:txBody>
          </p:sp>
        </mc:Choice>
        <mc:Fallback xmlns="">
          <p:sp>
            <p:nvSpPr>
              <p:cNvPr id="32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29424" y="3951962"/>
                <a:ext cx="2200275" cy="830997"/>
              </a:xfrm>
              <a:prstGeom prst="rect">
                <a:avLst/>
              </a:prstGeom>
              <a:blipFill>
                <a:blip r:embed="rId9"/>
                <a:stretch>
                  <a:fillRect r="-1108" b="-43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18090" y="1301387"/>
                <a:ext cx="12786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=10−100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90" y="1301387"/>
                <a:ext cx="1278683" cy="215444"/>
              </a:xfrm>
              <a:prstGeom prst="rect">
                <a:avLst/>
              </a:prstGeom>
              <a:blipFill>
                <a:blip r:embed="rId10"/>
                <a:stretch>
                  <a:fillRect l="-2857" r="-47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37090" y="1682387"/>
                <a:ext cx="12786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90" y="1682387"/>
                <a:ext cx="1278683" cy="215444"/>
              </a:xfrm>
              <a:prstGeom prst="rect">
                <a:avLst/>
              </a:prstGeom>
              <a:blipFill>
                <a:blip r:embed="rId11"/>
                <a:stretch>
                  <a:fillRect l="-2857" r="-2381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22840" y="1996712"/>
                <a:ext cx="117461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840" y="1996712"/>
                <a:ext cx="1174617" cy="404726"/>
              </a:xfrm>
              <a:prstGeom prst="rect">
                <a:avLst/>
              </a:prstGeom>
              <a:blipFill>
                <a:blip r:embed="rId12"/>
                <a:stretch>
                  <a:fillRect l="-2083" t="-1515" r="-312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72144" y="4391025"/>
                <a:ext cx="2348592" cy="5609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144" y="4391025"/>
                <a:ext cx="2348592" cy="5609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72144" y="5133975"/>
                <a:ext cx="1758494" cy="65960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200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144" y="5133975"/>
                <a:ext cx="1758494" cy="659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72144" y="5953125"/>
                <a:ext cx="575414" cy="4184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144" y="5953125"/>
                <a:ext cx="575414" cy="418448"/>
              </a:xfrm>
              <a:prstGeom prst="rect">
                <a:avLst/>
              </a:prstGeom>
              <a:blipFill>
                <a:blip r:embed="rId15"/>
                <a:stretch>
                  <a:fillRect l="-8511" r="-6383" b="-16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665626" y="4769031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24" y="4847312"/>
            <a:ext cx="1695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084601" y="5502456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1724" y="5542637"/>
            <a:ext cx="24288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 (you need to show this)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10321" y="1962694"/>
            <a:ext cx="1228454" cy="4947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067571" y="3877219"/>
            <a:ext cx="295004" cy="2756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296170" y="4401094"/>
            <a:ext cx="876029" cy="5519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9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1" grpId="0"/>
      <p:bldP spid="23" grpId="0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blipFill>
                <a:blip r:embed="rId2"/>
                <a:stretch>
                  <a:fillRect l="-2811" t="-2439" r="-80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 14"/>
          <p:cNvSpPr/>
          <p:nvPr/>
        </p:nvSpPr>
        <p:spPr>
          <a:xfrm>
            <a:off x="6200775" y="1504950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  <a:blipFill>
                <a:blip r:embed="rId3"/>
                <a:stretch>
                  <a:fillRect t="-1068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471815" y="1280475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22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6190976" y="1488349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299970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88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8036" r="-62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264829" y="26557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21954" y="130315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3557769" y="5200650"/>
                <a:ext cx="588494" cy="4220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769" y="5200650"/>
                <a:ext cx="588494" cy="422039"/>
              </a:xfrm>
              <a:prstGeom prst="rect">
                <a:avLst/>
              </a:prstGeom>
              <a:blipFill>
                <a:blip r:embed="rId7"/>
                <a:stretch>
                  <a:fillRect l="-8333" r="-5208" b="-1594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4" y="5780762"/>
            <a:ext cx="37147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It is unlikely that the cross-section of the pen will match the curve exactly, the pen might have other parts to it that affect the shape etc…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14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BF06C2-ACA0-4932-A70F-79231AC054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65AD7A-3ED6-43E7-B9D4-11D69C100C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04376A-150F-4AF8-AC2A-7D92F3EF9D7B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809</Words>
  <Application>Microsoft Office PowerPoint</Application>
  <PresentationFormat>On-screen Show (4:3)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98</cp:revision>
  <dcterms:created xsi:type="dcterms:W3CDTF">2017-08-14T15:35:38Z</dcterms:created>
  <dcterms:modified xsi:type="dcterms:W3CDTF">2021-08-27T06:47:33Z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