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14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2.png"/><Relationship Id="rId2" Type="http://schemas.openxmlformats.org/officeDocument/2006/relationships/image" Target="../media/image3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5.png"/><Relationship Id="rId2" Type="http://schemas.openxmlformats.org/officeDocument/2006/relationships/image" Target="../media/image34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8380520" cy="527222"/>
          </a:xfrm>
        </p:spPr>
        <p:txBody>
          <a:bodyPr/>
          <a:lstStyle/>
          <a:p>
            <a:r>
              <a:rPr lang="en-GB" dirty="0"/>
              <a:t>5.4) Modelling with volumes of revolution</a:t>
            </a:r>
          </a:p>
        </p:txBody>
      </p:sp>
    </p:spTree>
    <p:extLst>
      <p:ext uri="{BB962C8B-B14F-4D97-AF65-F5344CB8AC3E}">
        <p14:creationId xmlns:p14="http://schemas.microsoft.com/office/powerpoint/2010/main" val="53290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manufacturer wants to cast a prototype for a new design for a lightbulb out of glass. A region is used as a model for the cross-section of the lightbulb. The region is bounded by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and the curve with equation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−60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will be rotated around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Each unit on the coordinate axes represents 1cm.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Suggest a suitable value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your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estimate the volume of glass needed to make the prototype.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one limitation of this model.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2246769"/>
              </a:xfrm>
              <a:prstGeom prst="rect">
                <a:avLst/>
              </a:prstGeom>
              <a:blipFill>
                <a:blip r:embed="rId2"/>
                <a:stretch>
                  <a:fillRect l="-400" t="-543"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manufacturer wants to cast a prototype for a new design for a pen barrel out of solid resin. A region is used as a model for the cross-section of the pen barrel. The region is bounded by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and the curve with equation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−100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will be rotated around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Each unit on the coordinate axes represents 1cm.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Suggest a suitable value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Use your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estimate the volume of resin needed to make the prototype.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State one limitation of this model.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246769"/>
              </a:xfrm>
              <a:prstGeom prst="rect">
                <a:avLst/>
              </a:prstGeom>
              <a:blipFill>
                <a:blip r:embed="rId3"/>
                <a:stretch>
                  <a:fillRect l="-400" t="-271" r="-400" b="-1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651267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 (10≤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≤15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sensible)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1.57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The cross-section of the pen unlikely to match the curve exactly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51267"/>
                <a:ext cx="4572000" cy="1077218"/>
              </a:xfrm>
              <a:prstGeom prst="rect">
                <a:avLst/>
              </a:prstGeom>
              <a:blipFill>
                <a:blip r:embed="rId4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86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3641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integration to show that the volume of a cylinder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Use integration to show that the volume of a sphere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3641638"/>
              </a:xfrm>
              <a:prstGeom prst="rect">
                <a:avLst/>
              </a:prstGeom>
              <a:blipFill>
                <a:blip r:embed="rId2"/>
                <a:stretch>
                  <a:fillRect l="-667" t="-5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87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Use integration to show that the volume of a cone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87496"/>
              </a:xfrm>
              <a:prstGeom prst="rect">
                <a:avLst/>
              </a:prstGeom>
              <a:blipFill>
                <a:blip r:embed="rId3"/>
                <a:stretch>
                  <a:fillRect l="-667" t="-2655" r="-267" b="-35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EDA1F6C-08D0-4179-B4E6-945CF5F1BE86}"/>
              </a:ext>
            </a:extLst>
          </p:cNvPr>
          <p:cNvSpPr txBox="1"/>
          <p:nvPr/>
        </p:nvSpPr>
        <p:spPr>
          <a:xfrm>
            <a:off x="4572000" y="970955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73729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757621-486B-4CF1-AF49-5BA2A66F5CF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9868</TotalTime>
  <Words>345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5.4) Modelling with volumes of revolution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548</cp:revision>
  <dcterms:created xsi:type="dcterms:W3CDTF">2020-05-18T02:11:06Z</dcterms:created>
  <dcterms:modified xsi:type="dcterms:W3CDTF">2021-08-28T20:22:13Z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