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C22BC-0037-42F2-99BD-193323B2B0CE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A6678-F242-410C-B12C-7FE2DD7D22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6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0.png"/><Relationship Id="rId3" Type="http://schemas.openxmlformats.org/officeDocument/2006/relationships/image" Target="../media/image2290.png"/><Relationship Id="rId7" Type="http://schemas.openxmlformats.org/officeDocument/2006/relationships/image" Target="../media/image2400.png"/><Relationship Id="rId12" Type="http://schemas.openxmlformats.org/officeDocument/2006/relationships/image" Target="../media/image2450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0.png"/><Relationship Id="rId11" Type="http://schemas.openxmlformats.org/officeDocument/2006/relationships/image" Target="../media/image2440.png"/><Relationship Id="rId5" Type="http://schemas.openxmlformats.org/officeDocument/2006/relationships/image" Target="../media/image2320.png"/><Relationship Id="rId10" Type="http://schemas.openxmlformats.org/officeDocument/2006/relationships/image" Target="../media/image2430.png"/><Relationship Id="rId4" Type="http://schemas.openxmlformats.org/officeDocument/2006/relationships/image" Target="../media/image2300.png"/><Relationship Id="rId9" Type="http://schemas.openxmlformats.org/officeDocument/2006/relationships/image" Target="../media/image24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90.png"/><Relationship Id="rId13" Type="http://schemas.openxmlformats.org/officeDocument/2006/relationships/image" Target="../media/image2490.png"/><Relationship Id="rId18" Type="http://schemas.openxmlformats.org/officeDocument/2006/relationships/image" Target="../media/image2540.png"/><Relationship Id="rId3" Type="http://schemas.openxmlformats.org/officeDocument/2006/relationships/image" Target="../media/image2470.png"/><Relationship Id="rId21" Type="http://schemas.openxmlformats.org/officeDocument/2006/relationships/image" Target="../media/image2570.png"/><Relationship Id="rId7" Type="http://schemas.openxmlformats.org/officeDocument/2006/relationships/image" Target="../media/image2320.png"/><Relationship Id="rId12" Type="http://schemas.openxmlformats.org/officeDocument/2006/relationships/image" Target="../media/image2480.png"/><Relationship Id="rId17" Type="http://schemas.openxmlformats.org/officeDocument/2006/relationships/image" Target="../media/image2530.png"/><Relationship Id="rId2" Type="http://schemas.openxmlformats.org/officeDocument/2006/relationships/image" Target="../media/image2460.png"/><Relationship Id="rId16" Type="http://schemas.openxmlformats.org/officeDocument/2006/relationships/image" Target="../media/image2520.png"/><Relationship Id="rId20" Type="http://schemas.openxmlformats.org/officeDocument/2006/relationships/image" Target="../media/image25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0.png"/><Relationship Id="rId11" Type="http://schemas.openxmlformats.org/officeDocument/2006/relationships/image" Target="../media/image2450.png"/><Relationship Id="rId5" Type="http://schemas.openxmlformats.org/officeDocument/2006/relationships/image" Target="../media/image2290.png"/><Relationship Id="rId15" Type="http://schemas.openxmlformats.org/officeDocument/2006/relationships/image" Target="../media/image2510.png"/><Relationship Id="rId10" Type="http://schemas.openxmlformats.org/officeDocument/2006/relationships/image" Target="../media/image2440.png"/><Relationship Id="rId19" Type="http://schemas.openxmlformats.org/officeDocument/2006/relationships/image" Target="../media/image2550.png"/><Relationship Id="rId4" Type="http://schemas.openxmlformats.org/officeDocument/2006/relationships/image" Target="../media/image2240.png"/><Relationship Id="rId9" Type="http://schemas.openxmlformats.org/officeDocument/2006/relationships/image" Target="../media/image2400.png"/><Relationship Id="rId14" Type="http://schemas.openxmlformats.org/officeDocument/2006/relationships/image" Target="../media/image250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3.png"/><Relationship Id="rId3" Type="http://schemas.openxmlformats.org/officeDocument/2006/relationships/image" Target="../media/image2240.png"/><Relationship Id="rId7" Type="http://schemas.openxmlformats.org/officeDocument/2006/relationships/image" Target="../media/image26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10.png"/><Relationship Id="rId5" Type="http://schemas.openxmlformats.org/officeDocument/2006/relationships/image" Target="../media/image2600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8.png"/><Relationship Id="rId3" Type="http://schemas.openxmlformats.org/officeDocument/2006/relationships/image" Target="../media/image264.png"/><Relationship Id="rId7" Type="http://schemas.openxmlformats.org/officeDocument/2006/relationships/image" Target="../media/image267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6.png"/><Relationship Id="rId5" Type="http://schemas.openxmlformats.org/officeDocument/2006/relationships/image" Target="../media/image265.png"/><Relationship Id="rId4" Type="http://schemas.openxmlformats.org/officeDocument/2006/relationships/image" Target="../media/image2610.png"/><Relationship Id="rId9" Type="http://schemas.openxmlformats.org/officeDocument/2006/relationships/image" Target="../media/image26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2.png"/><Relationship Id="rId13" Type="http://schemas.openxmlformats.org/officeDocument/2006/relationships/image" Target="../media/image277.png"/><Relationship Id="rId3" Type="http://schemas.openxmlformats.org/officeDocument/2006/relationships/image" Target="../media/image264.png"/><Relationship Id="rId7" Type="http://schemas.openxmlformats.org/officeDocument/2006/relationships/image" Target="../media/image271.png"/><Relationship Id="rId12" Type="http://schemas.openxmlformats.org/officeDocument/2006/relationships/image" Target="../media/image276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11" Type="http://schemas.openxmlformats.org/officeDocument/2006/relationships/image" Target="../media/image275.png"/><Relationship Id="rId5" Type="http://schemas.openxmlformats.org/officeDocument/2006/relationships/image" Target="../media/image265.png"/><Relationship Id="rId10" Type="http://schemas.openxmlformats.org/officeDocument/2006/relationships/image" Target="../media/image274.png"/><Relationship Id="rId4" Type="http://schemas.openxmlformats.org/officeDocument/2006/relationships/image" Target="../media/image2610.png"/><Relationship Id="rId9" Type="http://schemas.openxmlformats.org/officeDocument/2006/relationships/image" Target="../media/image27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6.png"/><Relationship Id="rId3" Type="http://schemas.openxmlformats.org/officeDocument/2006/relationships/image" Target="../media/image264.png"/><Relationship Id="rId7" Type="http://schemas.openxmlformats.org/officeDocument/2006/relationships/image" Target="../media/image271.png"/><Relationship Id="rId12" Type="http://schemas.openxmlformats.org/officeDocument/2006/relationships/image" Target="../media/image280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11" Type="http://schemas.openxmlformats.org/officeDocument/2006/relationships/image" Target="../media/image279.png"/><Relationship Id="rId5" Type="http://schemas.openxmlformats.org/officeDocument/2006/relationships/image" Target="../media/image265.png"/><Relationship Id="rId10" Type="http://schemas.openxmlformats.org/officeDocument/2006/relationships/image" Target="../media/image278.png"/><Relationship Id="rId4" Type="http://schemas.openxmlformats.org/officeDocument/2006/relationships/image" Target="../media/image2610.png"/><Relationship Id="rId9" Type="http://schemas.openxmlformats.org/officeDocument/2006/relationships/image" Target="../media/image27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4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4.png"/><Relationship Id="rId5" Type="http://schemas.openxmlformats.org/officeDocument/2006/relationships/image" Target="../media/image282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2.png"/><Relationship Id="rId3" Type="http://schemas.openxmlformats.org/officeDocument/2006/relationships/image" Target="../media/image2240.png"/><Relationship Id="rId7" Type="http://schemas.openxmlformats.org/officeDocument/2006/relationships/image" Target="../media/image28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7.png"/><Relationship Id="rId5" Type="http://schemas.openxmlformats.org/officeDocument/2006/relationships/image" Target="../media/image286.png"/><Relationship Id="rId4" Type="http://schemas.openxmlformats.org/officeDocument/2006/relationships/image" Target="../media/image285.png"/><Relationship Id="rId9" Type="http://schemas.openxmlformats.org/officeDocument/2006/relationships/image" Target="../media/image28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png"/><Relationship Id="rId2" Type="http://schemas.openxmlformats.org/officeDocument/2006/relationships/image" Target="../media/image2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8.png"/><Relationship Id="rId5" Type="http://schemas.openxmlformats.org/officeDocument/2006/relationships/image" Target="../media/image227.png"/><Relationship Id="rId4" Type="http://schemas.openxmlformats.org/officeDocument/2006/relationships/image" Target="../media/image22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4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4.png"/><Relationship Id="rId4" Type="http://schemas.openxmlformats.org/officeDocument/2006/relationships/image" Target="../media/image28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4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4.png"/><Relationship Id="rId4" Type="http://schemas.openxmlformats.org/officeDocument/2006/relationships/image" Target="../media/image28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1.png"/><Relationship Id="rId3" Type="http://schemas.openxmlformats.org/officeDocument/2006/relationships/image" Target="../media/image2240.png"/><Relationship Id="rId7" Type="http://schemas.openxmlformats.org/officeDocument/2006/relationships/image" Target="../media/image29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9.png"/><Relationship Id="rId11" Type="http://schemas.openxmlformats.org/officeDocument/2006/relationships/image" Target="../media/image294.png"/><Relationship Id="rId5" Type="http://schemas.openxmlformats.org/officeDocument/2006/relationships/image" Target="../media/image284.png"/><Relationship Id="rId10" Type="http://schemas.openxmlformats.org/officeDocument/2006/relationships/image" Target="../media/image293.png"/><Relationship Id="rId4" Type="http://schemas.openxmlformats.org/officeDocument/2006/relationships/image" Target="../media/image282.png"/><Relationship Id="rId9" Type="http://schemas.openxmlformats.org/officeDocument/2006/relationships/image" Target="../media/image29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13" Type="http://schemas.openxmlformats.org/officeDocument/2006/relationships/image" Target="../media/image305.png"/><Relationship Id="rId3" Type="http://schemas.openxmlformats.org/officeDocument/2006/relationships/image" Target="../media/image295.png"/><Relationship Id="rId7" Type="http://schemas.openxmlformats.org/officeDocument/2006/relationships/image" Target="../media/image299.png"/><Relationship Id="rId12" Type="http://schemas.openxmlformats.org/officeDocument/2006/relationships/image" Target="../media/image304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8.png"/><Relationship Id="rId11" Type="http://schemas.openxmlformats.org/officeDocument/2006/relationships/image" Target="../media/image303.png"/><Relationship Id="rId5" Type="http://schemas.openxmlformats.org/officeDocument/2006/relationships/image" Target="../media/image297.png"/><Relationship Id="rId10" Type="http://schemas.openxmlformats.org/officeDocument/2006/relationships/image" Target="../media/image302.png"/><Relationship Id="rId4" Type="http://schemas.openxmlformats.org/officeDocument/2006/relationships/image" Target="../media/image296.png"/><Relationship Id="rId9" Type="http://schemas.openxmlformats.org/officeDocument/2006/relationships/image" Target="../media/image301.png"/><Relationship Id="rId14" Type="http://schemas.openxmlformats.org/officeDocument/2006/relationships/image" Target="../media/image30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13" Type="http://schemas.openxmlformats.org/officeDocument/2006/relationships/image" Target="../media/image310.png"/><Relationship Id="rId3" Type="http://schemas.openxmlformats.org/officeDocument/2006/relationships/image" Target="../media/image295.png"/><Relationship Id="rId7" Type="http://schemas.openxmlformats.org/officeDocument/2006/relationships/image" Target="../media/image299.png"/><Relationship Id="rId12" Type="http://schemas.openxmlformats.org/officeDocument/2006/relationships/image" Target="../media/image309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8.png"/><Relationship Id="rId11" Type="http://schemas.openxmlformats.org/officeDocument/2006/relationships/image" Target="../media/image308.png"/><Relationship Id="rId5" Type="http://schemas.openxmlformats.org/officeDocument/2006/relationships/image" Target="../media/image297.png"/><Relationship Id="rId15" Type="http://schemas.openxmlformats.org/officeDocument/2006/relationships/image" Target="../media/image312.png"/><Relationship Id="rId10" Type="http://schemas.openxmlformats.org/officeDocument/2006/relationships/image" Target="../media/image307.png"/><Relationship Id="rId4" Type="http://schemas.openxmlformats.org/officeDocument/2006/relationships/image" Target="../media/image296.png"/><Relationship Id="rId9" Type="http://schemas.openxmlformats.org/officeDocument/2006/relationships/image" Target="../media/image305.png"/><Relationship Id="rId14" Type="http://schemas.openxmlformats.org/officeDocument/2006/relationships/image" Target="../media/image31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png"/><Relationship Id="rId3" Type="http://schemas.openxmlformats.org/officeDocument/2006/relationships/image" Target="../media/image296.png"/><Relationship Id="rId7" Type="http://schemas.openxmlformats.org/officeDocument/2006/relationships/image" Target="../media/image313.png"/><Relationship Id="rId12" Type="http://schemas.openxmlformats.org/officeDocument/2006/relationships/image" Target="../media/image317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5.png"/><Relationship Id="rId11" Type="http://schemas.openxmlformats.org/officeDocument/2006/relationships/image" Target="../media/image316.png"/><Relationship Id="rId5" Type="http://schemas.openxmlformats.org/officeDocument/2006/relationships/image" Target="../media/image300.png"/><Relationship Id="rId10" Type="http://schemas.openxmlformats.org/officeDocument/2006/relationships/image" Target="../media/image315.png"/><Relationship Id="rId4" Type="http://schemas.openxmlformats.org/officeDocument/2006/relationships/image" Target="../media/image299.png"/><Relationship Id="rId9" Type="http://schemas.openxmlformats.org/officeDocument/2006/relationships/image" Target="../media/image31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8.png"/><Relationship Id="rId13" Type="http://schemas.openxmlformats.org/officeDocument/2006/relationships/image" Target="../media/image323.png"/><Relationship Id="rId3" Type="http://schemas.openxmlformats.org/officeDocument/2006/relationships/image" Target="../media/image296.png"/><Relationship Id="rId7" Type="http://schemas.openxmlformats.org/officeDocument/2006/relationships/image" Target="../media/image313.png"/><Relationship Id="rId12" Type="http://schemas.openxmlformats.org/officeDocument/2006/relationships/image" Target="../media/image322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5.png"/><Relationship Id="rId11" Type="http://schemas.openxmlformats.org/officeDocument/2006/relationships/image" Target="../media/image321.png"/><Relationship Id="rId5" Type="http://schemas.openxmlformats.org/officeDocument/2006/relationships/image" Target="../media/image300.png"/><Relationship Id="rId10" Type="http://schemas.openxmlformats.org/officeDocument/2006/relationships/image" Target="../media/image320.png"/><Relationship Id="rId4" Type="http://schemas.openxmlformats.org/officeDocument/2006/relationships/image" Target="../media/image299.png"/><Relationship Id="rId9" Type="http://schemas.openxmlformats.org/officeDocument/2006/relationships/image" Target="../media/image31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7.png"/><Relationship Id="rId3" Type="http://schemas.openxmlformats.org/officeDocument/2006/relationships/image" Target="../media/image305.png"/><Relationship Id="rId7" Type="http://schemas.openxmlformats.org/officeDocument/2006/relationships/image" Target="../media/image326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5.png"/><Relationship Id="rId5" Type="http://schemas.openxmlformats.org/officeDocument/2006/relationships/image" Target="../media/image324.png"/><Relationship Id="rId4" Type="http://schemas.openxmlformats.org/officeDocument/2006/relationships/image" Target="../media/image313.png"/><Relationship Id="rId9" Type="http://schemas.openxmlformats.org/officeDocument/2006/relationships/image" Target="../media/image3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png"/><Relationship Id="rId3" Type="http://schemas.openxmlformats.org/officeDocument/2006/relationships/image" Target="../media/image230.png"/><Relationship Id="rId7" Type="http://schemas.openxmlformats.org/officeDocument/2006/relationships/image" Target="../media/image234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5" Type="http://schemas.openxmlformats.org/officeDocument/2006/relationships/image" Target="../media/image232.png"/><Relationship Id="rId4" Type="http://schemas.openxmlformats.org/officeDocument/2006/relationships/image" Target="../media/image2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41.png"/><Relationship Id="rId3" Type="http://schemas.openxmlformats.org/officeDocument/2006/relationships/image" Target="../media/image230.png"/><Relationship Id="rId7" Type="http://schemas.openxmlformats.org/officeDocument/2006/relationships/image" Target="../media/image233.png"/><Relationship Id="rId12" Type="http://schemas.openxmlformats.org/officeDocument/2006/relationships/image" Target="../media/image240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6.png"/><Relationship Id="rId11" Type="http://schemas.openxmlformats.org/officeDocument/2006/relationships/image" Target="../media/image239.png"/><Relationship Id="rId5" Type="http://schemas.openxmlformats.org/officeDocument/2006/relationships/image" Target="../media/image232.png"/><Relationship Id="rId10" Type="http://schemas.openxmlformats.org/officeDocument/2006/relationships/image" Target="../media/image238.png"/><Relationship Id="rId4" Type="http://schemas.openxmlformats.org/officeDocument/2006/relationships/image" Target="../media/image231.png"/><Relationship Id="rId9" Type="http://schemas.openxmlformats.org/officeDocument/2006/relationships/image" Target="../media/image237.png"/><Relationship Id="rId14" Type="http://schemas.openxmlformats.org/officeDocument/2006/relationships/image" Target="../media/image23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37.png"/><Relationship Id="rId3" Type="http://schemas.openxmlformats.org/officeDocument/2006/relationships/image" Target="../media/image242.png"/><Relationship Id="rId7" Type="http://schemas.openxmlformats.org/officeDocument/2006/relationships/image" Target="../media/image233.png"/><Relationship Id="rId12" Type="http://schemas.openxmlformats.org/officeDocument/2006/relationships/image" Target="../media/image246.png"/><Relationship Id="rId2" Type="http://schemas.openxmlformats.org/officeDocument/2006/relationships/image" Target="../media/image229.png"/><Relationship Id="rId16" Type="http://schemas.openxmlformats.org/officeDocument/2006/relationships/image" Target="../media/image2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png"/><Relationship Id="rId11" Type="http://schemas.openxmlformats.org/officeDocument/2006/relationships/image" Target="../media/image245.png"/><Relationship Id="rId5" Type="http://schemas.openxmlformats.org/officeDocument/2006/relationships/image" Target="../media/image231.png"/><Relationship Id="rId15" Type="http://schemas.openxmlformats.org/officeDocument/2006/relationships/image" Target="../media/image235.png"/><Relationship Id="rId10" Type="http://schemas.openxmlformats.org/officeDocument/2006/relationships/image" Target="../media/image244.png"/><Relationship Id="rId4" Type="http://schemas.openxmlformats.org/officeDocument/2006/relationships/image" Target="../media/image230.png"/><Relationship Id="rId9" Type="http://schemas.openxmlformats.org/officeDocument/2006/relationships/image" Target="../media/image243.png"/><Relationship Id="rId14" Type="http://schemas.openxmlformats.org/officeDocument/2006/relationships/image" Target="../media/image24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3.png"/><Relationship Id="rId13" Type="http://schemas.openxmlformats.org/officeDocument/2006/relationships/image" Target="../media/image258.png"/><Relationship Id="rId3" Type="http://schemas.openxmlformats.org/officeDocument/2006/relationships/image" Target="../media/image248.png"/><Relationship Id="rId7" Type="http://schemas.openxmlformats.org/officeDocument/2006/relationships/image" Target="../media/image252.png"/><Relationship Id="rId12" Type="http://schemas.openxmlformats.org/officeDocument/2006/relationships/image" Target="../media/image257.png"/><Relationship Id="rId17" Type="http://schemas.openxmlformats.org/officeDocument/2006/relationships/image" Target="../media/image241.png"/><Relationship Id="rId2" Type="http://schemas.openxmlformats.org/officeDocument/2006/relationships/image" Target="../media/image229.png"/><Relationship Id="rId16" Type="http://schemas.openxmlformats.org/officeDocument/2006/relationships/image" Target="../media/image2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1.png"/><Relationship Id="rId11" Type="http://schemas.openxmlformats.org/officeDocument/2006/relationships/image" Target="../media/image256.png"/><Relationship Id="rId5" Type="http://schemas.openxmlformats.org/officeDocument/2006/relationships/image" Target="../media/image250.png"/><Relationship Id="rId15" Type="http://schemas.openxmlformats.org/officeDocument/2006/relationships/image" Target="../media/image235.png"/><Relationship Id="rId10" Type="http://schemas.openxmlformats.org/officeDocument/2006/relationships/image" Target="../media/image255.png"/><Relationship Id="rId4" Type="http://schemas.openxmlformats.org/officeDocument/2006/relationships/image" Target="../media/image249.png"/><Relationship Id="rId9" Type="http://schemas.openxmlformats.org/officeDocument/2006/relationships/image" Target="../media/image1.png"/><Relationship Id="rId14" Type="http://schemas.openxmlformats.org/officeDocument/2006/relationships/image" Target="../media/image25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0.png"/><Relationship Id="rId5" Type="http://schemas.openxmlformats.org/officeDocument/2006/relationships/image" Target="../media/image2270.png"/><Relationship Id="rId4" Type="http://schemas.openxmlformats.org/officeDocument/2006/relationships/image" Target="../media/image22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50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0.png"/><Relationship Id="rId5" Type="http://schemas.openxmlformats.org/officeDocument/2006/relationships/image" Target="../media/image2300.png"/><Relationship Id="rId4" Type="http://schemas.openxmlformats.org/officeDocument/2006/relationships/image" Target="../media/image229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0.png"/><Relationship Id="rId3" Type="http://schemas.openxmlformats.org/officeDocument/2006/relationships/image" Target="../media/image2290.png"/><Relationship Id="rId7" Type="http://schemas.openxmlformats.org/officeDocument/2006/relationships/image" Target="../media/image2340.png"/><Relationship Id="rId2" Type="http://schemas.openxmlformats.org/officeDocument/2006/relationships/image" Target="../media/image2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0.png"/><Relationship Id="rId11" Type="http://schemas.openxmlformats.org/officeDocument/2006/relationships/image" Target="../media/image2380.png"/><Relationship Id="rId5" Type="http://schemas.openxmlformats.org/officeDocument/2006/relationships/image" Target="../media/image2320.png"/><Relationship Id="rId10" Type="http://schemas.openxmlformats.org/officeDocument/2006/relationships/image" Target="../media/image2370.png"/><Relationship Id="rId4" Type="http://schemas.openxmlformats.org/officeDocument/2006/relationships/image" Target="../media/image2300.png"/><Relationship Id="rId9" Type="http://schemas.openxmlformats.org/officeDocument/2006/relationships/image" Target="../media/image23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503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enclosed by the cardioid with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the graph (you won’t always be asked to do this, but you should do as it helps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visualise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the question…)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43000" y="52578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257800"/>
                <a:ext cx="67140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28800" y="5257800"/>
                <a:ext cx="683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257800"/>
                <a:ext cx="683264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143000" y="4876800"/>
                <a:ext cx="14822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76800"/>
                <a:ext cx="1482265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57600" y="1371600"/>
                <a:ext cx="22098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371600"/>
                <a:ext cx="2209800" cy="557845"/>
              </a:xfrm>
              <a:prstGeom prst="rect">
                <a:avLst/>
              </a:prstGeom>
              <a:blipFill>
                <a:blip r:embed="rId6"/>
                <a:stretch>
                  <a:fillRect l="-20386" t="-151087" r="-4959" b="-2217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05000" y="0"/>
                <a:ext cx="205684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5684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91000" y="4648200"/>
                <a:ext cx="182530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648200"/>
                <a:ext cx="182530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6200" y="5105400"/>
                <a:ext cx="182530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+1=2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105400"/>
                <a:ext cx="182530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33800" y="5486400"/>
                <a:ext cx="19050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86400"/>
                <a:ext cx="1905000" cy="5142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791200" y="4800600"/>
            <a:ext cx="4572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72200" y="4876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5486400" y="5257800"/>
            <a:ext cx="4572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867400" y="5257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7797" y="4055052"/>
            <a:ext cx="5372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replace cos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we can use the formula for cos2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from Pure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57600" y="2057400"/>
                <a:ext cx="28956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057400"/>
                <a:ext cx="2895600" cy="557845"/>
              </a:xfrm>
              <a:prstGeom prst="rect">
                <a:avLst/>
              </a:prstGeom>
              <a:blipFill>
                <a:blip r:embed="rId11"/>
                <a:stretch>
                  <a:fillRect l="-15158" t="-152747" b="-224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81400" y="2743200"/>
                <a:ext cx="2667000" cy="5653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743200"/>
                <a:ext cx="2667000" cy="565348"/>
              </a:xfrm>
              <a:prstGeom prst="rect">
                <a:avLst/>
              </a:prstGeom>
              <a:blipFill>
                <a:blip r:embed="rId12"/>
                <a:stretch>
                  <a:fillRect l="-14416" t="-149462" b="-2182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169723" y="1500249"/>
            <a:ext cx="506681" cy="2810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203369" y="2068285"/>
            <a:ext cx="983675" cy="4967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835727" y="5498275"/>
            <a:ext cx="1686299" cy="4967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311734" y="1687285"/>
            <a:ext cx="504701" cy="6521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799611" y="1870364"/>
            <a:ext cx="13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6250378" y="2362200"/>
            <a:ext cx="504701" cy="6521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726380" y="2553195"/>
            <a:ext cx="1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80164" y="3388425"/>
            <a:ext cx="4256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think about actually Integrating!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15DF2B57-48E0-475C-92D5-5D6A4428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3E4BBC5-36E3-4390-AB81-08ADD19BEC2C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6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2" grpId="1"/>
      <p:bldP spid="13" grpId="0"/>
      <p:bldP spid="13" grpId="1"/>
      <p:bldP spid="14" grpId="0"/>
      <p:bldP spid="14" grpId="1"/>
      <p:bldP spid="15" grpId="0" animBg="1"/>
      <p:bldP spid="15" grpId="1" animBg="1"/>
      <p:bldP spid="16" grpId="0"/>
      <p:bldP spid="16" grpId="1"/>
      <p:bldP spid="17" grpId="0" animBg="1"/>
      <p:bldP spid="17" grpId="1" animBg="1"/>
      <p:bldP spid="18" grpId="0"/>
      <p:bldP spid="18" grpId="1"/>
      <p:bldP spid="19" grpId="0"/>
      <p:bldP spid="19" grpId="1"/>
      <p:bldP spid="20" grpId="0"/>
      <p:bldP spid="21" grpId="0"/>
      <p:bldP spid="6" grpId="0" animBg="1"/>
      <p:bldP spid="6" grpId="1" animBg="1"/>
      <p:bldP spid="24" grpId="0" animBg="1"/>
      <p:bldP spid="24" grpId="1" animBg="1"/>
      <p:bldP spid="25" grpId="0" animBg="1"/>
      <p:bldP spid="25" grpId="1" animBg="1"/>
      <p:bldP spid="25" grpId="2" animBg="1"/>
      <p:bldP spid="26" grpId="0" animBg="1"/>
      <p:bldP spid="30" grpId="0"/>
      <p:bldP spid="31" grpId="0" animBg="1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51564" y="4427516"/>
                <a:ext cx="3142462" cy="691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/>
                                </m:mr>
                              </m:m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                          </m:t>
                              </m:r>
                            </m:e>
                          </m:d>
                        </m:e>
                        <m:sub/>
                        <m:sup/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564" y="4427516"/>
                <a:ext cx="3142462" cy="691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4171" y="4524497"/>
                <a:ext cx="1339661" cy="522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</m:m>
                          <m:r>
                            <a:rPr lang="en-US" sz="1600" b="0" i="1" smtClean="0">
                              <a:latin typeface="Cambria Math"/>
                            </a:rPr>
                            <m:t>               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171" y="4524497"/>
                <a:ext cx="1339661" cy="5225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enclosed by the cardioid with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the graph (you won’t always be asked to do this, but you should do as it helps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visualise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the question…)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43000" y="52578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257800"/>
                <a:ext cx="67140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28800" y="5257800"/>
                <a:ext cx="683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257800"/>
                <a:ext cx="683264" cy="307777"/>
              </a:xfrm>
              <a:prstGeom prst="rect">
                <a:avLst/>
              </a:prstGeom>
              <a:blipFill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143000" y="4876800"/>
                <a:ext cx="14822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76800"/>
                <a:ext cx="1482265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57600" y="1371600"/>
                <a:ext cx="22098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371600"/>
                <a:ext cx="2209800" cy="557845"/>
              </a:xfrm>
              <a:prstGeom prst="rect">
                <a:avLst/>
              </a:prstGeom>
              <a:blipFill>
                <a:blip r:embed="rId8"/>
                <a:stretch>
                  <a:fillRect l="-20386" t="-151087" r="-4959" b="-2217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05000" y="0"/>
                <a:ext cx="205684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5684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57600" y="2057400"/>
                <a:ext cx="28956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057400"/>
                <a:ext cx="2895600" cy="557845"/>
              </a:xfrm>
              <a:prstGeom prst="rect">
                <a:avLst/>
              </a:prstGeom>
              <a:blipFill>
                <a:blip r:embed="rId10"/>
                <a:stretch>
                  <a:fillRect l="-15158" t="-152747" b="-224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81400" y="2743200"/>
                <a:ext cx="2667000" cy="5653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743200"/>
                <a:ext cx="2667000" cy="565348"/>
              </a:xfrm>
              <a:prstGeom prst="rect">
                <a:avLst/>
              </a:prstGeom>
              <a:blipFill>
                <a:blip r:embed="rId11"/>
                <a:stretch>
                  <a:fillRect l="-14416" t="-149462" b="-2182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311734" y="1687285"/>
            <a:ext cx="504701" cy="6521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799611" y="1870364"/>
            <a:ext cx="13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6250378" y="2362200"/>
            <a:ext cx="504701" cy="6521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726380" y="2553195"/>
            <a:ext cx="1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5951517" y="3072740"/>
            <a:ext cx="484910" cy="834242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472052" y="3026228"/>
            <a:ext cx="2671948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 with respect to </a:t>
            </a:r>
            <a:r>
              <a:rPr lang="el-GR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, u</a:t>
            </a:r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sing the ‘standard patterns’ technique</a:t>
            </a:r>
          </a:p>
          <a:p>
            <a:pPr marL="171450" indent="-171450" algn="ctr">
              <a:buFont typeface="Wingdings"/>
              <a:buChar char="à"/>
            </a:pPr>
            <a:endParaRPr lang="en-US" sz="105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05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 Think about what would differentiate to give these, then adjust it to give the correct coefficient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15047" y="3750624"/>
                <a:ext cx="45819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047" y="3750624"/>
                <a:ext cx="45819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05944" y="3631870"/>
                <a:ext cx="46031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4" y="3631870"/>
                <a:ext cx="460318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88972" y="3736770"/>
                <a:ext cx="8471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972" y="3736770"/>
                <a:ext cx="84715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52011" y="3627912"/>
                <a:ext cx="10064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011" y="3627912"/>
                <a:ext cx="1006429" cy="495649"/>
              </a:xfrm>
              <a:prstGeom prst="rect">
                <a:avLst/>
              </a:prstGeom>
              <a:blipFill>
                <a:blip r:embed="rId1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13068" y="4686796"/>
                <a:ext cx="45819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068" y="4686796"/>
                <a:ext cx="45819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22718" y="4520542"/>
                <a:ext cx="109132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+0+0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718" y="4520542"/>
                <a:ext cx="1091324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69725" y="4522517"/>
                <a:ext cx="1527726" cy="522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</m:m>
                          <m:r>
                            <a:rPr lang="en-US" sz="1600" b="0" i="1" smtClean="0">
                              <a:latin typeface="Cambria Math"/>
                            </a:rPr>
                            <m:t>               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725" y="4522517"/>
                <a:ext cx="1527726" cy="52257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45778" y="4637316"/>
                <a:ext cx="9517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0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+0+0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778" y="4637316"/>
                <a:ext cx="95173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6495802" y="4032662"/>
            <a:ext cx="484910" cy="834242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902530" y="4286992"/>
            <a:ext cx="2087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and 0 in separately, 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6493821" y="4921332"/>
            <a:ext cx="488869" cy="68382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959927" y="5130141"/>
            <a:ext cx="1020291" cy="275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64283" y="5302334"/>
                <a:ext cx="545276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283" y="5302334"/>
                <a:ext cx="545276" cy="54226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669475" y="5852556"/>
            <a:ext cx="5153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Show full workings, even if it takes a while. It is very easy to make mistakes here!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41669" y="3574472"/>
                <a:ext cx="2383025" cy="6445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/>
                                </m:mr>
                              </m:m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            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669" y="3574472"/>
                <a:ext cx="2383025" cy="64453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タイトル 1">
            <a:extLst>
              <a:ext uri="{FF2B5EF4-FFF2-40B4-BE49-F238E27FC236}">
                <a16:creationId xmlns:a16="http://schemas.microsoft.com/office/drawing/2014/main" id="{715356F7-B107-4525-A19E-5CC3E9A7D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F9159F1-202A-4CE9-9F1F-D72071FAAEB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01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8" grpId="0"/>
      <p:bldP spid="34" grpId="0" animBg="1"/>
      <p:bldP spid="36" grpId="0"/>
      <p:bldP spid="38" grpId="0"/>
      <p:bldP spid="39" grpId="0"/>
      <p:bldP spid="40" grpId="0"/>
      <p:bldP spid="41" grpId="0"/>
      <p:bldP spid="43" grpId="0"/>
      <p:bldP spid="46" grpId="0"/>
      <p:bldP spid="50" grpId="0"/>
      <p:bldP spid="51" grpId="0" animBg="1"/>
      <p:bldP spid="52" grpId="0"/>
      <p:bldP spid="54" grpId="0" animBg="1"/>
      <p:bldP spid="55" grpId="0"/>
      <p:bldP spid="56" grpId="0"/>
      <p:bldP spid="57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37707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of </a:t>
            </a:r>
            <a:r>
              <a:rPr lang="en-US" sz="1400" u="sng" dirty="0">
                <a:latin typeface="Comic Sans MS" panose="030F0702030302020204" pitchFamily="66" charset="0"/>
              </a:rPr>
              <a:t>one</a:t>
            </a:r>
            <a:r>
              <a:rPr lang="en-US" sz="1400" dirty="0">
                <a:latin typeface="Comic Sans MS" panose="030F0702030302020204" pitchFamily="66" charset="0"/>
              </a:rPr>
              <a:t> loop of the curve with polar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asin4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sketching it…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From the patterns you have seen, you might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recognise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that this will have 4 ‘loops’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088148" y="1311215"/>
            <a:ext cx="239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Think about plotting r = asin4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495800" y="1371600"/>
            <a:ext cx="3616557" cy="1247775"/>
            <a:chOff x="4059246" y="5496823"/>
            <a:chExt cx="3616557" cy="1247775"/>
          </a:xfrm>
        </p:grpSpPr>
        <p:sp>
          <p:nvSpPr>
            <p:cNvPr id="13" name="Line 91"/>
            <p:cNvSpPr>
              <a:spLocks noChangeShapeType="1"/>
            </p:cNvSpPr>
            <p:nvPr/>
          </p:nvSpPr>
          <p:spPr bwMode="auto">
            <a:xfrm>
              <a:off x="4457901" y="6125473"/>
              <a:ext cx="2743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92"/>
            <p:cNvSpPr>
              <a:spLocks noChangeShapeType="1"/>
            </p:cNvSpPr>
            <p:nvPr/>
          </p:nvSpPr>
          <p:spPr bwMode="auto">
            <a:xfrm>
              <a:off x="5143701" y="6049273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93"/>
            <p:cNvSpPr>
              <a:spLocks noChangeShapeType="1"/>
            </p:cNvSpPr>
            <p:nvPr/>
          </p:nvSpPr>
          <p:spPr bwMode="auto">
            <a:xfrm>
              <a:off x="5829501" y="6049273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94"/>
            <p:cNvSpPr>
              <a:spLocks noChangeShapeType="1"/>
            </p:cNvSpPr>
            <p:nvPr/>
          </p:nvSpPr>
          <p:spPr bwMode="auto">
            <a:xfrm>
              <a:off x="6515301" y="6049273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95"/>
            <p:cNvSpPr>
              <a:spLocks noChangeShapeType="1"/>
            </p:cNvSpPr>
            <p:nvPr/>
          </p:nvSpPr>
          <p:spPr bwMode="auto">
            <a:xfrm>
              <a:off x="7201101" y="6049273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131"/>
            <p:cNvSpPr>
              <a:spLocks noChangeShapeType="1"/>
            </p:cNvSpPr>
            <p:nvPr/>
          </p:nvSpPr>
          <p:spPr bwMode="auto">
            <a:xfrm>
              <a:off x="4457901" y="5820673"/>
              <a:ext cx="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136"/>
            <p:cNvSpPr txBox="1">
              <a:spLocks noChangeArrowheads="1"/>
            </p:cNvSpPr>
            <p:nvPr/>
          </p:nvSpPr>
          <p:spPr bwMode="auto">
            <a:xfrm>
              <a:off x="7061427" y="5731627"/>
              <a:ext cx="6143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Sin</a:t>
              </a:r>
              <a:r>
                <a:rPr lang="el-GR" altLang="en-US" sz="1400" dirty="0">
                  <a:latin typeface="Comic Sans MS" pitchFamily="66" charset="0"/>
                </a:rPr>
                <a:t>θ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86368" y="6132876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83292" y="5660723"/>
              <a:ext cx="3285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59246" y="6259690"/>
              <a:ext cx="4632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11646" y="5954890"/>
              <a:ext cx="25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3069" y="6123570"/>
              <a:ext cx="310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00918" y="6142597"/>
              <a:ext cx="4136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Comic Sans MS" panose="030F0702030302020204" pitchFamily="66" charset="0"/>
                </a:rPr>
                <a:t>2</a:t>
              </a:r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Arc 108"/>
            <p:cNvSpPr>
              <a:spLocks/>
            </p:cNvSpPr>
            <p:nvPr/>
          </p:nvSpPr>
          <p:spPr bwMode="auto">
            <a:xfrm>
              <a:off x="5143701" y="5830198"/>
              <a:ext cx="684252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Arc 109"/>
            <p:cNvSpPr>
              <a:spLocks/>
            </p:cNvSpPr>
            <p:nvPr/>
          </p:nvSpPr>
          <p:spPr bwMode="auto">
            <a:xfrm flipH="1" flipV="1">
              <a:off x="5812937" y="5496823"/>
              <a:ext cx="706476" cy="914400"/>
            </a:xfrm>
            <a:custGeom>
              <a:avLst/>
              <a:gdLst>
                <a:gd name="T0" fmla="*/ 0 w 16272"/>
                <a:gd name="T1" fmla="*/ 8975 h 21600"/>
                <a:gd name="T2" fmla="*/ 29171986 w 16272"/>
                <a:gd name="T3" fmla="*/ 12292076 h 21600"/>
                <a:gd name="T4" fmla="*/ 867697 w 16272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72" h="21600" fill="none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</a:path>
                <a:path w="16272" h="21600" stroke="0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  <a:lnTo>
                    <a:pt x="484" y="2160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Arc 110"/>
            <p:cNvSpPr>
              <a:spLocks/>
            </p:cNvSpPr>
            <p:nvPr/>
          </p:nvSpPr>
          <p:spPr bwMode="auto">
            <a:xfrm flipH="1">
              <a:off x="4467425" y="5830198"/>
              <a:ext cx="679489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Arc 111"/>
            <p:cNvSpPr>
              <a:spLocks/>
            </p:cNvSpPr>
            <p:nvPr/>
          </p:nvSpPr>
          <p:spPr bwMode="auto">
            <a:xfrm flipV="1">
              <a:off x="6516200" y="5496823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44679" y="6132765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aseline="30000" dirty="0">
                  <a:latin typeface="Comic Sans MS" panose="030F0702030302020204" pitchFamily="66" charset="0"/>
                </a:rPr>
                <a:t>3</a:t>
              </a:r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505200" y="2514600"/>
            <a:ext cx="556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From the Sine graph, you can see that r will be positive between 0 and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05200" y="28194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 graph repeats, r will also be positive between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3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4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5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and 6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7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we would plot r for the following ranges of 4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657600"/>
            <a:ext cx="990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 ≤ 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00600" y="3657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3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48400" y="3657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5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96200" y="3657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7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81400" y="4038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 ≤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00600" y="4038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48400" y="4038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696200" y="40386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≤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0" t="16701" r="1679" b="16343"/>
          <a:stretch/>
        </p:blipFill>
        <p:spPr bwMode="auto">
          <a:xfrm>
            <a:off x="3657600" y="4495800"/>
            <a:ext cx="3756547" cy="215389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V="1">
            <a:off x="4422433" y="4677378"/>
            <a:ext cx="2151729" cy="18593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4486453" y="4663214"/>
            <a:ext cx="2151729" cy="18593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258702" y="5570814"/>
            <a:ext cx="2753964" cy="3967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5537389" y="4612791"/>
            <a:ext cx="567" cy="198629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23173" y="447682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89472" y="542079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009710" y="540941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81393" y="446544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139364" y="4501843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998337" y="6353389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47024" y="6382959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561841" y="6337467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7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461849" y="5141343"/>
            <a:ext cx="1682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Sometimes it helps to plot the ‘limits’ for positive values of r on your diagram!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554083" y="4028536"/>
            <a:ext cx="5408763" cy="32780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1975449" y="3286664"/>
            <a:ext cx="258793" cy="2329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4891178" y="2001329"/>
            <a:ext cx="1397479" cy="1"/>
          </a:xfrm>
          <a:prstGeom prst="straightConnector1">
            <a:avLst/>
          </a:prstGeom>
          <a:ln w="254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>
            <a:extLst>
              <a:ext uri="{FF2B5EF4-FFF2-40B4-BE49-F238E27FC236}">
                <a16:creationId xmlns:a16="http://schemas.microsoft.com/office/drawing/2014/main" id="{A0ADF1A3-3A7D-4BE1-B8B1-B428E7105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C2E6D02-32FD-4D07-9E32-ED934F99D3C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6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63" grpId="0"/>
      <p:bldP spid="64" grpId="0" animBg="1"/>
      <p:bldP spid="64" grpId="1" animBg="1"/>
      <p:bldP spid="72" grpId="0" animBg="1"/>
      <p:bldP spid="7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4572000" y="1421920"/>
            <a:ext cx="3759774" cy="2304692"/>
            <a:chOff x="4572000" y="3733800"/>
            <a:chExt cx="3759774" cy="230469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56" t="14330" r="1573" b="13436"/>
            <a:stretch/>
          </p:blipFill>
          <p:spPr bwMode="auto">
            <a:xfrm>
              <a:off x="4572000" y="3733800"/>
              <a:ext cx="3759774" cy="23046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29" name="Straight Connector 28"/>
            <p:cNvCxnSpPr/>
            <p:nvPr/>
          </p:nvCxnSpPr>
          <p:spPr>
            <a:xfrm flipV="1">
              <a:off x="6477000" y="3916392"/>
              <a:ext cx="1114245" cy="950744"/>
            </a:xfrm>
            <a:prstGeom prst="line">
              <a:avLst/>
            </a:prstGeom>
            <a:ln w="25400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461185" y="4873924"/>
              <a:ext cx="1526875" cy="8626"/>
            </a:xfrm>
            <a:prstGeom prst="line">
              <a:avLst/>
            </a:prstGeom>
            <a:ln w="25400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of </a:t>
            </a:r>
            <a:r>
              <a:rPr lang="en-US" sz="1400" u="sng" dirty="0">
                <a:latin typeface="Comic Sans MS" panose="030F0702030302020204" pitchFamily="66" charset="0"/>
              </a:rPr>
              <a:t>one</a:t>
            </a:r>
            <a:r>
              <a:rPr lang="en-US" sz="1400" dirty="0">
                <a:latin typeface="Comic Sans MS" panose="030F0702030302020204" pitchFamily="66" charset="0"/>
              </a:rPr>
              <a:t> loop of the curve with polar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asin4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sketching it…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From the patterns you have seen, you might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recognise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that this will have 4 ‘loops’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only need to sketch one loop as this is what we need to find the area of (so this saves time!)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0" t="16701" r="1679" b="16343"/>
          <a:stretch/>
        </p:blipFill>
        <p:spPr bwMode="auto">
          <a:xfrm>
            <a:off x="4589253" y="1442049"/>
            <a:ext cx="3756547" cy="215389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 flipV="1">
            <a:off x="5354086" y="1623627"/>
            <a:ext cx="2151729" cy="18593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418106" y="1609463"/>
            <a:ext cx="2151729" cy="18593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90355" y="2517063"/>
            <a:ext cx="2753964" cy="3967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469042" y="1559040"/>
            <a:ext cx="567" cy="198629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55630" y="241017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41363" y="235566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3046" y="141169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71017" y="1448092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29990" y="3299638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78677" y="3329208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93494" y="32837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7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84852" y="1421922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25351" y="3881888"/>
            <a:ext cx="40254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values we need to use for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loop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05400" y="4267200"/>
                <a:ext cx="1095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267200"/>
                <a:ext cx="109517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248400" y="42672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267200"/>
                <a:ext cx="67140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010400" y="4191000"/>
                <a:ext cx="683264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191000"/>
                <a:ext cx="683264" cy="458395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038600" y="4724400"/>
            <a:ext cx="4833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substitute these into the formula for the area…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38800" y="5105400"/>
                <a:ext cx="1646412" cy="5872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0"/>
                <a:ext cx="1646412" cy="5872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タイトル 1">
            <a:extLst>
              <a:ext uri="{FF2B5EF4-FFF2-40B4-BE49-F238E27FC236}">
                <a16:creationId xmlns:a16="http://schemas.microsoft.com/office/drawing/2014/main" id="{A9A265C1-D232-468F-9B15-61267E51C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641A57B-7262-458F-93C0-12CBCFF638F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7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35" grpId="0"/>
      <p:bldP spid="36" grpId="0"/>
      <p:bldP spid="40" grpId="0"/>
      <p:bldP spid="41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of </a:t>
            </a:r>
            <a:r>
              <a:rPr lang="en-US" sz="1400" u="sng" dirty="0">
                <a:latin typeface="Comic Sans MS" panose="030F0702030302020204" pitchFamily="66" charset="0"/>
              </a:rPr>
              <a:t>one</a:t>
            </a:r>
            <a:r>
              <a:rPr lang="en-US" sz="1400" dirty="0">
                <a:latin typeface="Comic Sans MS" panose="030F0702030302020204" pitchFamily="66" charset="0"/>
              </a:rPr>
              <a:t> loop of the curve with polar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asin4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00" y="3810000"/>
                <a:ext cx="1095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0"/>
                <a:ext cx="109517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00200" y="38100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10000"/>
                <a:ext cx="6714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362200" y="3733800"/>
                <a:ext cx="683264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733800"/>
                <a:ext cx="683264" cy="458395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0000" y="1371600"/>
                <a:ext cx="1019703" cy="5872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371600"/>
                <a:ext cx="1019703" cy="5872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2057400"/>
                <a:ext cx="1617687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𝑎𝑠𝑖𝑛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617687" cy="6344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2819400"/>
                <a:ext cx="1588833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819400"/>
                <a:ext cx="1588833" cy="6344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81400" y="3581400"/>
                <a:ext cx="161877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581400"/>
                <a:ext cx="1618776" cy="6344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181601" y="1676400"/>
            <a:ext cx="457200" cy="7283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638800" y="1828800"/>
            <a:ext cx="172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 and the limits we worked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5181600" y="2438400"/>
            <a:ext cx="457200" cy="7283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5105400" y="3200400"/>
            <a:ext cx="457200" cy="72835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638800" y="2667000"/>
            <a:ext cx="172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6400" y="3276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Similar to last time, you can take the ‘a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term and put it outside the integral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0" y="44958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need to write sin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so that we can integrate it (by writing is as sin or cos without any powers)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91000" y="1371600"/>
            <a:ext cx="125819" cy="2339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109484" y="1736651"/>
            <a:ext cx="125819" cy="2339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272517" y="1541721"/>
            <a:ext cx="246320" cy="230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22768" y="3838353"/>
            <a:ext cx="955158" cy="244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674629" y="3852530"/>
            <a:ext cx="536943" cy="2410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422453" y="3728483"/>
            <a:ext cx="575928" cy="4501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180369" y="2083980"/>
            <a:ext cx="157715" cy="2870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120118" y="2512826"/>
            <a:ext cx="164803" cy="1772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293783" y="2303719"/>
            <a:ext cx="777947" cy="2587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F4E50CE7-DE8C-467E-AD77-F659787D9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C2E5A19-8E62-44FE-BA51-2EAD50E1496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/>
      <p:bldP spid="19" grpId="0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of </a:t>
            </a:r>
            <a:r>
              <a:rPr lang="en-US" sz="1400" u="sng" dirty="0">
                <a:latin typeface="Comic Sans MS" panose="030F0702030302020204" pitchFamily="66" charset="0"/>
              </a:rPr>
              <a:t>one</a:t>
            </a:r>
            <a:r>
              <a:rPr lang="en-US" sz="1400" dirty="0">
                <a:latin typeface="Comic Sans MS" panose="030F0702030302020204" pitchFamily="66" charset="0"/>
              </a:rPr>
              <a:t> loop of the curve with polar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asin4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00" y="3810000"/>
                <a:ext cx="1095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0"/>
                <a:ext cx="109517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00200" y="38100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10000"/>
                <a:ext cx="6714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362200" y="3733800"/>
                <a:ext cx="683264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733800"/>
                <a:ext cx="683264" cy="458395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1447800"/>
                <a:ext cx="161877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447800"/>
                <a:ext cx="1618776" cy="6344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905000" y="0"/>
                <a:ext cx="2002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02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43400" y="4419600"/>
                <a:ext cx="177503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=1−2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19600"/>
                <a:ext cx="177503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67200" y="4800600"/>
                <a:ext cx="1828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18288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19600" y="5181600"/>
                <a:ext cx="1905000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1905000" cy="495649"/>
              </a:xfrm>
              <a:prstGeom prst="rect">
                <a:avLst/>
              </a:prstGeom>
              <a:blipFill>
                <a:blip r:embed="rId10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67200" y="5791200"/>
                <a:ext cx="2133600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(1−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8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791200"/>
                <a:ext cx="2133600" cy="49564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096000" y="4572000"/>
            <a:ext cx="4572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553200" y="4572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Arc 40"/>
          <p:cNvSpPr/>
          <p:nvPr/>
        </p:nvSpPr>
        <p:spPr>
          <a:xfrm>
            <a:off x="6096000" y="4953000"/>
            <a:ext cx="4572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6096000" y="5486400"/>
            <a:ext cx="4572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553200" y="5105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53200" y="556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terms by 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2133600"/>
                <a:ext cx="2144370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(1−</m:t>
                          </m:r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133600"/>
                <a:ext cx="2144370" cy="6344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57600" y="2895600"/>
                <a:ext cx="1898084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895600"/>
                <a:ext cx="1898084" cy="63446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352800" y="4038600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replace sin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we can use another formula for cos2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from C3…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5562600" y="1828800"/>
            <a:ext cx="4572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943600" y="1905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5562600" y="2590800"/>
            <a:ext cx="4572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2590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Before integrating, you can take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outside the integral as well…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343401" y="1676400"/>
            <a:ext cx="600740" cy="2268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368210" y="2264734"/>
            <a:ext cx="1086292" cy="4465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403651" y="5830185"/>
            <a:ext cx="1858925" cy="4465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3599121" y="3638107"/>
            <a:ext cx="5055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this has been set up, we can actually Integrate it!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3746CE65-2046-4F29-9E59-62645647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23F6421-E7D2-4843-91E4-C631596AA570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00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  <p:bldP spid="34" grpId="1"/>
      <p:bldP spid="35" grpId="0"/>
      <p:bldP spid="35" grpId="1"/>
      <p:bldP spid="36" grpId="0"/>
      <p:bldP spid="36" grpId="1"/>
      <p:bldP spid="38" grpId="0"/>
      <p:bldP spid="38" grpId="1"/>
      <p:bldP spid="39" grpId="0" animBg="1"/>
      <p:bldP spid="39" grpId="1" animBg="1"/>
      <p:bldP spid="40" grpId="0"/>
      <p:bldP spid="40" grpId="1"/>
      <p:bldP spid="41" grpId="0" animBg="1"/>
      <p:bldP spid="41" grpId="1" animBg="1"/>
      <p:bldP spid="42" grpId="0" animBg="1"/>
      <p:bldP spid="42" grpId="1" animBg="1"/>
      <p:bldP spid="43" grpId="0"/>
      <p:bldP spid="43" grpId="1"/>
      <p:bldP spid="44" grpId="0"/>
      <p:bldP spid="44" grpId="1"/>
      <p:bldP spid="45" grpId="0"/>
      <p:bldP spid="46" grpId="0"/>
      <p:bldP spid="47" grpId="0"/>
      <p:bldP spid="47" grpId="1"/>
      <p:bldP spid="48" grpId="0" animBg="1"/>
      <p:bldP spid="49" grpId="0"/>
      <p:bldP spid="50" grpId="0" animBg="1"/>
      <p:bldP spid="51" grpId="0"/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/>
      <p:bldP spid="5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of </a:t>
            </a:r>
            <a:r>
              <a:rPr lang="en-US" sz="1400" u="sng" dirty="0">
                <a:latin typeface="Comic Sans MS" panose="030F0702030302020204" pitchFamily="66" charset="0"/>
              </a:rPr>
              <a:t>one</a:t>
            </a:r>
            <a:r>
              <a:rPr lang="en-US" sz="1400" dirty="0">
                <a:latin typeface="Comic Sans MS" panose="030F0702030302020204" pitchFamily="66" charset="0"/>
              </a:rPr>
              <a:t> loop of the curve with polar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asin4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7200" y="3810000"/>
                <a:ext cx="1095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0"/>
                <a:ext cx="109517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00200" y="38100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10000"/>
                <a:ext cx="6714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362200" y="3733800"/>
                <a:ext cx="683264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733800"/>
                <a:ext cx="683264" cy="458395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1447800"/>
                <a:ext cx="161877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447800"/>
                <a:ext cx="1618776" cy="6344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905000" y="0"/>
                <a:ext cx="2002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02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2133600"/>
                <a:ext cx="2144370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(1−</m:t>
                          </m:r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133600"/>
                <a:ext cx="2144370" cy="6344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57600" y="2895600"/>
                <a:ext cx="1898084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895600"/>
                <a:ext cx="1898084" cy="6344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562600" y="1828800"/>
            <a:ext cx="4572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943600" y="1905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5562600" y="2590800"/>
            <a:ext cx="4572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2590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Before integrating, you can take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outside the integral as well…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523614" y="3285461"/>
            <a:ext cx="4572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925879" y="3413052"/>
            <a:ext cx="2569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using the ‘standard patterns’ technique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39118" y="3615068"/>
                <a:ext cx="1701107" cy="6311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118" y="3615068"/>
                <a:ext cx="1701107" cy="6311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473996" y="4001387"/>
            <a:ext cx="4572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932966" y="3863165"/>
            <a:ext cx="321103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  <a:r>
              <a:rPr lang="el-GR" sz="11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1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 (subbing in 0 will cancel all terms, so we don’t really need to work this part out</a:t>
            </a:r>
          </a:p>
          <a:p>
            <a:pPr algn="ctr"/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if you have ‘cos’, you </a:t>
            </a:r>
            <a:r>
              <a:rPr lang="en-US" sz="11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would</a:t>
            </a: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need to sub in 0!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42661" y="4330994"/>
                <a:ext cx="1611082" cy="50283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661" y="4330994"/>
                <a:ext cx="1611082" cy="5028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28706" y="5025654"/>
                <a:ext cx="701602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706" y="5025654"/>
                <a:ext cx="701602" cy="5245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5105400" y="4706680"/>
            <a:ext cx="434163" cy="630864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447413" y="4791741"/>
            <a:ext cx="11979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exact value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6689" y="5582095"/>
            <a:ext cx="7687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Important points: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sometimes have to do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lot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rearranging/substitution before you can Integrate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Your calculator might not give you exact values, so you need to find them yourself by manipulating the fractions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6A281D5F-A707-4C22-A915-1B651C7C0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EC8F4A-539B-4666-A63F-D1480CF00F1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2" grpId="0" animBg="1"/>
      <p:bldP spid="24" grpId="0"/>
      <p:bldP spid="25" grpId="0"/>
      <p:bldP spid="26" grpId="0" animBg="1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2235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3" t="14057" r="1445" b="13900"/>
          <a:stretch/>
        </p:blipFill>
        <p:spPr bwMode="auto">
          <a:xfrm>
            <a:off x="4114800" y="1536405"/>
            <a:ext cx="3976578" cy="24321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Straight Connector 6"/>
          <p:cNvCxnSpPr>
            <a:stCxn id="2050" idx="2"/>
            <a:endCxn id="2050" idx="0"/>
          </p:cNvCxnSpPr>
          <p:nvPr/>
        </p:nvCxnSpPr>
        <p:spPr>
          <a:xfrm flipV="1">
            <a:off x="6103089" y="1536405"/>
            <a:ext cx="0" cy="243216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50" idx="1"/>
            <a:endCxn id="2050" idx="3"/>
          </p:cNvCxnSpPr>
          <p:nvPr/>
        </p:nvCxnSpPr>
        <p:spPr>
          <a:xfrm>
            <a:off x="4114800" y="2752485"/>
            <a:ext cx="3976578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96200" y="2755605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0, 2</a:t>
            </a:r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1079205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2603205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931" y="398543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030432" y="3274829"/>
            <a:ext cx="152400" cy="152400"/>
            <a:chOff x="5105400" y="5029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023344" y="2108791"/>
            <a:ext cx="152400" cy="152400"/>
            <a:chOff x="5105400" y="50292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707911" y="2675861"/>
            <a:ext cx="152400" cy="152400"/>
            <a:chOff x="5105400" y="5029200"/>
            <a:chExt cx="152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997995" y="2668773"/>
            <a:ext cx="152400" cy="152400"/>
            <a:chOff x="5105400" y="50292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7028121" y="276446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11210" y="273611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57014" y="188905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49926" y="338115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2540" y="4391247"/>
            <a:ext cx="5082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plotting the graph of r = 2 + 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Use a table if it helps, to work out values when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is 0,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22744" y="3306725"/>
            <a:ext cx="1105786" cy="2126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AC63CF9A-5380-4EFF-864B-FAF400AA2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A4F76B9-9D58-46F8-82BB-236955A5591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3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32" grpId="0"/>
      <p:bldP spid="33" grpId="0"/>
      <p:bldP spid="34" grpId="0"/>
      <p:bldP spid="19" grpId="0" uiExpand="1" build="allAtOnce"/>
      <p:bldP spid="21" grpId="0" animBg="1"/>
      <p:bldP spid="21" grpId="1" animBg="1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t="14345" r="1254" b="13474"/>
          <a:stretch/>
        </p:blipFill>
        <p:spPr bwMode="auto">
          <a:xfrm>
            <a:off x="4125433" y="1541721"/>
            <a:ext cx="3973692" cy="243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2324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3" t="14057" r="1445" b="13900"/>
          <a:stretch/>
        </p:blipFill>
        <p:spPr bwMode="auto">
          <a:xfrm>
            <a:off x="4114800" y="1536405"/>
            <a:ext cx="3976578" cy="24321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696200" y="2755605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0, 2</a:t>
            </a:r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1079205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2603205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931" y="398543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030432" y="3274829"/>
            <a:ext cx="152400" cy="152400"/>
            <a:chOff x="5105400" y="5029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023344" y="2108791"/>
            <a:ext cx="152400" cy="152400"/>
            <a:chOff x="5105400" y="50292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707911" y="2675861"/>
            <a:ext cx="152400" cy="152400"/>
            <a:chOff x="5105400" y="5029200"/>
            <a:chExt cx="152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997995" y="2668773"/>
            <a:ext cx="152400" cy="152400"/>
            <a:chOff x="5105400" y="50292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7028121" y="276446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11210" y="273611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57014" y="188905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49926" y="338115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23684" y="4391247"/>
            <a:ext cx="53375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Now plot the graph of r = 5cos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Cos graph may be useful here as some values will be undefined…</a:t>
            </a: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Work out values of cos for 0, </a:t>
            </a:r>
            <a:r>
              <a:rPr lang="el-GR" sz="1200" baseline="30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</a:t>
            </a:r>
            <a:r>
              <a:rPr lang="el-GR" sz="1200" baseline="30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as well as </a:t>
            </a:r>
            <a:r>
              <a:rPr lang="en-US" sz="1200" baseline="30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l-GR" sz="1200" baseline="30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</a:t>
            </a:r>
            <a:r>
              <a:rPr lang="en-US" sz="1200" baseline="30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7</a:t>
            </a:r>
            <a:r>
              <a:rPr lang="el-GR" sz="1200" baseline="30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2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(this way we will have enough points to use to work out the shape…)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376968" y="3588539"/>
            <a:ext cx="871870" cy="2232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" name="Group 37"/>
          <p:cNvGrpSpPr/>
          <p:nvPr/>
        </p:nvGrpSpPr>
        <p:grpSpPr>
          <a:xfrm>
            <a:off x="7660758" y="2682950"/>
            <a:ext cx="152400" cy="152400"/>
            <a:chOff x="5105400" y="5029200"/>
            <a:chExt cx="152400" cy="1524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7754678" y="250219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6852683" y="1959936"/>
            <a:ext cx="152400" cy="152400"/>
            <a:chOff x="5105400" y="5029200"/>
            <a:chExt cx="152400" cy="1524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026889" y="2675862"/>
            <a:ext cx="152400" cy="152400"/>
            <a:chOff x="5105400" y="5029200"/>
            <a:chExt cx="152400" cy="1524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480912" y="4894520"/>
            <a:ext cx="3822268" cy="1219200"/>
            <a:chOff x="4204466" y="1811079"/>
            <a:chExt cx="3822268" cy="1219200"/>
          </a:xfrm>
        </p:grpSpPr>
        <p:sp>
          <p:nvSpPr>
            <p:cNvPr id="56" name="Line 91"/>
            <p:cNvSpPr>
              <a:spLocks noChangeShapeType="1"/>
            </p:cNvSpPr>
            <p:nvPr/>
          </p:nvSpPr>
          <p:spPr bwMode="auto">
            <a:xfrm>
              <a:off x="4603121" y="2420679"/>
              <a:ext cx="2743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92"/>
            <p:cNvSpPr>
              <a:spLocks noChangeShapeType="1"/>
            </p:cNvSpPr>
            <p:nvPr/>
          </p:nvSpPr>
          <p:spPr bwMode="auto">
            <a:xfrm>
              <a:off x="5288921" y="2344479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Line 93"/>
            <p:cNvSpPr>
              <a:spLocks noChangeShapeType="1"/>
            </p:cNvSpPr>
            <p:nvPr/>
          </p:nvSpPr>
          <p:spPr bwMode="auto">
            <a:xfrm>
              <a:off x="5974721" y="2344479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94"/>
            <p:cNvSpPr>
              <a:spLocks noChangeShapeType="1"/>
            </p:cNvSpPr>
            <p:nvPr/>
          </p:nvSpPr>
          <p:spPr bwMode="auto">
            <a:xfrm>
              <a:off x="6660521" y="2344479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Line 95"/>
            <p:cNvSpPr>
              <a:spLocks noChangeShapeType="1"/>
            </p:cNvSpPr>
            <p:nvPr/>
          </p:nvSpPr>
          <p:spPr bwMode="auto">
            <a:xfrm>
              <a:off x="7346321" y="2344479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4603121" y="2115879"/>
              <a:ext cx="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 Box 136"/>
            <p:cNvSpPr txBox="1">
              <a:spLocks noChangeArrowheads="1"/>
            </p:cNvSpPr>
            <p:nvPr/>
          </p:nvSpPr>
          <p:spPr bwMode="auto">
            <a:xfrm>
              <a:off x="7344759" y="1931582"/>
              <a:ext cx="68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Cos</a:t>
              </a:r>
              <a:r>
                <a:rPr lang="el-GR" altLang="en-US" sz="1400" dirty="0">
                  <a:latin typeface="Comic Sans MS" pitchFamily="66" charset="0"/>
                </a:rPr>
                <a:t>θ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012538" y="2480469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08949" y="2494646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aseline="30000" dirty="0">
                  <a:latin typeface="Comic Sans MS" panose="030F0702030302020204" pitchFamily="66" charset="0"/>
                </a:rPr>
                <a:t>3</a:t>
              </a:r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28512" y="1955929"/>
              <a:ext cx="3285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204466" y="2554896"/>
              <a:ext cx="4632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356866" y="2250096"/>
              <a:ext cx="25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813526" y="2452114"/>
              <a:ext cx="310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146138" y="2498188"/>
              <a:ext cx="4136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Comic Sans MS" panose="030F0702030302020204" pitchFamily="66" charset="0"/>
                </a:rPr>
                <a:t>2</a:t>
              </a:r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70" name="Arc 108"/>
            <p:cNvSpPr>
              <a:spLocks/>
            </p:cNvSpPr>
            <p:nvPr/>
          </p:nvSpPr>
          <p:spPr bwMode="auto">
            <a:xfrm>
              <a:off x="4603121" y="2115879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Arc 109"/>
            <p:cNvSpPr>
              <a:spLocks/>
            </p:cNvSpPr>
            <p:nvPr/>
          </p:nvSpPr>
          <p:spPr bwMode="auto">
            <a:xfrm flipH="1" flipV="1">
              <a:off x="5290509" y="1811079"/>
              <a:ext cx="688975" cy="914400"/>
            </a:xfrm>
            <a:custGeom>
              <a:avLst/>
              <a:gdLst>
                <a:gd name="T0" fmla="*/ 0 w 16272"/>
                <a:gd name="T1" fmla="*/ 8975 h 21600"/>
                <a:gd name="T2" fmla="*/ 29171986 w 16272"/>
                <a:gd name="T3" fmla="*/ 12292076 h 21600"/>
                <a:gd name="T4" fmla="*/ 867697 w 16272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72" h="21600" fill="none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</a:path>
                <a:path w="16272" h="21600" stroke="0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  <a:lnTo>
                    <a:pt x="484" y="2160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Arc 110"/>
            <p:cNvSpPr>
              <a:spLocks/>
            </p:cNvSpPr>
            <p:nvPr/>
          </p:nvSpPr>
          <p:spPr bwMode="auto">
            <a:xfrm flipH="1">
              <a:off x="6660521" y="2115879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" name="Arc 111"/>
            <p:cNvSpPr>
              <a:spLocks/>
            </p:cNvSpPr>
            <p:nvPr/>
          </p:nvSpPr>
          <p:spPr bwMode="auto">
            <a:xfrm flipV="1">
              <a:off x="5974721" y="1811079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845594" y="3420141"/>
            <a:ext cx="152400" cy="152400"/>
            <a:chOff x="5105400" y="5029200"/>
            <a:chExt cx="152400" cy="152400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6503581" y="1665768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5√2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432697" y="361507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7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5√2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844362" y="248447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0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タイトル 1">
            <a:extLst>
              <a:ext uri="{FF2B5EF4-FFF2-40B4-BE49-F238E27FC236}">
                <a16:creationId xmlns:a16="http://schemas.microsoft.com/office/drawing/2014/main" id="{5C7A68C4-AFBB-4052-845E-23C62DE3D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2A4532A-9745-4D66-BD87-011490549BC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1" grpId="0"/>
      <p:bldP spid="77" grpId="0"/>
      <p:bldP spid="78" grpId="0"/>
      <p:bldP spid="79" grpId="0"/>
      <p:bldP spid="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t="14345" r="1254" b="13474"/>
          <a:stretch/>
        </p:blipFill>
        <p:spPr bwMode="auto">
          <a:xfrm>
            <a:off x="4125433" y="1541721"/>
            <a:ext cx="3973692" cy="243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2057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696200" y="2755605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0, 2</a:t>
            </a:r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1079205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2603205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931" y="398543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46967" y="4401879"/>
            <a:ext cx="5174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intersection, we can use the two equations we were given: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4724400"/>
                <a:ext cx="16106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2+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=5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724400"/>
                <a:ext cx="161063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45935" y="5084135"/>
                <a:ext cx="1027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935" y="5084135"/>
                <a:ext cx="102707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61637" y="5454503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0.5=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637" y="5454503"/>
                <a:ext cx="1143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03403" y="5830187"/>
                <a:ext cx="11430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, 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403" y="5830187"/>
                <a:ext cx="1143000" cy="459806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6445102" y="2041453"/>
            <a:ext cx="152400" cy="152400"/>
            <a:chOff x="5105400" y="5029200"/>
            <a:chExt cx="152400" cy="1524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113721" y="1743740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(2.5,</a:t>
            </a:r>
            <a:r>
              <a:rPr lang="el-GR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427381" y="3320904"/>
            <a:ext cx="152400" cy="152400"/>
            <a:chOff x="5105400" y="5029200"/>
            <a:chExt cx="152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074735" y="3501656"/>
            <a:ext cx="920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(2.5,-</a:t>
            </a:r>
            <a:r>
              <a:rPr lang="el-GR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5084136" y="4876801"/>
            <a:ext cx="349102" cy="36505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394250" y="4898067"/>
            <a:ext cx="1197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cos</a:t>
            </a:r>
            <a:r>
              <a:rPr lang="el-GR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5087681" y="5231220"/>
            <a:ext cx="349102" cy="36505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091226" y="5617537"/>
            <a:ext cx="363276" cy="464286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376529" y="5305649"/>
            <a:ext cx="1024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69438" y="5638804"/>
            <a:ext cx="2030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cos (and work out the other possible answer)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05018" y="5031183"/>
            <a:ext cx="1365850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Using these values of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we can work out that r = 2.5 at these points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52353" y="3274827"/>
            <a:ext cx="765545" cy="27948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1651591" y="3565451"/>
            <a:ext cx="591880" cy="24100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728484" y="4742122"/>
            <a:ext cx="1460204" cy="26935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9558BAEB-8808-44C1-9AEA-CF5AFB4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E997578-CC49-4951-91BB-4440763B043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97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  <p:bldP spid="19" grpId="0"/>
      <p:bldP spid="20" grpId="0"/>
      <p:bldP spid="24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 animBg="1"/>
      <p:bldP spid="36" grpId="0" animBg="1"/>
      <p:bldP spid="36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Integration to find areas of sectors of curves, given their Polar equations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Reminder of formula for the area of a sector, when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in radians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  <a:blipFill>
                <a:blip r:embed="rId2"/>
                <a:stretch>
                  <a:fillRect t="-762" r="-2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0E3B5B12-5B6E-4F45-BC44-7E1ABDAD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E3427D-AD73-4AC2-8055-28EE0684B74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Arc 27">
            <a:extLst>
              <a:ext uri="{FF2B5EF4-FFF2-40B4-BE49-F238E27FC236}">
                <a16:creationId xmlns:a16="http://schemas.microsoft.com/office/drawing/2014/main" id="{1A88D607-8C70-449C-B533-8D01A53C9DF2}"/>
              </a:ext>
            </a:extLst>
          </p:cNvPr>
          <p:cNvSpPr>
            <a:spLocks noChangeAspect="1"/>
          </p:cNvSpPr>
          <p:nvPr/>
        </p:nvSpPr>
        <p:spPr bwMode="auto">
          <a:xfrm>
            <a:off x="1293813" y="3611563"/>
            <a:ext cx="1257300" cy="1468437"/>
          </a:xfrm>
          <a:custGeom>
            <a:avLst/>
            <a:gdLst>
              <a:gd name="T0" fmla="*/ 214323 w 21600"/>
              <a:gd name="T1" fmla="*/ 1468437 h 25224"/>
              <a:gd name="T2" fmla="*/ 260366 w 21600"/>
              <a:gd name="T3" fmla="*/ 0 h 25224"/>
              <a:gd name="T4" fmla="*/ 1257300 w 21600"/>
              <a:gd name="T5" fmla="*/ 766179 h 25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5224" fill="none" extrusionOk="0">
                <a:moveTo>
                  <a:pt x="3682" y="25223"/>
                </a:moveTo>
                <a:cubicBezTo>
                  <a:pt x="1282" y="21658"/>
                  <a:pt x="0" y="17458"/>
                  <a:pt x="0" y="13161"/>
                </a:cubicBezTo>
                <a:cubicBezTo>
                  <a:pt x="-1" y="8400"/>
                  <a:pt x="1572" y="3774"/>
                  <a:pt x="4472" y="-1"/>
                </a:cubicBezTo>
              </a:path>
              <a:path w="21600" h="25224" stroke="0" extrusionOk="0">
                <a:moveTo>
                  <a:pt x="3682" y="25223"/>
                </a:moveTo>
                <a:cubicBezTo>
                  <a:pt x="1282" y="21658"/>
                  <a:pt x="0" y="17458"/>
                  <a:pt x="0" y="13161"/>
                </a:cubicBezTo>
                <a:cubicBezTo>
                  <a:pt x="-1" y="8400"/>
                  <a:pt x="1572" y="3774"/>
                  <a:pt x="4472" y="-1"/>
                </a:cubicBezTo>
                <a:lnTo>
                  <a:pt x="21600" y="13161"/>
                </a:lnTo>
                <a:lnTo>
                  <a:pt x="3682" y="2522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Line 28">
            <a:extLst>
              <a:ext uri="{FF2B5EF4-FFF2-40B4-BE49-F238E27FC236}">
                <a16:creationId xmlns:a16="http://schemas.microsoft.com/office/drawing/2014/main" id="{9026AD85-F499-4F2D-93D9-419E94953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8925" y="3609975"/>
            <a:ext cx="954088" cy="712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29">
            <a:extLst>
              <a:ext uri="{FF2B5EF4-FFF2-40B4-BE49-F238E27FC236}">
                <a16:creationId xmlns:a16="http://schemas.microsoft.com/office/drawing/2014/main" id="{E2DDCA74-8006-4716-AC73-54FF7FFE83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95425" y="4318000"/>
            <a:ext cx="1008063" cy="757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30">
            <a:extLst>
              <a:ext uri="{FF2B5EF4-FFF2-40B4-BE49-F238E27FC236}">
                <a16:creationId xmlns:a16="http://schemas.microsoft.com/office/drawing/2014/main" id="{8CE8E5E3-D367-4CA3-A846-E0160FF1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650" y="3263900"/>
            <a:ext cx="38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60" name="Text Box 31">
            <a:extLst>
              <a:ext uri="{FF2B5EF4-FFF2-40B4-BE49-F238E27FC236}">
                <a16:creationId xmlns:a16="http://schemas.microsoft.com/office/drawing/2014/main" id="{F49B1856-3D36-471A-A141-AC0536E41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738" y="5065713"/>
            <a:ext cx="38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61" name="Text Box 32">
            <a:extLst>
              <a:ext uri="{FF2B5EF4-FFF2-40B4-BE49-F238E27FC236}">
                <a16:creationId xmlns:a16="http://schemas.microsoft.com/office/drawing/2014/main" id="{01AFB0BA-EECA-404F-A165-D142FD40C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151313"/>
            <a:ext cx="385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O</a:t>
            </a:r>
          </a:p>
        </p:txBody>
      </p:sp>
      <p:sp>
        <p:nvSpPr>
          <p:cNvPr id="64" name="Arc 35">
            <a:extLst>
              <a:ext uri="{FF2B5EF4-FFF2-40B4-BE49-F238E27FC236}">
                <a16:creationId xmlns:a16="http://schemas.microsoft.com/office/drawing/2014/main" id="{41414C6B-6145-491B-8DAF-1EA0D49AEF13}"/>
              </a:ext>
            </a:extLst>
          </p:cNvPr>
          <p:cNvSpPr>
            <a:spLocks/>
          </p:cNvSpPr>
          <p:nvPr/>
        </p:nvSpPr>
        <p:spPr bwMode="auto">
          <a:xfrm>
            <a:off x="2247900" y="4133850"/>
            <a:ext cx="914400" cy="350838"/>
          </a:xfrm>
          <a:custGeom>
            <a:avLst/>
            <a:gdLst>
              <a:gd name="T0" fmla="*/ 19643 w 21600"/>
              <a:gd name="T1" fmla="*/ 350838 h 8270"/>
              <a:gd name="T2" fmla="*/ 14393 w 21600"/>
              <a:gd name="T3" fmla="*/ 0 h 8270"/>
              <a:gd name="T4" fmla="*/ 914400 w 21600"/>
              <a:gd name="T5" fmla="*/ 161971 h 82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8270" fill="none" extrusionOk="0">
                <a:moveTo>
                  <a:pt x="463" y="8270"/>
                </a:moveTo>
                <a:cubicBezTo>
                  <a:pt x="155" y="6806"/>
                  <a:pt x="0" y="5314"/>
                  <a:pt x="0" y="3818"/>
                </a:cubicBezTo>
                <a:cubicBezTo>
                  <a:pt x="-1" y="2537"/>
                  <a:pt x="113" y="1260"/>
                  <a:pt x="340" y="0"/>
                </a:cubicBezTo>
              </a:path>
              <a:path w="21600" h="8270" stroke="0" extrusionOk="0">
                <a:moveTo>
                  <a:pt x="463" y="8270"/>
                </a:moveTo>
                <a:cubicBezTo>
                  <a:pt x="155" y="6806"/>
                  <a:pt x="0" y="5314"/>
                  <a:pt x="0" y="3818"/>
                </a:cubicBezTo>
                <a:cubicBezTo>
                  <a:pt x="-1" y="2537"/>
                  <a:pt x="113" y="1260"/>
                  <a:pt x="340" y="0"/>
                </a:cubicBezTo>
                <a:lnTo>
                  <a:pt x="21600" y="3818"/>
                </a:lnTo>
                <a:lnTo>
                  <a:pt x="463" y="82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38">
                <a:extLst>
                  <a:ext uri="{FF2B5EF4-FFF2-40B4-BE49-F238E27FC236}">
                    <a16:creationId xmlns:a16="http://schemas.microsoft.com/office/drawing/2014/main" id="{EC364266-ECE5-4985-B58B-DD259F71B8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2625" y="4144963"/>
                <a:ext cx="233363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altLang="en-US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l-GR" altLang="en-US" dirty="0"/>
              </a:p>
            </p:txBody>
          </p:sp>
        </mc:Choice>
        <mc:Fallback xmlns="">
          <p:sp>
            <p:nvSpPr>
              <p:cNvPr id="65" name="Text Box 38">
                <a:extLst>
                  <a:ext uri="{FF2B5EF4-FFF2-40B4-BE49-F238E27FC236}">
                    <a16:creationId xmlns:a16="http://schemas.microsoft.com/office/drawing/2014/main" id="{EC364266-ECE5-4985-B58B-DD259F71B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2625" y="4144963"/>
                <a:ext cx="233363" cy="366712"/>
              </a:xfrm>
              <a:prstGeom prst="rect">
                <a:avLst/>
              </a:prstGeom>
              <a:blipFill>
                <a:blip r:embed="rId3"/>
                <a:stretch>
                  <a:fillRect r="-282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38">
                <a:extLst>
                  <a:ext uri="{FF2B5EF4-FFF2-40B4-BE49-F238E27FC236}">
                    <a16:creationId xmlns:a16="http://schemas.microsoft.com/office/drawing/2014/main" id="{114C0513-3509-428C-A426-FBF2D84DF6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1675" y="3582988"/>
                <a:ext cx="233363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l-GR" altLang="en-US" dirty="0"/>
              </a:p>
            </p:txBody>
          </p:sp>
        </mc:Choice>
        <mc:Fallback xmlns="">
          <p:sp>
            <p:nvSpPr>
              <p:cNvPr id="68" name="Text Box 38">
                <a:extLst>
                  <a:ext uri="{FF2B5EF4-FFF2-40B4-BE49-F238E27FC236}">
                    <a16:creationId xmlns:a16="http://schemas.microsoft.com/office/drawing/2014/main" id="{114C0513-3509-428C-A426-FBF2D84DF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1675" y="3582988"/>
                <a:ext cx="233363" cy="366712"/>
              </a:xfrm>
              <a:prstGeom prst="rect">
                <a:avLst/>
              </a:prstGeom>
              <a:blipFill>
                <a:blip r:embed="rId4"/>
                <a:stretch>
                  <a:fillRect r="-102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38">
                <a:extLst>
                  <a:ext uri="{FF2B5EF4-FFF2-40B4-BE49-F238E27FC236}">
                    <a16:creationId xmlns:a16="http://schemas.microsoft.com/office/drawing/2014/main" id="{3A2F018B-0AD7-4ECC-B3C3-256A078009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2625" y="4716463"/>
                <a:ext cx="233363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l-GR" altLang="en-US" dirty="0"/>
              </a:p>
            </p:txBody>
          </p:sp>
        </mc:Choice>
        <mc:Fallback xmlns="">
          <p:sp>
            <p:nvSpPr>
              <p:cNvPr id="69" name="Text Box 38">
                <a:extLst>
                  <a:ext uri="{FF2B5EF4-FFF2-40B4-BE49-F238E27FC236}">
                    <a16:creationId xmlns:a16="http://schemas.microsoft.com/office/drawing/2014/main" id="{3A2F018B-0AD7-4ECC-B3C3-256A07800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2625" y="4716463"/>
                <a:ext cx="233363" cy="366712"/>
              </a:xfrm>
              <a:prstGeom prst="rect">
                <a:avLst/>
              </a:prstGeom>
              <a:blipFill>
                <a:blip r:embed="rId5"/>
                <a:stretch>
                  <a:fillRect r="-102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39">
                <a:extLst>
                  <a:ext uri="{FF2B5EF4-FFF2-40B4-BE49-F238E27FC236}">
                    <a16:creationId xmlns:a16="http://schemas.microsoft.com/office/drawing/2014/main" id="{E0F99775-4950-492E-805B-040ABF7D6B6E}"/>
                  </a:ext>
                </a:extLst>
              </p:cNvPr>
              <p:cNvSpPr txBox="1"/>
              <p:nvPr/>
            </p:nvSpPr>
            <p:spPr>
              <a:xfrm>
                <a:off x="3284632" y="40070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39">
                <a:extLst>
                  <a:ext uri="{FF2B5EF4-FFF2-40B4-BE49-F238E27FC236}">
                    <a16:creationId xmlns:a16="http://schemas.microsoft.com/office/drawing/2014/main" id="{E0F99775-4950-492E-805B-040ABF7D6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632" y="4007041"/>
                <a:ext cx="1033296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47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t="14345" r="1254" b="13474"/>
          <a:stretch/>
        </p:blipFill>
        <p:spPr bwMode="auto">
          <a:xfrm>
            <a:off x="4125433" y="1541721"/>
            <a:ext cx="3973692" cy="243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24130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696200" y="2755605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0, 2</a:t>
            </a:r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1079205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2603205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931" y="398543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13721" y="1743740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(2.5,</a:t>
            </a:r>
            <a:r>
              <a:rPr lang="el-GR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74735" y="3501656"/>
            <a:ext cx="920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(2.5,-</a:t>
            </a:r>
            <a:r>
              <a:rPr lang="el-GR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104836" y="2133133"/>
            <a:ext cx="966787" cy="1262062"/>
          </a:xfrm>
          <a:custGeom>
            <a:avLst/>
            <a:gdLst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64381 w 964406"/>
              <a:gd name="connsiteY10" fmla="*/ 180975 h 1252537"/>
              <a:gd name="connsiteX11" fmla="*/ 869156 w 964406"/>
              <a:gd name="connsiteY11" fmla="*/ 304800 h 1252537"/>
              <a:gd name="connsiteX12" fmla="*/ 923925 w 964406"/>
              <a:gd name="connsiteY12" fmla="*/ 421481 h 1252537"/>
              <a:gd name="connsiteX13" fmla="*/ 957263 w 964406"/>
              <a:gd name="connsiteY13" fmla="*/ 552450 h 1252537"/>
              <a:gd name="connsiteX14" fmla="*/ 964406 w 964406"/>
              <a:gd name="connsiteY14" fmla="*/ 657225 h 1252537"/>
              <a:gd name="connsiteX15" fmla="*/ 938213 w 964406"/>
              <a:gd name="connsiteY15" fmla="*/ 797719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59618 w 964406"/>
              <a:gd name="connsiteY10" fmla="*/ 169069 h 1252537"/>
              <a:gd name="connsiteX11" fmla="*/ 869156 w 964406"/>
              <a:gd name="connsiteY11" fmla="*/ 304800 h 1252537"/>
              <a:gd name="connsiteX12" fmla="*/ 923925 w 964406"/>
              <a:gd name="connsiteY12" fmla="*/ 421481 h 1252537"/>
              <a:gd name="connsiteX13" fmla="*/ 957263 w 964406"/>
              <a:gd name="connsiteY13" fmla="*/ 552450 h 1252537"/>
              <a:gd name="connsiteX14" fmla="*/ 964406 w 964406"/>
              <a:gd name="connsiteY14" fmla="*/ 657225 h 1252537"/>
              <a:gd name="connsiteX15" fmla="*/ 938213 w 964406"/>
              <a:gd name="connsiteY15" fmla="*/ 797719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59618 w 964406"/>
              <a:gd name="connsiteY10" fmla="*/ 169069 h 1252537"/>
              <a:gd name="connsiteX11" fmla="*/ 869156 w 964406"/>
              <a:gd name="connsiteY11" fmla="*/ 304800 h 1252537"/>
              <a:gd name="connsiteX12" fmla="*/ 923925 w 964406"/>
              <a:gd name="connsiteY12" fmla="*/ 421481 h 1252537"/>
              <a:gd name="connsiteX13" fmla="*/ 957263 w 964406"/>
              <a:gd name="connsiteY13" fmla="*/ 552450 h 1252537"/>
              <a:gd name="connsiteX14" fmla="*/ 964406 w 964406"/>
              <a:gd name="connsiteY14" fmla="*/ 657225 h 1252537"/>
              <a:gd name="connsiteX15" fmla="*/ 938213 w 964406"/>
              <a:gd name="connsiteY15" fmla="*/ 797719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59618 w 964406"/>
              <a:gd name="connsiteY10" fmla="*/ 169069 h 1252537"/>
              <a:gd name="connsiteX11" fmla="*/ 871537 w 964406"/>
              <a:gd name="connsiteY11" fmla="*/ 302419 h 1252537"/>
              <a:gd name="connsiteX12" fmla="*/ 923925 w 964406"/>
              <a:gd name="connsiteY12" fmla="*/ 421481 h 1252537"/>
              <a:gd name="connsiteX13" fmla="*/ 957263 w 964406"/>
              <a:gd name="connsiteY13" fmla="*/ 552450 h 1252537"/>
              <a:gd name="connsiteX14" fmla="*/ 964406 w 964406"/>
              <a:gd name="connsiteY14" fmla="*/ 657225 h 1252537"/>
              <a:gd name="connsiteX15" fmla="*/ 938213 w 964406"/>
              <a:gd name="connsiteY15" fmla="*/ 797719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59618 w 964406"/>
              <a:gd name="connsiteY10" fmla="*/ 169069 h 1252537"/>
              <a:gd name="connsiteX11" fmla="*/ 871537 w 964406"/>
              <a:gd name="connsiteY11" fmla="*/ 302419 h 1252537"/>
              <a:gd name="connsiteX12" fmla="*/ 935831 w 964406"/>
              <a:gd name="connsiteY12" fmla="*/ 426244 h 1252537"/>
              <a:gd name="connsiteX13" fmla="*/ 957263 w 964406"/>
              <a:gd name="connsiteY13" fmla="*/ 552450 h 1252537"/>
              <a:gd name="connsiteX14" fmla="*/ 964406 w 964406"/>
              <a:gd name="connsiteY14" fmla="*/ 657225 h 1252537"/>
              <a:gd name="connsiteX15" fmla="*/ 938213 w 964406"/>
              <a:gd name="connsiteY15" fmla="*/ 797719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59618 w 964406"/>
              <a:gd name="connsiteY10" fmla="*/ 169069 h 1252537"/>
              <a:gd name="connsiteX11" fmla="*/ 871537 w 964406"/>
              <a:gd name="connsiteY11" fmla="*/ 302419 h 1252537"/>
              <a:gd name="connsiteX12" fmla="*/ 935831 w 964406"/>
              <a:gd name="connsiteY12" fmla="*/ 426244 h 1252537"/>
              <a:gd name="connsiteX13" fmla="*/ 962026 w 964406"/>
              <a:gd name="connsiteY13" fmla="*/ 561975 h 1252537"/>
              <a:gd name="connsiteX14" fmla="*/ 964406 w 964406"/>
              <a:gd name="connsiteY14" fmla="*/ 657225 h 1252537"/>
              <a:gd name="connsiteX15" fmla="*/ 938213 w 964406"/>
              <a:gd name="connsiteY15" fmla="*/ 797719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4406"/>
              <a:gd name="connsiteY0" fmla="*/ 623887 h 1252537"/>
              <a:gd name="connsiteX1" fmla="*/ 7144 w 964406"/>
              <a:gd name="connsiteY1" fmla="*/ 514350 h 1252537"/>
              <a:gd name="connsiteX2" fmla="*/ 38100 w 964406"/>
              <a:gd name="connsiteY2" fmla="*/ 402431 h 1252537"/>
              <a:gd name="connsiteX3" fmla="*/ 90488 w 964406"/>
              <a:gd name="connsiteY3" fmla="*/ 295275 h 1252537"/>
              <a:gd name="connsiteX4" fmla="*/ 161925 w 964406"/>
              <a:gd name="connsiteY4" fmla="*/ 188119 h 1252537"/>
              <a:gd name="connsiteX5" fmla="*/ 259556 w 964406"/>
              <a:gd name="connsiteY5" fmla="*/ 92869 h 1252537"/>
              <a:gd name="connsiteX6" fmla="*/ 347663 w 964406"/>
              <a:gd name="connsiteY6" fmla="*/ 30956 h 1252537"/>
              <a:gd name="connsiteX7" fmla="*/ 416719 w 964406"/>
              <a:gd name="connsiteY7" fmla="*/ 0 h 1252537"/>
              <a:gd name="connsiteX8" fmla="*/ 509588 w 964406"/>
              <a:gd name="connsiteY8" fmla="*/ 26194 h 1252537"/>
              <a:gd name="connsiteX9" fmla="*/ 635794 w 964406"/>
              <a:gd name="connsiteY9" fmla="*/ 80962 h 1252537"/>
              <a:gd name="connsiteX10" fmla="*/ 759618 w 964406"/>
              <a:gd name="connsiteY10" fmla="*/ 169069 h 1252537"/>
              <a:gd name="connsiteX11" fmla="*/ 871537 w 964406"/>
              <a:gd name="connsiteY11" fmla="*/ 302419 h 1252537"/>
              <a:gd name="connsiteX12" fmla="*/ 935831 w 964406"/>
              <a:gd name="connsiteY12" fmla="*/ 426244 h 1252537"/>
              <a:gd name="connsiteX13" fmla="*/ 962026 w 964406"/>
              <a:gd name="connsiteY13" fmla="*/ 561975 h 1252537"/>
              <a:gd name="connsiteX14" fmla="*/ 964406 w 964406"/>
              <a:gd name="connsiteY14" fmla="*/ 657225 h 1252537"/>
              <a:gd name="connsiteX15" fmla="*/ 940594 w 964406"/>
              <a:gd name="connsiteY15" fmla="*/ 804863 h 1252537"/>
              <a:gd name="connsiteX16" fmla="*/ 904875 w 964406"/>
              <a:gd name="connsiteY16" fmla="*/ 885825 h 1252537"/>
              <a:gd name="connsiteX17" fmla="*/ 871538 w 964406"/>
              <a:gd name="connsiteY17" fmla="*/ 950119 h 1252537"/>
              <a:gd name="connsiteX18" fmla="*/ 819150 w 964406"/>
              <a:gd name="connsiteY18" fmla="*/ 1023937 h 1252537"/>
              <a:gd name="connsiteX19" fmla="*/ 719138 w 964406"/>
              <a:gd name="connsiteY19" fmla="*/ 1119187 h 1252537"/>
              <a:gd name="connsiteX20" fmla="*/ 640556 w 964406"/>
              <a:gd name="connsiteY20" fmla="*/ 1171575 h 1252537"/>
              <a:gd name="connsiteX21" fmla="*/ 566738 w 964406"/>
              <a:gd name="connsiteY21" fmla="*/ 1209675 h 1252537"/>
              <a:gd name="connsiteX22" fmla="*/ 490538 w 964406"/>
              <a:gd name="connsiteY22" fmla="*/ 1235869 h 1252537"/>
              <a:gd name="connsiteX23" fmla="*/ 404813 w 964406"/>
              <a:gd name="connsiteY23" fmla="*/ 1252537 h 1252537"/>
              <a:gd name="connsiteX24" fmla="*/ 314325 w 964406"/>
              <a:gd name="connsiteY24" fmla="*/ 1200150 h 1252537"/>
              <a:gd name="connsiteX25" fmla="*/ 228600 w 964406"/>
              <a:gd name="connsiteY25" fmla="*/ 1133475 h 1252537"/>
              <a:gd name="connsiteX26" fmla="*/ 166688 w 964406"/>
              <a:gd name="connsiteY26" fmla="*/ 1066800 h 1252537"/>
              <a:gd name="connsiteX27" fmla="*/ 111919 w 964406"/>
              <a:gd name="connsiteY27" fmla="*/ 990600 h 1252537"/>
              <a:gd name="connsiteX28" fmla="*/ 59531 w 964406"/>
              <a:gd name="connsiteY28" fmla="*/ 900112 h 1252537"/>
              <a:gd name="connsiteX29" fmla="*/ 26194 w 964406"/>
              <a:gd name="connsiteY29" fmla="*/ 790575 h 1252537"/>
              <a:gd name="connsiteX30" fmla="*/ 7144 w 964406"/>
              <a:gd name="connsiteY30" fmla="*/ 685800 h 1252537"/>
              <a:gd name="connsiteX31" fmla="*/ 0 w 964406"/>
              <a:gd name="connsiteY31" fmla="*/ 623887 h 1252537"/>
              <a:gd name="connsiteX0" fmla="*/ 0 w 966787"/>
              <a:gd name="connsiteY0" fmla="*/ 623887 h 1252537"/>
              <a:gd name="connsiteX1" fmla="*/ 7144 w 966787"/>
              <a:gd name="connsiteY1" fmla="*/ 514350 h 1252537"/>
              <a:gd name="connsiteX2" fmla="*/ 38100 w 966787"/>
              <a:gd name="connsiteY2" fmla="*/ 402431 h 1252537"/>
              <a:gd name="connsiteX3" fmla="*/ 90488 w 966787"/>
              <a:gd name="connsiteY3" fmla="*/ 295275 h 1252537"/>
              <a:gd name="connsiteX4" fmla="*/ 161925 w 966787"/>
              <a:gd name="connsiteY4" fmla="*/ 188119 h 1252537"/>
              <a:gd name="connsiteX5" fmla="*/ 259556 w 966787"/>
              <a:gd name="connsiteY5" fmla="*/ 92869 h 1252537"/>
              <a:gd name="connsiteX6" fmla="*/ 347663 w 966787"/>
              <a:gd name="connsiteY6" fmla="*/ 30956 h 1252537"/>
              <a:gd name="connsiteX7" fmla="*/ 416719 w 966787"/>
              <a:gd name="connsiteY7" fmla="*/ 0 h 1252537"/>
              <a:gd name="connsiteX8" fmla="*/ 509588 w 966787"/>
              <a:gd name="connsiteY8" fmla="*/ 26194 h 1252537"/>
              <a:gd name="connsiteX9" fmla="*/ 635794 w 966787"/>
              <a:gd name="connsiteY9" fmla="*/ 80962 h 1252537"/>
              <a:gd name="connsiteX10" fmla="*/ 759618 w 966787"/>
              <a:gd name="connsiteY10" fmla="*/ 169069 h 1252537"/>
              <a:gd name="connsiteX11" fmla="*/ 871537 w 966787"/>
              <a:gd name="connsiteY11" fmla="*/ 302419 h 1252537"/>
              <a:gd name="connsiteX12" fmla="*/ 935831 w 966787"/>
              <a:gd name="connsiteY12" fmla="*/ 426244 h 1252537"/>
              <a:gd name="connsiteX13" fmla="*/ 962026 w 966787"/>
              <a:gd name="connsiteY13" fmla="*/ 561975 h 1252537"/>
              <a:gd name="connsiteX14" fmla="*/ 966787 w 966787"/>
              <a:gd name="connsiteY14" fmla="*/ 666750 h 1252537"/>
              <a:gd name="connsiteX15" fmla="*/ 940594 w 966787"/>
              <a:gd name="connsiteY15" fmla="*/ 804863 h 1252537"/>
              <a:gd name="connsiteX16" fmla="*/ 904875 w 966787"/>
              <a:gd name="connsiteY16" fmla="*/ 885825 h 1252537"/>
              <a:gd name="connsiteX17" fmla="*/ 871538 w 966787"/>
              <a:gd name="connsiteY17" fmla="*/ 950119 h 1252537"/>
              <a:gd name="connsiteX18" fmla="*/ 819150 w 966787"/>
              <a:gd name="connsiteY18" fmla="*/ 1023937 h 1252537"/>
              <a:gd name="connsiteX19" fmla="*/ 719138 w 966787"/>
              <a:gd name="connsiteY19" fmla="*/ 1119187 h 1252537"/>
              <a:gd name="connsiteX20" fmla="*/ 640556 w 966787"/>
              <a:gd name="connsiteY20" fmla="*/ 1171575 h 1252537"/>
              <a:gd name="connsiteX21" fmla="*/ 566738 w 966787"/>
              <a:gd name="connsiteY21" fmla="*/ 1209675 h 1252537"/>
              <a:gd name="connsiteX22" fmla="*/ 490538 w 966787"/>
              <a:gd name="connsiteY22" fmla="*/ 1235869 h 1252537"/>
              <a:gd name="connsiteX23" fmla="*/ 404813 w 966787"/>
              <a:gd name="connsiteY23" fmla="*/ 1252537 h 1252537"/>
              <a:gd name="connsiteX24" fmla="*/ 314325 w 966787"/>
              <a:gd name="connsiteY24" fmla="*/ 1200150 h 1252537"/>
              <a:gd name="connsiteX25" fmla="*/ 228600 w 966787"/>
              <a:gd name="connsiteY25" fmla="*/ 1133475 h 1252537"/>
              <a:gd name="connsiteX26" fmla="*/ 166688 w 966787"/>
              <a:gd name="connsiteY26" fmla="*/ 1066800 h 1252537"/>
              <a:gd name="connsiteX27" fmla="*/ 111919 w 966787"/>
              <a:gd name="connsiteY27" fmla="*/ 990600 h 1252537"/>
              <a:gd name="connsiteX28" fmla="*/ 59531 w 966787"/>
              <a:gd name="connsiteY28" fmla="*/ 900112 h 1252537"/>
              <a:gd name="connsiteX29" fmla="*/ 26194 w 966787"/>
              <a:gd name="connsiteY29" fmla="*/ 790575 h 1252537"/>
              <a:gd name="connsiteX30" fmla="*/ 7144 w 966787"/>
              <a:gd name="connsiteY30" fmla="*/ 685800 h 1252537"/>
              <a:gd name="connsiteX31" fmla="*/ 0 w 966787"/>
              <a:gd name="connsiteY31" fmla="*/ 623887 h 1252537"/>
              <a:gd name="connsiteX0" fmla="*/ 0 w 966787"/>
              <a:gd name="connsiteY0" fmla="*/ 623887 h 1262062"/>
              <a:gd name="connsiteX1" fmla="*/ 7144 w 966787"/>
              <a:gd name="connsiteY1" fmla="*/ 514350 h 1262062"/>
              <a:gd name="connsiteX2" fmla="*/ 38100 w 966787"/>
              <a:gd name="connsiteY2" fmla="*/ 402431 h 1262062"/>
              <a:gd name="connsiteX3" fmla="*/ 90488 w 966787"/>
              <a:gd name="connsiteY3" fmla="*/ 295275 h 1262062"/>
              <a:gd name="connsiteX4" fmla="*/ 161925 w 966787"/>
              <a:gd name="connsiteY4" fmla="*/ 188119 h 1262062"/>
              <a:gd name="connsiteX5" fmla="*/ 259556 w 966787"/>
              <a:gd name="connsiteY5" fmla="*/ 92869 h 1262062"/>
              <a:gd name="connsiteX6" fmla="*/ 347663 w 966787"/>
              <a:gd name="connsiteY6" fmla="*/ 30956 h 1262062"/>
              <a:gd name="connsiteX7" fmla="*/ 416719 w 966787"/>
              <a:gd name="connsiteY7" fmla="*/ 0 h 1262062"/>
              <a:gd name="connsiteX8" fmla="*/ 509588 w 966787"/>
              <a:gd name="connsiteY8" fmla="*/ 26194 h 1262062"/>
              <a:gd name="connsiteX9" fmla="*/ 635794 w 966787"/>
              <a:gd name="connsiteY9" fmla="*/ 80962 h 1262062"/>
              <a:gd name="connsiteX10" fmla="*/ 759618 w 966787"/>
              <a:gd name="connsiteY10" fmla="*/ 169069 h 1262062"/>
              <a:gd name="connsiteX11" fmla="*/ 871537 w 966787"/>
              <a:gd name="connsiteY11" fmla="*/ 302419 h 1262062"/>
              <a:gd name="connsiteX12" fmla="*/ 935831 w 966787"/>
              <a:gd name="connsiteY12" fmla="*/ 426244 h 1262062"/>
              <a:gd name="connsiteX13" fmla="*/ 962026 w 966787"/>
              <a:gd name="connsiteY13" fmla="*/ 561975 h 1262062"/>
              <a:gd name="connsiteX14" fmla="*/ 966787 w 966787"/>
              <a:gd name="connsiteY14" fmla="*/ 666750 h 1262062"/>
              <a:gd name="connsiteX15" fmla="*/ 940594 w 966787"/>
              <a:gd name="connsiteY15" fmla="*/ 804863 h 1262062"/>
              <a:gd name="connsiteX16" fmla="*/ 904875 w 966787"/>
              <a:gd name="connsiteY16" fmla="*/ 885825 h 1262062"/>
              <a:gd name="connsiteX17" fmla="*/ 871538 w 966787"/>
              <a:gd name="connsiteY17" fmla="*/ 950119 h 1262062"/>
              <a:gd name="connsiteX18" fmla="*/ 819150 w 966787"/>
              <a:gd name="connsiteY18" fmla="*/ 1023937 h 1262062"/>
              <a:gd name="connsiteX19" fmla="*/ 719138 w 966787"/>
              <a:gd name="connsiteY19" fmla="*/ 1119187 h 1262062"/>
              <a:gd name="connsiteX20" fmla="*/ 640556 w 966787"/>
              <a:gd name="connsiteY20" fmla="*/ 1171575 h 1262062"/>
              <a:gd name="connsiteX21" fmla="*/ 566738 w 966787"/>
              <a:gd name="connsiteY21" fmla="*/ 1209675 h 1262062"/>
              <a:gd name="connsiteX22" fmla="*/ 490538 w 966787"/>
              <a:gd name="connsiteY22" fmla="*/ 1235869 h 1262062"/>
              <a:gd name="connsiteX23" fmla="*/ 407195 w 966787"/>
              <a:gd name="connsiteY23" fmla="*/ 1262062 h 1262062"/>
              <a:gd name="connsiteX24" fmla="*/ 314325 w 966787"/>
              <a:gd name="connsiteY24" fmla="*/ 1200150 h 1262062"/>
              <a:gd name="connsiteX25" fmla="*/ 228600 w 966787"/>
              <a:gd name="connsiteY25" fmla="*/ 1133475 h 1262062"/>
              <a:gd name="connsiteX26" fmla="*/ 166688 w 966787"/>
              <a:gd name="connsiteY26" fmla="*/ 1066800 h 1262062"/>
              <a:gd name="connsiteX27" fmla="*/ 111919 w 966787"/>
              <a:gd name="connsiteY27" fmla="*/ 990600 h 1262062"/>
              <a:gd name="connsiteX28" fmla="*/ 59531 w 966787"/>
              <a:gd name="connsiteY28" fmla="*/ 900112 h 1262062"/>
              <a:gd name="connsiteX29" fmla="*/ 26194 w 966787"/>
              <a:gd name="connsiteY29" fmla="*/ 790575 h 1262062"/>
              <a:gd name="connsiteX30" fmla="*/ 7144 w 966787"/>
              <a:gd name="connsiteY30" fmla="*/ 685800 h 1262062"/>
              <a:gd name="connsiteX31" fmla="*/ 0 w 966787"/>
              <a:gd name="connsiteY31" fmla="*/ 623887 h 1262062"/>
              <a:gd name="connsiteX0" fmla="*/ 0 w 966787"/>
              <a:gd name="connsiteY0" fmla="*/ 623887 h 1262062"/>
              <a:gd name="connsiteX1" fmla="*/ 7144 w 966787"/>
              <a:gd name="connsiteY1" fmla="*/ 514350 h 1262062"/>
              <a:gd name="connsiteX2" fmla="*/ 38100 w 966787"/>
              <a:gd name="connsiteY2" fmla="*/ 402431 h 1262062"/>
              <a:gd name="connsiteX3" fmla="*/ 90488 w 966787"/>
              <a:gd name="connsiteY3" fmla="*/ 295275 h 1262062"/>
              <a:gd name="connsiteX4" fmla="*/ 161925 w 966787"/>
              <a:gd name="connsiteY4" fmla="*/ 188119 h 1262062"/>
              <a:gd name="connsiteX5" fmla="*/ 259556 w 966787"/>
              <a:gd name="connsiteY5" fmla="*/ 92869 h 1262062"/>
              <a:gd name="connsiteX6" fmla="*/ 347663 w 966787"/>
              <a:gd name="connsiteY6" fmla="*/ 30956 h 1262062"/>
              <a:gd name="connsiteX7" fmla="*/ 416719 w 966787"/>
              <a:gd name="connsiteY7" fmla="*/ 0 h 1262062"/>
              <a:gd name="connsiteX8" fmla="*/ 509588 w 966787"/>
              <a:gd name="connsiteY8" fmla="*/ 26194 h 1262062"/>
              <a:gd name="connsiteX9" fmla="*/ 635794 w 966787"/>
              <a:gd name="connsiteY9" fmla="*/ 80962 h 1262062"/>
              <a:gd name="connsiteX10" fmla="*/ 759618 w 966787"/>
              <a:gd name="connsiteY10" fmla="*/ 169069 h 1262062"/>
              <a:gd name="connsiteX11" fmla="*/ 871537 w 966787"/>
              <a:gd name="connsiteY11" fmla="*/ 302419 h 1262062"/>
              <a:gd name="connsiteX12" fmla="*/ 935831 w 966787"/>
              <a:gd name="connsiteY12" fmla="*/ 426244 h 1262062"/>
              <a:gd name="connsiteX13" fmla="*/ 962026 w 966787"/>
              <a:gd name="connsiteY13" fmla="*/ 561975 h 1262062"/>
              <a:gd name="connsiteX14" fmla="*/ 966787 w 966787"/>
              <a:gd name="connsiteY14" fmla="*/ 666750 h 1262062"/>
              <a:gd name="connsiteX15" fmla="*/ 940594 w 966787"/>
              <a:gd name="connsiteY15" fmla="*/ 804863 h 1262062"/>
              <a:gd name="connsiteX16" fmla="*/ 904875 w 966787"/>
              <a:gd name="connsiteY16" fmla="*/ 885825 h 1262062"/>
              <a:gd name="connsiteX17" fmla="*/ 871538 w 966787"/>
              <a:gd name="connsiteY17" fmla="*/ 950119 h 1262062"/>
              <a:gd name="connsiteX18" fmla="*/ 819150 w 966787"/>
              <a:gd name="connsiteY18" fmla="*/ 1023937 h 1262062"/>
              <a:gd name="connsiteX19" fmla="*/ 719138 w 966787"/>
              <a:gd name="connsiteY19" fmla="*/ 1119187 h 1262062"/>
              <a:gd name="connsiteX20" fmla="*/ 640556 w 966787"/>
              <a:gd name="connsiteY20" fmla="*/ 1171575 h 1262062"/>
              <a:gd name="connsiteX21" fmla="*/ 566738 w 966787"/>
              <a:gd name="connsiteY21" fmla="*/ 1209675 h 1262062"/>
              <a:gd name="connsiteX22" fmla="*/ 490538 w 966787"/>
              <a:gd name="connsiteY22" fmla="*/ 1235869 h 1262062"/>
              <a:gd name="connsiteX23" fmla="*/ 407195 w 966787"/>
              <a:gd name="connsiteY23" fmla="*/ 1262062 h 1262062"/>
              <a:gd name="connsiteX24" fmla="*/ 300037 w 966787"/>
              <a:gd name="connsiteY24" fmla="*/ 1197768 h 1262062"/>
              <a:gd name="connsiteX25" fmla="*/ 228600 w 966787"/>
              <a:gd name="connsiteY25" fmla="*/ 1133475 h 1262062"/>
              <a:gd name="connsiteX26" fmla="*/ 166688 w 966787"/>
              <a:gd name="connsiteY26" fmla="*/ 1066800 h 1262062"/>
              <a:gd name="connsiteX27" fmla="*/ 111919 w 966787"/>
              <a:gd name="connsiteY27" fmla="*/ 990600 h 1262062"/>
              <a:gd name="connsiteX28" fmla="*/ 59531 w 966787"/>
              <a:gd name="connsiteY28" fmla="*/ 900112 h 1262062"/>
              <a:gd name="connsiteX29" fmla="*/ 26194 w 966787"/>
              <a:gd name="connsiteY29" fmla="*/ 790575 h 1262062"/>
              <a:gd name="connsiteX30" fmla="*/ 7144 w 966787"/>
              <a:gd name="connsiteY30" fmla="*/ 685800 h 1262062"/>
              <a:gd name="connsiteX31" fmla="*/ 0 w 966787"/>
              <a:gd name="connsiteY31" fmla="*/ 623887 h 1262062"/>
              <a:gd name="connsiteX0" fmla="*/ 0 w 966787"/>
              <a:gd name="connsiteY0" fmla="*/ 623887 h 1262062"/>
              <a:gd name="connsiteX1" fmla="*/ 7144 w 966787"/>
              <a:gd name="connsiteY1" fmla="*/ 514350 h 1262062"/>
              <a:gd name="connsiteX2" fmla="*/ 38100 w 966787"/>
              <a:gd name="connsiteY2" fmla="*/ 402431 h 1262062"/>
              <a:gd name="connsiteX3" fmla="*/ 90488 w 966787"/>
              <a:gd name="connsiteY3" fmla="*/ 295275 h 1262062"/>
              <a:gd name="connsiteX4" fmla="*/ 161925 w 966787"/>
              <a:gd name="connsiteY4" fmla="*/ 188119 h 1262062"/>
              <a:gd name="connsiteX5" fmla="*/ 259556 w 966787"/>
              <a:gd name="connsiteY5" fmla="*/ 92869 h 1262062"/>
              <a:gd name="connsiteX6" fmla="*/ 347663 w 966787"/>
              <a:gd name="connsiteY6" fmla="*/ 30956 h 1262062"/>
              <a:gd name="connsiteX7" fmla="*/ 416719 w 966787"/>
              <a:gd name="connsiteY7" fmla="*/ 0 h 1262062"/>
              <a:gd name="connsiteX8" fmla="*/ 516732 w 966787"/>
              <a:gd name="connsiteY8" fmla="*/ 23813 h 1262062"/>
              <a:gd name="connsiteX9" fmla="*/ 635794 w 966787"/>
              <a:gd name="connsiteY9" fmla="*/ 80962 h 1262062"/>
              <a:gd name="connsiteX10" fmla="*/ 759618 w 966787"/>
              <a:gd name="connsiteY10" fmla="*/ 169069 h 1262062"/>
              <a:gd name="connsiteX11" fmla="*/ 871537 w 966787"/>
              <a:gd name="connsiteY11" fmla="*/ 302419 h 1262062"/>
              <a:gd name="connsiteX12" fmla="*/ 935831 w 966787"/>
              <a:gd name="connsiteY12" fmla="*/ 426244 h 1262062"/>
              <a:gd name="connsiteX13" fmla="*/ 962026 w 966787"/>
              <a:gd name="connsiteY13" fmla="*/ 561975 h 1262062"/>
              <a:gd name="connsiteX14" fmla="*/ 966787 w 966787"/>
              <a:gd name="connsiteY14" fmla="*/ 666750 h 1262062"/>
              <a:gd name="connsiteX15" fmla="*/ 940594 w 966787"/>
              <a:gd name="connsiteY15" fmla="*/ 804863 h 1262062"/>
              <a:gd name="connsiteX16" fmla="*/ 904875 w 966787"/>
              <a:gd name="connsiteY16" fmla="*/ 885825 h 1262062"/>
              <a:gd name="connsiteX17" fmla="*/ 871538 w 966787"/>
              <a:gd name="connsiteY17" fmla="*/ 950119 h 1262062"/>
              <a:gd name="connsiteX18" fmla="*/ 819150 w 966787"/>
              <a:gd name="connsiteY18" fmla="*/ 1023937 h 1262062"/>
              <a:gd name="connsiteX19" fmla="*/ 719138 w 966787"/>
              <a:gd name="connsiteY19" fmla="*/ 1119187 h 1262062"/>
              <a:gd name="connsiteX20" fmla="*/ 640556 w 966787"/>
              <a:gd name="connsiteY20" fmla="*/ 1171575 h 1262062"/>
              <a:gd name="connsiteX21" fmla="*/ 566738 w 966787"/>
              <a:gd name="connsiteY21" fmla="*/ 1209675 h 1262062"/>
              <a:gd name="connsiteX22" fmla="*/ 490538 w 966787"/>
              <a:gd name="connsiteY22" fmla="*/ 1235869 h 1262062"/>
              <a:gd name="connsiteX23" fmla="*/ 407195 w 966787"/>
              <a:gd name="connsiteY23" fmla="*/ 1262062 h 1262062"/>
              <a:gd name="connsiteX24" fmla="*/ 300037 w 966787"/>
              <a:gd name="connsiteY24" fmla="*/ 1197768 h 1262062"/>
              <a:gd name="connsiteX25" fmla="*/ 228600 w 966787"/>
              <a:gd name="connsiteY25" fmla="*/ 1133475 h 1262062"/>
              <a:gd name="connsiteX26" fmla="*/ 166688 w 966787"/>
              <a:gd name="connsiteY26" fmla="*/ 1066800 h 1262062"/>
              <a:gd name="connsiteX27" fmla="*/ 111919 w 966787"/>
              <a:gd name="connsiteY27" fmla="*/ 990600 h 1262062"/>
              <a:gd name="connsiteX28" fmla="*/ 59531 w 966787"/>
              <a:gd name="connsiteY28" fmla="*/ 900112 h 1262062"/>
              <a:gd name="connsiteX29" fmla="*/ 26194 w 966787"/>
              <a:gd name="connsiteY29" fmla="*/ 790575 h 1262062"/>
              <a:gd name="connsiteX30" fmla="*/ 7144 w 966787"/>
              <a:gd name="connsiteY30" fmla="*/ 685800 h 1262062"/>
              <a:gd name="connsiteX31" fmla="*/ 0 w 966787"/>
              <a:gd name="connsiteY31" fmla="*/ 623887 h 1262062"/>
              <a:gd name="connsiteX0" fmla="*/ 0 w 966787"/>
              <a:gd name="connsiteY0" fmla="*/ 623887 h 1262062"/>
              <a:gd name="connsiteX1" fmla="*/ 7144 w 966787"/>
              <a:gd name="connsiteY1" fmla="*/ 514350 h 1262062"/>
              <a:gd name="connsiteX2" fmla="*/ 38100 w 966787"/>
              <a:gd name="connsiteY2" fmla="*/ 402431 h 1262062"/>
              <a:gd name="connsiteX3" fmla="*/ 90488 w 966787"/>
              <a:gd name="connsiteY3" fmla="*/ 295275 h 1262062"/>
              <a:gd name="connsiteX4" fmla="*/ 161925 w 966787"/>
              <a:gd name="connsiteY4" fmla="*/ 188119 h 1262062"/>
              <a:gd name="connsiteX5" fmla="*/ 259556 w 966787"/>
              <a:gd name="connsiteY5" fmla="*/ 92869 h 1262062"/>
              <a:gd name="connsiteX6" fmla="*/ 347663 w 966787"/>
              <a:gd name="connsiteY6" fmla="*/ 30956 h 1262062"/>
              <a:gd name="connsiteX7" fmla="*/ 416719 w 966787"/>
              <a:gd name="connsiteY7" fmla="*/ 0 h 1262062"/>
              <a:gd name="connsiteX8" fmla="*/ 516732 w 966787"/>
              <a:gd name="connsiteY8" fmla="*/ 23813 h 1262062"/>
              <a:gd name="connsiteX9" fmla="*/ 638176 w 966787"/>
              <a:gd name="connsiteY9" fmla="*/ 78581 h 1262062"/>
              <a:gd name="connsiteX10" fmla="*/ 759618 w 966787"/>
              <a:gd name="connsiteY10" fmla="*/ 169069 h 1262062"/>
              <a:gd name="connsiteX11" fmla="*/ 871537 w 966787"/>
              <a:gd name="connsiteY11" fmla="*/ 302419 h 1262062"/>
              <a:gd name="connsiteX12" fmla="*/ 935831 w 966787"/>
              <a:gd name="connsiteY12" fmla="*/ 426244 h 1262062"/>
              <a:gd name="connsiteX13" fmla="*/ 962026 w 966787"/>
              <a:gd name="connsiteY13" fmla="*/ 561975 h 1262062"/>
              <a:gd name="connsiteX14" fmla="*/ 966787 w 966787"/>
              <a:gd name="connsiteY14" fmla="*/ 666750 h 1262062"/>
              <a:gd name="connsiteX15" fmla="*/ 940594 w 966787"/>
              <a:gd name="connsiteY15" fmla="*/ 804863 h 1262062"/>
              <a:gd name="connsiteX16" fmla="*/ 904875 w 966787"/>
              <a:gd name="connsiteY16" fmla="*/ 885825 h 1262062"/>
              <a:gd name="connsiteX17" fmla="*/ 871538 w 966787"/>
              <a:gd name="connsiteY17" fmla="*/ 950119 h 1262062"/>
              <a:gd name="connsiteX18" fmla="*/ 819150 w 966787"/>
              <a:gd name="connsiteY18" fmla="*/ 1023937 h 1262062"/>
              <a:gd name="connsiteX19" fmla="*/ 719138 w 966787"/>
              <a:gd name="connsiteY19" fmla="*/ 1119187 h 1262062"/>
              <a:gd name="connsiteX20" fmla="*/ 640556 w 966787"/>
              <a:gd name="connsiteY20" fmla="*/ 1171575 h 1262062"/>
              <a:gd name="connsiteX21" fmla="*/ 566738 w 966787"/>
              <a:gd name="connsiteY21" fmla="*/ 1209675 h 1262062"/>
              <a:gd name="connsiteX22" fmla="*/ 490538 w 966787"/>
              <a:gd name="connsiteY22" fmla="*/ 1235869 h 1262062"/>
              <a:gd name="connsiteX23" fmla="*/ 407195 w 966787"/>
              <a:gd name="connsiteY23" fmla="*/ 1262062 h 1262062"/>
              <a:gd name="connsiteX24" fmla="*/ 300037 w 966787"/>
              <a:gd name="connsiteY24" fmla="*/ 1197768 h 1262062"/>
              <a:gd name="connsiteX25" fmla="*/ 228600 w 966787"/>
              <a:gd name="connsiteY25" fmla="*/ 1133475 h 1262062"/>
              <a:gd name="connsiteX26" fmla="*/ 166688 w 966787"/>
              <a:gd name="connsiteY26" fmla="*/ 1066800 h 1262062"/>
              <a:gd name="connsiteX27" fmla="*/ 111919 w 966787"/>
              <a:gd name="connsiteY27" fmla="*/ 990600 h 1262062"/>
              <a:gd name="connsiteX28" fmla="*/ 59531 w 966787"/>
              <a:gd name="connsiteY28" fmla="*/ 900112 h 1262062"/>
              <a:gd name="connsiteX29" fmla="*/ 26194 w 966787"/>
              <a:gd name="connsiteY29" fmla="*/ 790575 h 1262062"/>
              <a:gd name="connsiteX30" fmla="*/ 7144 w 966787"/>
              <a:gd name="connsiteY30" fmla="*/ 685800 h 1262062"/>
              <a:gd name="connsiteX31" fmla="*/ 0 w 966787"/>
              <a:gd name="connsiteY31" fmla="*/ 623887 h 126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66787" h="1262062">
                <a:moveTo>
                  <a:pt x="0" y="623887"/>
                </a:moveTo>
                <a:lnTo>
                  <a:pt x="7144" y="514350"/>
                </a:lnTo>
                <a:lnTo>
                  <a:pt x="38100" y="402431"/>
                </a:lnTo>
                <a:lnTo>
                  <a:pt x="90488" y="295275"/>
                </a:lnTo>
                <a:lnTo>
                  <a:pt x="161925" y="188119"/>
                </a:lnTo>
                <a:lnTo>
                  <a:pt x="259556" y="92869"/>
                </a:lnTo>
                <a:lnTo>
                  <a:pt x="347663" y="30956"/>
                </a:lnTo>
                <a:lnTo>
                  <a:pt x="416719" y="0"/>
                </a:lnTo>
                <a:lnTo>
                  <a:pt x="516732" y="23813"/>
                </a:lnTo>
                <a:lnTo>
                  <a:pt x="638176" y="78581"/>
                </a:lnTo>
                <a:lnTo>
                  <a:pt x="759618" y="169069"/>
                </a:lnTo>
                <a:cubicBezTo>
                  <a:pt x="812800" y="221457"/>
                  <a:pt x="835024" y="257175"/>
                  <a:pt x="871537" y="302419"/>
                </a:cubicBezTo>
                <a:lnTo>
                  <a:pt x="935831" y="426244"/>
                </a:lnTo>
                <a:lnTo>
                  <a:pt x="962026" y="561975"/>
                </a:lnTo>
                <a:cubicBezTo>
                  <a:pt x="962819" y="593725"/>
                  <a:pt x="965994" y="635000"/>
                  <a:pt x="966787" y="666750"/>
                </a:cubicBezTo>
                <a:lnTo>
                  <a:pt x="940594" y="804863"/>
                </a:lnTo>
                <a:lnTo>
                  <a:pt x="904875" y="885825"/>
                </a:lnTo>
                <a:lnTo>
                  <a:pt x="871538" y="950119"/>
                </a:lnTo>
                <a:lnTo>
                  <a:pt x="819150" y="1023937"/>
                </a:lnTo>
                <a:lnTo>
                  <a:pt x="719138" y="1119187"/>
                </a:lnTo>
                <a:lnTo>
                  <a:pt x="640556" y="1171575"/>
                </a:lnTo>
                <a:lnTo>
                  <a:pt x="566738" y="1209675"/>
                </a:lnTo>
                <a:lnTo>
                  <a:pt x="490538" y="1235869"/>
                </a:lnTo>
                <a:lnTo>
                  <a:pt x="407195" y="1262062"/>
                </a:lnTo>
                <a:lnTo>
                  <a:pt x="300037" y="1197768"/>
                </a:lnTo>
                <a:lnTo>
                  <a:pt x="228600" y="1133475"/>
                </a:lnTo>
                <a:lnTo>
                  <a:pt x="166688" y="1066800"/>
                </a:lnTo>
                <a:lnTo>
                  <a:pt x="111919" y="990600"/>
                </a:lnTo>
                <a:lnTo>
                  <a:pt x="59531" y="900112"/>
                </a:lnTo>
                <a:lnTo>
                  <a:pt x="26194" y="790575"/>
                </a:lnTo>
                <a:lnTo>
                  <a:pt x="7144" y="685800"/>
                </a:lnTo>
                <a:cubicBezTo>
                  <a:pt x="6350" y="665162"/>
                  <a:pt x="5557" y="644525"/>
                  <a:pt x="0" y="623887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6427381" y="3320904"/>
            <a:ext cx="152400" cy="152400"/>
            <a:chOff x="5105400" y="5029200"/>
            <a:chExt cx="152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Freeform 6"/>
          <p:cNvSpPr/>
          <p:nvPr/>
        </p:nvSpPr>
        <p:spPr>
          <a:xfrm>
            <a:off x="6107906" y="2131218"/>
            <a:ext cx="969169" cy="628650"/>
          </a:xfrm>
          <a:custGeom>
            <a:avLst/>
            <a:gdLst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952500 w 957263"/>
              <a:gd name="connsiteY22" fmla="*/ 707231 h 900112"/>
              <a:gd name="connsiteX23" fmla="*/ 935832 w 957263"/>
              <a:gd name="connsiteY23" fmla="*/ 781050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935832 w 957263"/>
              <a:gd name="connsiteY23" fmla="*/ 781050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407195 w 957263"/>
              <a:gd name="connsiteY23" fmla="*/ 621506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407195 w 957263"/>
              <a:gd name="connsiteY23" fmla="*/ 621506 h 900112"/>
              <a:gd name="connsiteX24" fmla="*/ 264319 w 957263"/>
              <a:gd name="connsiteY24" fmla="*/ 6191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764381"/>
              <a:gd name="connsiteX1" fmla="*/ 9525 w 957263"/>
              <a:gd name="connsiteY1" fmla="*/ 504825 h 764381"/>
              <a:gd name="connsiteX2" fmla="*/ 38100 w 957263"/>
              <a:gd name="connsiteY2" fmla="*/ 411956 h 764381"/>
              <a:gd name="connsiteX3" fmla="*/ 76200 w 957263"/>
              <a:gd name="connsiteY3" fmla="*/ 321469 h 764381"/>
              <a:gd name="connsiteX4" fmla="*/ 119063 w 957263"/>
              <a:gd name="connsiteY4" fmla="*/ 252412 h 764381"/>
              <a:gd name="connsiteX5" fmla="*/ 164307 w 957263"/>
              <a:gd name="connsiteY5" fmla="*/ 190500 h 764381"/>
              <a:gd name="connsiteX6" fmla="*/ 226219 w 957263"/>
              <a:gd name="connsiteY6" fmla="*/ 121444 h 764381"/>
              <a:gd name="connsiteX7" fmla="*/ 278607 w 957263"/>
              <a:gd name="connsiteY7" fmla="*/ 80962 h 764381"/>
              <a:gd name="connsiteX8" fmla="*/ 347663 w 957263"/>
              <a:gd name="connsiteY8" fmla="*/ 26194 h 764381"/>
              <a:gd name="connsiteX9" fmla="*/ 402432 w 957263"/>
              <a:gd name="connsiteY9" fmla="*/ 0 h 764381"/>
              <a:gd name="connsiteX10" fmla="*/ 454819 w 957263"/>
              <a:gd name="connsiteY10" fmla="*/ 11906 h 764381"/>
              <a:gd name="connsiteX11" fmla="*/ 526257 w 957263"/>
              <a:gd name="connsiteY11" fmla="*/ 33337 h 764381"/>
              <a:gd name="connsiteX12" fmla="*/ 585788 w 957263"/>
              <a:gd name="connsiteY12" fmla="*/ 59531 h 764381"/>
              <a:gd name="connsiteX13" fmla="*/ 652463 w 957263"/>
              <a:gd name="connsiteY13" fmla="*/ 92869 h 764381"/>
              <a:gd name="connsiteX14" fmla="*/ 726282 w 957263"/>
              <a:gd name="connsiteY14" fmla="*/ 147637 h 764381"/>
              <a:gd name="connsiteX15" fmla="*/ 778669 w 957263"/>
              <a:gd name="connsiteY15" fmla="*/ 200025 h 764381"/>
              <a:gd name="connsiteX16" fmla="*/ 831057 w 957263"/>
              <a:gd name="connsiteY16" fmla="*/ 259556 h 764381"/>
              <a:gd name="connsiteX17" fmla="*/ 869157 w 957263"/>
              <a:gd name="connsiteY17" fmla="*/ 319087 h 764381"/>
              <a:gd name="connsiteX18" fmla="*/ 902494 w 957263"/>
              <a:gd name="connsiteY18" fmla="*/ 373856 h 764381"/>
              <a:gd name="connsiteX19" fmla="*/ 931069 w 957263"/>
              <a:gd name="connsiteY19" fmla="*/ 447675 h 764381"/>
              <a:gd name="connsiteX20" fmla="*/ 950119 w 957263"/>
              <a:gd name="connsiteY20" fmla="*/ 533400 h 764381"/>
              <a:gd name="connsiteX21" fmla="*/ 957263 w 957263"/>
              <a:gd name="connsiteY21" fmla="*/ 623887 h 764381"/>
              <a:gd name="connsiteX22" fmla="*/ 819150 w 957263"/>
              <a:gd name="connsiteY22" fmla="*/ 623887 h 764381"/>
              <a:gd name="connsiteX23" fmla="*/ 407195 w 957263"/>
              <a:gd name="connsiteY23" fmla="*/ 621506 h 764381"/>
              <a:gd name="connsiteX24" fmla="*/ 264319 w 957263"/>
              <a:gd name="connsiteY24" fmla="*/ 619125 h 764381"/>
              <a:gd name="connsiteX25" fmla="*/ 145256 w 957263"/>
              <a:gd name="connsiteY25" fmla="*/ 621506 h 764381"/>
              <a:gd name="connsiteX26" fmla="*/ 869157 w 957263"/>
              <a:gd name="connsiteY26" fmla="*/ 762000 h 764381"/>
              <a:gd name="connsiteX27" fmla="*/ 864394 w 957263"/>
              <a:gd name="connsiteY27" fmla="*/ 764381 h 764381"/>
              <a:gd name="connsiteX0" fmla="*/ 4762 w 962025"/>
              <a:gd name="connsiteY0" fmla="*/ 616744 h 762000"/>
              <a:gd name="connsiteX1" fmla="*/ 14287 w 962025"/>
              <a:gd name="connsiteY1" fmla="*/ 504825 h 762000"/>
              <a:gd name="connsiteX2" fmla="*/ 42862 w 962025"/>
              <a:gd name="connsiteY2" fmla="*/ 411956 h 762000"/>
              <a:gd name="connsiteX3" fmla="*/ 80962 w 962025"/>
              <a:gd name="connsiteY3" fmla="*/ 321469 h 762000"/>
              <a:gd name="connsiteX4" fmla="*/ 123825 w 962025"/>
              <a:gd name="connsiteY4" fmla="*/ 252412 h 762000"/>
              <a:gd name="connsiteX5" fmla="*/ 169069 w 962025"/>
              <a:gd name="connsiteY5" fmla="*/ 190500 h 762000"/>
              <a:gd name="connsiteX6" fmla="*/ 230981 w 962025"/>
              <a:gd name="connsiteY6" fmla="*/ 121444 h 762000"/>
              <a:gd name="connsiteX7" fmla="*/ 283369 w 962025"/>
              <a:gd name="connsiteY7" fmla="*/ 80962 h 762000"/>
              <a:gd name="connsiteX8" fmla="*/ 352425 w 962025"/>
              <a:gd name="connsiteY8" fmla="*/ 26194 h 762000"/>
              <a:gd name="connsiteX9" fmla="*/ 407194 w 962025"/>
              <a:gd name="connsiteY9" fmla="*/ 0 h 762000"/>
              <a:gd name="connsiteX10" fmla="*/ 459581 w 962025"/>
              <a:gd name="connsiteY10" fmla="*/ 11906 h 762000"/>
              <a:gd name="connsiteX11" fmla="*/ 531019 w 962025"/>
              <a:gd name="connsiteY11" fmla="*/ 33337 h 762000"/>
              <a:gd name="connsiteX12" fmla="*/ 590550 w 962025"/>
              <a:gd name="connsiteY12" fmla="*/ 59531 h 762000"/>
              <a:gd name="connsiteX13" fmla="*/ 657225 w 962025"/>
              <a:gd name="connsiteY13" fmla="*/ 92869 h 762000"/>
              <a:gd name="connsiteX14" fmla="*/ 731044 w 962025"/>
              <a:gd name="connsiteY14" fmla="*/ 147637 h 762000"/>
              <a:gd name="connsiteX15" fmla="*/ 783431 w 962025"/>
              <a:gd name="connsiteY15" fmla="*/ 200025 h 762000"/>
              <a:gd name="connsiteX16" fmla="*/ 835819 w 962025"/>
              <a:gd name="connsiteY16" fmla="*/ 259556 h 762000"/>
              <a:gd name="connsiteX17" fmla="*/ 873919 w 962025"/>
              <a:gd name="connsiteY17" fmla="*/ 319087 h 762000"/>
              <a:gd name="connsiteX18" fmla="*/ 907256 w 962025"/>
              <a:gd name="connsiteY18" fmla="*/ 373856 h 762000"/>
              <a:gd name="connsiteX19" fmla="*/ 935831 w 962025"/>
              <a:gd name="connsiteY19" fmla="*/ 447675 h 762000"/>
              <a:gd name="connsiteX20" fmla="*/ 954881 w 962025"/>
              <a:gd name="connsiteY20" fmla="*/ 533400 h 762000"/>
              <a:gd name="connsiteX21" fmla="*/ 962025 w 962025"/>
              <a:gd name="connsiteY21" fmla="*/ 623887 h 762000"/>
              <a:gd name="connsiteX22" fmla="*/ 823912 w 962025"/>
              <a:gd name="connsiteY22" fmla="*/ 623887 h 762000"/>
              <a:gd name="connsiteX23" fmla="*/ 411957 w 962025"/>
              <a:gd name="connsiteY23" fmla="*/ 621506 h 762000"/>
              <a:gd name="connsiteX24" fmla="*/ 269081 w 962025"/>
              <a:gd name="connsiteY24" fmla="*/ 619125 h 762000"/>
              <a:gd name="connsiteX25" fmla="*/ 150018 w 962025"/>
              <a:gd name="connsiteY25" fmla="*/ 621506 h 762000"/>
              <a:gd name="connsiteX26" fmla="*/ 873919 w 962025"/>
              <a:gd name="connsiteY26" fmla="*/ 762000 h 762000"/>
              <a:gd name="connsiteX27" fmla="*/ 0 w 962025"/>
              <a:gd name="connsiteY27" fmla="*/ 616743 h 762000"/>
              <a:gd name="connsiteX0" fmla="*/ 4762 w 962025"/>
              <a:gd name="connsiteY0" fmla="*/ 616744 h 623887"/>
              <a:gd name="connsiteX1" fmla="*/ 14287 w 962025"/>
              <a:gd name="connsiteY1" fmla="*/ 504825 h 623887"/>
              <a:gd name="connsiteX2" fmla="*/ 42862 w 962025"/>
              <a:gd name="connsiteY2" fmla="*/ 411956 h 623887"/>
              <a:gd name="connsiteX3" fmla="*/ 80962 w 962025"/>
              <a:gd name="connsiteY3" fmla="*/ 321469 h 623887"/>
              <a:gd name="connsiteX4" fmla="*/ 123825 w 962025"/>
              <a:gd name="connsiteY4" fmla="*/ 252412 h 623887"/>
              <a:gd name="connsiteX5" fmla="*/ 169069 w 962025"/>
              <a:gd name="connsiteY5" fmla="*/ 190500 h 623887"/>
              <a:gd name="connsiteX6" fmla="*/ 230981 w 962025"/>
              <a:gd name="connsiteY6" fmla="*/ 121444 h 623887"/>
              <a:gd name="connsiteX7" fmla="*/ 283369 w 962025"/>
              <a:gd name="connsiteY7" fmla="*/ 80962 h 623887"/>
              <a:gd name="connsiteX8" fmla="*/ 352425 w 962025"/>
              <a:gd name="connsiteY8" fmla="*/ 26194 h 623887"/>
              <a:gd name="connsiteX9" fmla="*/ 407194 w 962025"/>
              <a:gd name="connsiteY9" fmla="*/ 0 h 623887"/>
              <a:gd name="connsiteX10" fmla="*/ 459581 w 962025"/>
              <a:gd name="connsiteY10" fmla="*/ 11906 h 623887"/>
              <a:gd name="connsiteX11" fmla="*/ 531019 w 962025"/>
              <a:gd name="connsiteY11" fmla="*/ 33337 h 623887"/>
              <a:gd name="connsiteX12" fmla="*/ 590550 w 962025"/>
              <a:gd name="connsiteY12" fmla="*/ 59531 h 623887"/>
              <a:gd name="connsiteX13" fmla="*/ 657225 w 962025"/>
              <a:gd name="connsiteY13" fmla="*/ 92869 h 623887"/>
              <a:gd name="connsiteX14" fmla="*/ 731044 w 962025"/>
              <a:gd name="connsiteY14" fmla="*/ 147637 h 623887"/>
              <a:gd name="connsiteX15" fmla="*/ 783431 w 962025"/>
              <a:gd name="connsiteY15" fmla="*/ 200025 h 623887"/>
              <a:gd name="connsiteX16" fmla="*/ 835819 w 962025"/>
              <a:gd name="connsiteY16" fmla="*/ 259556 h 623887"/>
              <a:gd name="connsiteX17" fmla="*/ 873919 w 962025"/>
              <a:gd name="connsiteY17" fmla="*/ 319087 h 623887"/>
              <a:gd name="connsiteX18" fmla="*/ 907256 w 962025"/>
              <a:gd name="connsiteY18" fmla="*/ 373856 h 623887"/>
              <a:gd name="connsiteX19" fmla="*/ 935831 w 962025"/>
              <a:gd name="connsiteY19" fmla="*/ 447675 h 623887"/>
              <a:gd name="connsiteX20" fmla="*/ 954881 w 962025"/>
              <a:gd name="connsiteY20" fmla="*/ 533400 h 623887"/>
              <a:gd name="connsiteX21" fmla="*/ 962025 w 962025"/>
              <a:gd name="connsiteY21" fmla="*/ 623887 h 623887"/>
              <a:gd name="connsiteX22" fmla="*/ 823912 w 962025"/>
              <a:gd name="connsiteY22" fmla="*/ 623887 h 623887"/>
              <a:gd name="connsiteX23" fmla="*/ 411957 w 962025"/>
              <a:gd name="connsiteY23" fmla="*/ 621506 h 623887"/>
              <a:gd name="connsiteX24" fmla="*/ 269081 w 962025"/>
              <a:gd name="connsiteY24" fmla="*/ 619125 h 623887"/>
              <a:gd name="connsiteX25" fmla="*/ 150018 w 962025"/>
              <a:gd name="connsiteY25" fmla="*/ 621506 h 623887"/>
              <a:gd name="connsiteX26" fmla="*/ 0 w 962025"/>
              <a:gd name="connsiteY26" fmla="*/ 619125 h 623887"/>
              <a:gd name="connsiteX27" fmla="*/ 0 w 962025"/>
              <a:gd name="connsiteY27" fmla="*/ 616743 h 623887"/>
              <a:gd name="connsiteX0" fmla="*/ 4762 w 962025"/>
              <a:gd name="connsiteY0" fmla="*/ 616744 h 628650"/>
              <a:gd name="connsiteX1" fmla="*/ 14287 w 962025"/>
              <a:gd name="connsiteY1" fmla="*/ 504825 h 628650"/>
              <a:gd name="connsiteX2" fmla="*/ 42862 w 962025"/>
              <a:gd name="connsiteY2" fmla="*/ 411956 h 628650"/>
              <a:gd name="connsiteX3" fmla="*/ 80962 w 962025"/>
              <a:gd name="connsiteY3" fmla="*/ 321469 h 628650"/>
              <a:gd name="connsiteX4" fmla="*/ 123825 w 962025"/>
              <a:gd name="connsiteY4" fmla="*/ 252412 h 628650"/>
              <a:gd name="connsiteX5" fmla="*/ 169069 w 962025"/>
              <a:gd name="connsiteY5" fmla="*/ 190500 h 628650"/>
              <a:gd name="connsiteX6" fmla="*/ 230981 w 962025"/>
              <a:gd name="connsiteY6" fmla="*/ 121444 h 628650"/>
              <a:gd name="connsiteX7" fmla="*/ 283369 w 962025"/>
              <a:gd name="connsiteY7" fmla="*/ 80962 h 628650"/>
              <a:gd name="connsiteX8" fmla="*/ 352425 w 962025"/>
              <a:gd name="connsiteY8" fmla="*/ 26194 h 628650"/>
              <a:gd name="connsiteX9" fmla="*/ 407194 w 962025"/>
              <a:gd name="connsiteY9" fmla="*/ 0 h 628650"/>
              <a:gd name="connsiteX10" fmla="*/ 459581 w 962025"/>
              <a:gd name="connsiteY10" fmla="*/ 11906 h 628650"/>
              <a:gd name="connsiteX11" fmla="*/ 531019 w 962025"/>
              <a:gd name="connsiteY11" fmla="*/ 33337 h 628650"/>
              <a:gd name="connsiteX12" fmla="*/ 590550 w 962025"/>
              <a:gd name="connsiteY12" fmla="*/ 59531 h 628650"/>
              <a:gd name="connsiteX13" fmla="*/ 657225 w 962025"/>
              <a:gd name="connsiteY13" fmla="*/ 92869 h 628650"/>
              <a:gd name="connsiteX14" fmla="*/ 731044 w 962025"/>
              <a:gd name="connsiteY14" fmla="*/ 147637 h 628650"/>
              <a:gd name="connsiteX15" fmla="*/ 783431 w 962025"/>
              <a:gd name="connsiteY15" fmla="*/ 200025 h 628650"/>
              <a:gd name="connsiteX16" fmla="*/ 835819 w 962025"/>
              <a:gd name="connsiteY16" fmla="*/ 259556 h 628650"/>
              <a:gd name="connsiteX17" fmla="*/ 873919 w 962025"/>
              <a:gd name="connsiteY17" fmla="*/ 319087 h 628650"/>
              <a:gd name="connsiteX18" fmla="*/ 907256 w 962025"/>
              <a:gd name="connsiteY18" fmla="*/ 373856 h 628650"/>
              <a:gd name="connsiteX19" fmla="*/ 935831 w 962025"/>
              <a:gd name="connsiteY19" fmla="*/ 447675 h 628650"/>
              <a:gd name="connsiteX20" fmla="*/ 954881 w 962025"/>
              <a:gd name="connsiteY20" fmla="*/ 533400 h 628650"/>
              <a:gd name="connsiteX21" fmla="*/ 962025 w 962025"/>
              <a:gd name="connsiteY21" fmla="*/ 623887 h 628650"/>
              <a:gd name="connsiteX22" fmla="*/ 823912 w 962025"/>
              <a:gd name="connsiteY22" fmla="*/ 623887 h 628650"/>
              <a:gd name="connsiteX23" fmla="*/ 411957 w 962025"/>
              <a:gd name="connsiteY23" fmla="*/ 621506 h 628650"/>
              <a:gd name="connsiteX24" fmla="*/ 269081 w 962025"/>
              <a:gd name="connsiteY24" fmla="*/ 619125 h 628650"/>
              <a:gd name="connsiteX25" fmla="*/ 154781 w 962025"/>
              <a:gd name="connsiteY25" fmla="*/ 628650 h 628650"/>
              <a:gd name="connsiteX26" fmla="*/ 0 w 962025"/>
              <a:gd name="connsiteY26" fmla="*/ 619125 h 628650"/>
              <a:gd name="connsiteX27" fmla="*/ 0 w 962025"/>
              <a:gd name="connsiteY27" fmla="*/ 616743 h 628650"/>
              <a:gd name="connsiteX0" fmla="*/ 4762 w 962025"/>
              <a:gd name="connsiteY0" fmla="*/ 616744 h 633412"/>
              <a:gd name="connsiteX1" fmla="*/ 14287 w 962025"/>
              <a:gd name="connsiteY1" fmla="*/ 504825 h 633412"/>
              <a:gd name="connsiteX2" fmla="*/ 42862 w 962025"/>
              <a:gd name="connsiteY2" fmla="*/ 411956 h 633412"/>
              <a:gd name="connsiteX3" fmla="*/ 80962 w 962025"/>
              <a:gd name="connsiteY3" fmla="*/ 321469 h 633412"/>
              <a:gd name="connsiteX4" fmla="*/ 123825 w 962025"/>
              <a:gd name="connsiteY4" fmla="*/ 252412 h 633412"/>
              <a:gd name="connsiteX5" fmla="*/ 169069 w 962025"/>
              <a:gd name="connsiteY5" fmla="*/ 190500 h 633412"/>
              <a:gd name="connsiteX6" fmla="*/ 230981 w 962025"/>
              <a:gd name="connsiteY6" fmla="*/ 121444 h 633412"/>
              <a:gd name="connsiteX7" fmla="*/ 283369 w 962025"/>
              <a:gd name="connsiteY7" fmla="*/ 80962 h 633412"/>
              <a:gd name="connsiteX8" fmla="*/ 352425 w 962025"/>
              <a:gd name="connsiteY8" fmla="*/ 26194 h 633412"/>
              <a:gd name="connsiteX9" fmla="*/ 407194 w 962025"/>
              <a:gd name="connsiteY9" fmla="*/ 0 h 633412"/>
              <a:gd name="connsiteX10" fmla="*/ 459581 w 962025"/>
              <a:gd name="connsiteY10" fmla="*/ 11906 h 633412"/>
              <a:gd name="connsiteX11" fmla="*/ 531019 w 962025"/>
              <a:gd name="connsiteY11" fmla="*/ 33337 h 633412"/>
              <a:gd name="connsiteX12" fmla="*/ 590550 w 962025"/>
              <a:gd name="connsiteY12" fmla="*/ 59531 h 633412"/>
              <a:gd name="connsiteX13" fmla="*/ 657225 w 962025"/>
              <a:gd name="connsiteY13" fmla="*/ 92869 h 633412"/>
              <a:gd name="connsiteX14" fmla="*/ 731044 w 962025"/>
              <a:gd name="connsiteY14" fmla="*/ 147637 h 633412"/>
              <a:gd name="connsiteX15" fmla="*/ 783431 w 962025"/>
              <a:gd name="connsiteY15" fmla="*/ 200025 h 633412"/>
              <a:gd name="connsiteX16" fmla="*/ 835819 w 962025"/>
              <a:gd name="connsiteY16" fmla="*/ 259556 h 633412"/>
              <a:gd name="connsiteX17" fmla="*/ 873919 w 962025"/>
              <a:gd name="connsiteY17" fmla="*/ 319087 h 633412"/>
              <a:gd name="connsiteX18" fmla="*/ 907256 w 962025"/>
              <a:gd name="connsiteY18" fmla="*/ 373856 h 633412"/>
              <a:gd name="connsiteX19" fmla="*/ 935831 w 962025"/>
              <a:gd name="connsiteY19" fmla="*/ 447675 h 633412"/>
              <a:gd name="connsiteX20" fmla="*/ 954881 w 962025"/>
              <a:gd name="connsiteY20" fmla="*/ 533400 h 633412"/>
              <a:gd name="connsiteX21" fmla="*/ 962025 w 962025"/>
              <a:gd name="connsiteY21" fmla="*/ 623887 h 633412"/>
              <a:gd name="connsiteX22" fmla="*/ 823912 w 962025"/>
              <a:gd name="connsiteY22" fmla="*/ 623887 h 633412"/>
              <a:gd name="connsiteX23" fmla="*/ 411957 w 962025"/>
              <a:gd name="connsiteY23" fmla="*/ 621506 h 633412"/>
              <a:gd name="connsiteX24" fmla="*/ 269081 w 962025"/>
              <a:gd name="connsiteY24" fmla="*/ 619125 h 633412"/>
              <a:gd name="connsiteX25" fmla="*/ 154781 w 962025"/>
              <a:gd name="connsiteY25" fmla="*/ 628650 h 633412"/>
              <a:gd name="connsiteX26" fmla="*/ 0 w 962025"/>
              <a:gd name="connsiteY26" fmla="*/ 619125 h 633412"/>
              <a:gd name="connsiteX27" fmla="*/ 9525 w 962025"/>
              <a:gd name="connsiteY27" fmla="*/ 633412 h 633412"/>
              <a:gd name="connsiteX0" fmla="*/ 4762 w 962025"/>
              <a:gd name="connsiteY0" fmla="*/ 616744 h 628650"/>
              <a:gd name="connsiteX1" fmla="*/ 14287 w 962025"/>
              <a:gd name="connsiteY1" fmla="*/ 504825 h 628650"/>
              <a:gd name="connsiteX2" fmla="*/ 42862 w 962025"/>
              <a:gd name="connsiteY2" fmla="*/ 411956 h 628650"/>
              <a:gd name="connsiteX3" fmla="*/ 80962 w 962025"/>
              <a:gd name="connsiteY3" fmla="*/ 321469 h 628650"/>
              <a:gd name="connsiteX4" fmla="*/ 123825 w 962025"/>
              <a:gd name="connsiteY4" fmla="*/ 252412 h 628650"/>
              <a:gd name="connsiteX5" fmla="*/ 169069 w 962025"/>
              <a:gd name="connsiteY5" fmla="*/ 190500 h 628650"/>
              <a:gd name="connsiteX6" fmla="*/ 230981 w 962025"/>
              <a:gd name="connsiteY6" fmla="*/ 121444 h 628650"/>
              <a:gd name="connsiteX7" fmla="*/ 283369 w 962025"/>
              <a:gd name="connsiteY7" fmla="*/ 80962 h 628650"/>
              <a:gd name="connsiteX8" fmla="*/ 352425 w 962025"/>
              <a:gd name="connsiteY8" fmla="*/ 26194 h 628650"/>
              <a:gd name="connsiteX9" fmla="*/ 407194 w 962025"/>
              <a:gd name="connsiteY9" fmla="*/ 0 h 628650"/>
              <a:gd name="connsiteX10" fmla="*/ 459581 w 962025"/>
              <a:gd name="connsiteY10" fmla="*/ 11906 h 628650"/>
              <a:gd name="connsiteX11" fmla="*/ 531019 w 962025"/>
              <a:gd name="connsiteY11" fmla="*/ 33337 h 628650"/>
              <a:gd name="connsiteX12" fmla="*/ 590550 w 962025"/>
              <a:gd name="connsiteY12" fmla="*/ 59531 h 628650"/>
              <a:gd name="connsiteX13" fmla="*/ 657225 w 962025"/>
              <a:gd name="connsiteY13" fmla="*/ 92869 h 628650"/>
              <a:gd name="connsiteX14" fmla="*/ 731044 w 962025"/>
              <a:gd name="connsiteY14" fmla="*/ 147637 h 628650"/>
              <a:gd name="connsiteX15" fmla="*/ 783431 w 962025"/>
              <a:gd name="connsiteY15" fmla="*/ 200025 h 628650"/>
              <a:gd name="connsiteX16" fmla="*/ 835819 w 962025"/>
              <a:gd name="connsiteY16" fmla="*/ 259556 h 628650"/>
              <a:gd name="connsiteX17" fmla="*/ 873919 w 962025"/>
              <a:gd name="connsiteY17" fmla="*/ 319087 h 628650"/>
              <a:gd name="connsiteX18" fmla="*/ 907256 w 962025"/>
              <a:gd name="connsiteY18" fmla="*/ 373856 h 628650"/>
              <a:gd name="connsiteX19" fmla="*/ 935831 w 962025"/>
              <a:gd name="connsiteY19" fmla="*/ 447675 h 628650"/>
              <a:gd name="connsiteX20" fmla="*/ 954881 w 962025"/>
              <a:gd name="connsiteY20" fmla="*/ 533400 h 628650"/>
              <a:gd name="connsiteX21" fmla="*/ 962025 w 962025"/>
              <a:gd name="connsiteY21" fmla="*/ 623887 h 628650"/>
              <a:gd name="connsiteX22" fmla="*/ 823912 w 962025"/>
              <a:gd name="connsiteY22" fmla="*/ 623887 h 628650"/>
              <a:gd name="connsiteX23" fmla="*/ 411957 w 962025"/>
              <a:gd name="connsiteY23" fmla="*/ 621506 h 628650"/>
              <a:gd name="connsiteX24" fmla="*/ 269081 w 962025"/>
              <a:gd name="connsiteY24" fmla="*/ 619125 h 628650"/>
              <a:gd name="connsiteX25" fmla="*/ 154781 w 962025"/>
              <a:gd name="connsiteY25" fmla="*/ 628650 h 628650"/>
              <a:gd name="connsiteX26" fmla="*/ 0 w 962025"/>
              <a:gd name="connsiteY26" fmla="*/ 619125 h 628650"/>
              <a:gd name="connsiteX27" fmla="*/ 7144 w 962025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07195 w 957263"/>
              <a:gd name="connsiteY23" fmla="*/ 621506 h 628650"/>
              <a:gd name="connsiteX24" fmla="*/ 264319 w 957263"/>
              <a:gd name="connsiteY24" fmla="*/ 619125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07195 w 957263"/>
              <a:gd name="connsiteY23" fmla="*/ 621506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26294 w 957263"/>
              <a:gd name="connsiteY22" fmla="*/ 623887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23913 w 957263"/>
              <a:gd name="connsiteY22" fmla="*/ 626268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47675 h 628650"/>
              <a:gd name="connsiteX20" fmla="*/ 950119 w 969169"/>
              <a:gd name="connsiteY20" fmla="*/ 533400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47675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0113 w 969169"/>
              <a:gd name="connsiteY18" fmla="*/ 366712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71538 w 969169"/>
              <a:gd name="connsiteY17" fmla="*/ 302419 h 628650"/>
              <a:gd name="connsiteX18" fmla="*/ 900113 w 969169"/>
              <a:gd name="connsiteY18" fmla="*/ 366712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1538 w 969169"/>
              <a:gd name="connsiteY18" fmla="*/ 302419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62013 w 969169"/>
              <a:gd name="connsiteY18" fmla="*/ 30480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90575 w 969169"/>
              <a:gd name="connsiteY15" fmla="*/ 204787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1520 w 969169"/>
              <a:gd name="connsiteY14" fmla="*/ 142875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3 w 969169"/>
              <a:gd name="connsiteY14" fmla="*/ 138113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3 w 969169"/>
              <a:gd name="connsiteY14" fmla="*/ 138113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81062 w 969169"/>
              <a:gd name="connsiteY18" fmla="*/ 330994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969169" h="628650">
                <a:moveTo>
                  <a:pt x="0" y="616744"/>
                </a:moveTo>
                <a:lnTo>
                  <a:pt x="9525" y="504825"/>
                </a:lnTo>
                <a:lnTo>
                  <a:pt x="38100" y="411956"/>
                </a:lnTo>
                <a:lnTo>
                  <a:pt x="76200" y="321469"/>
                </a:lnTo>
                <a:lnTo>
                  <a:pt x="119063" y="252412"/>
                </a:lnTo>
                <a:lnTo>
                  <a:pt x="164307" y="190500"/>
                </a:lnTo>
                <a:lnTo>
                  <a:pt x="226219" y="121444"/>
                </a:lnTo>
                <a:lnTo>
                  <a:pt x="278607" y="80962"/>
                </a:lnTo>
                <a:lnTo>
                  <a:pt x="347663" y="26194"/>
                </a:lnTo>
                <a:lnTo>
                  <a:pt x="402432" y="0"/>
                </a:lnTo>
                <a:lnTo>
                  <a:pt x="457200" y="4762"/>
                </a:lnTo>
                <a:lnTo>
                  <a:pt x="540544" y="33337"/>
                </a:lnTo>
                <a:lnTo>
                  <a:pt x="595313" y="61912"/>
                </a:lnTo>
                <a:lnTo>
                  <a:pt x="652463" y="92869"/>
                </a:lnTo>
                <a:lnTo>
                  <a:pt x="726283" y="138113"/>
                </a:lnTo>
                <a:lnTo>
                  <a:pt x="790575" y="204787"/>
                </a:lnTo>
                <a:lnTo>
                  <a:pt x="833439" y="254793"/>
                </a:lnTo>
                <a:cubicBezTo>
                  <a:pt x="845345" y="265112"/>
                  <a:pt x="854869" y="292101"/>
                  <a:pt x="866775" y="302420"/>
                </a:cubicBezTo>
                <a:lnTo>
                  <a:pt x="881062" y="330994"/>
                </a:lnTo>
                <a:cubicBezTo>
                  <a:pt x="892174" y="340519"/>
                  <a:pt x="891382" y="352425"/>
                  <a:pt x="900113" y="366712"/>
                </a:cubicBezTo>
                <a:cubicBezTo>
                  <a:pt x="909638" y="388143"/>
                  <a:pt x="923926" y="409575"/>
                  <a:pt x="931069" y="438150"/>
                </a:cubicBezTo>
                <a:lnTo>
                  <a:pt x="954881" y="523875"/>
                </a:lnTo>
                <a:lnTo>
                  <a:pt x="969169" y="626268"/>
                </a:lnTo>
                <a:lnTo>
                  <a:pt x="823913" y="626268"/>
                </a:lnTo>
                <a:lnTo>
                  <a:pt x="419101" y="628650"/>
                </a:lnTo>
                <a:lnTo>
                  <a:pt x="276225" y="628650"/>
                </a:lnTo>
                <a:lnTo>
                  <a:pt x="150019" y="628650"/>
                </a:lnTo>
                <a:lnTo>
                  <a:pt x="0" y="626268"/>
                </a:lnTo>
                <a:lnTo>
                  <a:pt x="2382" y="585787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6445102" y="2041453"/>
            <a:ext cx="152400" cy="152400"/>
            <a:chOff x="5105400" y="5029200"/>
            <a:chExt cx="152400" cy="1524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583172" y="4464471"/>
            <a:ext cx="5082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region we are finding the area of is highlighted in green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can calculate the area of just the top part, and then double it (since the area is symmetrical)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タイトル 1">
            <a:extLst>
              <a:ext uri="{FF2B5EF4-FFF2-40B4-BE49-F238E27FC236}">
                <a16:creationId xmlns:a16="http://schemas.microsoft.com/office/drawing/2014/main" id="{DC045399-8F3C-47A3-A8E5-726618EA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54946D9-E5CD-42F6-8A6E-BCF62B25F60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t="14345" r="1254" b="13474"/>
          <a:stretch/>
        </p:blipFill>
        <p:spPr bwMode="auto">
          <a:xfrm>
            <a:off x="4125433" y="1541721"/>
            <a:ext cx="3973692" cy="243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2057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122077" y="276617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9210" y="1011887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2603205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931" y="398543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107906" y="2131218"/>
            <a:ext cx="969169" cy="628650"/>
          </a:xfrm>
          <a:custGeom>
            <a:avLst/>
            <a:gdLst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952500 w 957263"/>
              <a:gd name="connsiteY22" fmla="*/ 707231 h 900112"/>
              <a:gd name="connsiteX23" fmla="*/ 935832 w 957263"/>
              <a:gd name="connsiteY23" fmla="*/ 781050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935832 w 957263"/>
              <a:gd name="connsiteY23" fmla="*/ 781050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407195 w 957263"/>
              <a:gd name="connsiteY23" fmla="*/ 621506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407195 w 957263"/>
              <a:gd name="connsiteY23" fmla="*/ 621506 h 900112"/>
              <a:gd name="connsiteX24" fmla="*/ 264319 w 957263"/>
              <a:gd name="connsiteY24" fmla="*/ 6191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764381"/>
              <a:gd name="connsiteX1" fmla="*/ 9525 w 957263"/>
              <a:gd name="connsiteY1" fmla="*/ 504825 h 764381"/>
              <a:gd name="connsiteX2" fmla="*/ 38100 w 957263"/>
              <a:gd name="connsiteY2" fmla="*/ 411956 h 764381"/>
              <a:gd name="connsiteX3" fmla="*/ 76200 w 957263"/>
              <a:gd name="connsiteY3" fmla="*/ 321469 h 764381"/>
              <a:gd name="connsiteX4" fmla="*/ 119063 w 957263"/>
              <a:gd name="connsiteY4" fmla="*/ 252412 h 764381"/>
              <a:gd name="connsiteX5" fmla="*/ 164307 w 957263"/>
              <a:gd name="connsiteY5" fmla="*/ 190500 h 764381"/>
              <a:gd name="connsiteX6" fmla="*/ 226219 w 957263"/>
              <a:gd name="connsiteY6" fmla="*/ 121444 h 764381"/>
              <a:gd name="connsiteX7" fmla="*/ 278607 w 957263"/>
              <a:gd name="connsiteY7" fmla="*/ 80962 h 764381"/>
              <a:gd name="connsiteX8" fmla="*/ 347663 w 957263"/>
              <a:gd name="connsiteY8" fmla="*/ 26194 h 764381"/>
              <a:gd name="connsiteX9" fmla="*/ 402432 w 957263"/>
              <a:gd name="connsiteY9" fmla="*/ 0 h 764381"/>
              <a:gd name="connsiteX10" fmla="*/ 454819 w 957263"/>
              <a:gd name="connsiteY10" fmla="*/ 11906 h 764381"/>
              <a:gd name="connsiteX11" fmla="*/ 526257 w 957263"/>
              <a:gd name="connsiteY11" fmla="*/ 33337 h 764381"/>
              <a:gd name="connsiteX12" fmla="*/ 585788 w 957263"/>
              <a:gd name="connsiteY12" fmla="*/ 59531 h 764381"/>
              <a:gd name="connsiteX13" fmla="*/ 652463 w 957263"/>
              <a:gd name="connsiteY13" fmla="*/ 92869 h 764381"/>
              <a:gd name="connsiteX14" fmla="*/ 726282 w 957263"/>
              <a:gd name="connsiteY14" fmla="*/ 147637 h 764381"/>
              <a:gd name="connsiteX15" fmla="*/ 778669 w 957263"/>
              <a:gd name="connsiteY15" fmla="*/ 200025 h 764381"/>
              <a:gd name="connsiteX16" fmla="*/ 831057 w 957263"/>
              <a:gd name="connsiteY16" fmla="*/ 259556 h 764381"/>
              <a:gd name="connsiteX17" fmla="*/ 869157 w 957263"/>
              <a:gd name="connsiteY17" fmla="*/ 319087 h 764381"/>
              <a:gd name="connsiteX18" fmla="*/ 902494 w 957263"/>
              <a:gd name="connsiteY18" fmla="*/ 373856 h 764381"/>
              <a:gd name="connsiteX19" fmla="*/ 931069 w 957263"/>
              <a:gd name="connsiteY19" fmla="*/ 447675 h 764381"/>
              <a:gd name="connsiteX20" fmla="*/ 950119 w 957263"/>
              <a:gd name="connsiteY20" fmla="*/ 533400 h 764381"/>
              <a:gd name="connsiteX21" fmla="*/ 957263 w 957263"/>
              <a:gd name="connsiteY21" fmla="*/ 623887 h 764381"/>
              <a:gd name="connsiteX22" fmla="*/ 819150 w 957263"/>
              <a:gd name="connsiteY22" fmla="*/ 623887 h 764381"/>
              <a:gd name="connsiteX23" fmla="*/ 407195 w 957263"/>
              <a:gd name="connsiteY23" fmla="*/ 621506 h 764381"/>
              <a:gd name="connsiteX24" fmla="*/ 264319 w 957263"/>
              <a:gd name="connsiteY24" fmla="*/ 619125 h 764381"/>
              <a:gd name="connsiteX25" fmla="*/ 145256 w 957263"/>
              <a:gd name="connsiteY25" fmla="*/ 621506 h 764381"/>
              <a:gd name="connsiteX26" fmla="*/ 869157 w 957263"/>
              <a:gd name="connsiteY26" fmla="*/ 762000 h 764381"/>
              <a:gd name="connsiteX27" fmla="*/ 864394 w 957263"/>
              <a:gd name="connsiteY27" fmla="*/ 764381 h 764381"/>
              <a:gd name="connsiteX0" fmla="*/ 4762 w 962025"/>
              <a:gd name="connsiteY0" fmla="*/ 616744 h 762000"/>
              <a:gd name="connsiteX1" fmla="*/ 14287 w 962025"/>
              <a:gd name="connsiteY1" fmla="*/ 504825 h 762000"/>
              <a:gd name="connsiteX2" fmla="*/ 42862 w 962025"/>
              <a:gd name="connsiteY2" fmla="*/ 411956 h 762000"/>
              <a:gd name="connsiteX3" fmla="*/ 80962 w 962025"/>
              <a:gd name="connsiteY3" fmla="*/ 321469 h 762000"/>
              <a:gd name="connsiteX4" fmla="*/ 123825 w 962025"/>
              <a:gd name="connsiteY4" fmla="*/ 252412 h 762000"/>
              <a:gd name="connsiteX5" fmla="*/ 169069 w 962025"/>
              <a:gd name="connsiteY5" fmla="*/ 190500 h 762000"/>
              <a:gd name="connsiteX6" fmla="*/ 230981 w 962025"/>
              <a:gd name="connsiteY6" fmla="*/ 121444 h 762000"/>
              <a:gd name="connsiteX7" fmla="*/ 283369 w 962025"/>
              <a:gd name="connsiteY7" fmla="*/ 80962 h 762000"/>
              <a:gd name="connsiteX8" fmla="*/ 352425 w 962025"/>
              <a:gd name="connsiteY8" fmla="*/ 26194 h 762000"/>
              <a:gd name="connsiteX9" fmla="*/ 407194 w 962025"/>
              <a:gd name="connsiteY9" fmla="*/ 0 h 762000"/>
              <a:gd name="connsiteX10" fmla="*/ 459581 w 962025"/>
              <a:gd name="connsiteY10" fmla="*/ 11906 h 762000"/>
              <a:gd name="connsiteX11" fmla="*/ 531019 w 962025"/>
              <a:gd name="connsiteY11" fmla="*/ 33337 h 762000"/>
              <a:gd name="connsiteX12" fmla="*/ 590550 w 962025"/>
              <a:gd name="connsiteY12" fmla="*/ 59531 h 762000"/>
              <a:gd name="connsiteX13" fmla="*/ 657225 w 962025"/>
              <a:gd name="connsiteY13" fmla="*/ 92869 h 762000"/>
              <a:gd name="connsiteX14" fmla="*/ 731044 w 962025"/>
              <a:gd name="connsiteY14" fmla="*/ 147637 h 762000"/>
              <a:gd name="connsiteX15" fmla="*/ 783431 w 962025"/>
              <a:gd name="connsiteY15" fmla="*/ 200025 h 762000"/>
              <a:gd name="connsiteX16" fmla="*/ 835819 w 962025"/>
              <a:gd name="connsiteY16" fmla="*/ 259556 h 762000"/>
              <a:gd name="connsiteX17" fmla="*/ 873919 w 962025"/>
              <a:gd name="connsiteY17" fmla="*/ 319087 h 762000"/>
              <a:gd name="connsiteX18" fmla="*/ 907256 w 962025"/>
              <a:gd name="connsiteY18" fmla="*/ 373856 h 762000"/>
              <a:gd name="connsiteX19" fmla="*/ 935831 w 962025"/>
              <a:gd name="connsiteY19" fmla="*/ 447675 h 762000"/>
              <a:gd name="connsiteX20" fmla="*/ 954881 w 962025"/>
              <a:gd name="connsiteY20" fmla="*/ 533400 h 762000"/>
              <a:gd name="connsiteX21" fmla="*/ 962025 w 962025"/>
              <a:gd name="connsiteY21" fmla="*/ 623887 h 762000"/>
              <a:gd name="connsiteX22" fmla="*/ 823912 w 962025"/>
              <a:gd name="connsiteY22" fmla="*/ 623887 h 762000"/>
              <a:gd name="connsiteX23" fmla="*/ 411957 w 962025"/>
              <a:gd name="connsiteY23" fmla="*/ 621506 h 762000"/>
              <a:gd name="connsiteX24" fmla="*/ 269081 w 962025"/>
              <a:gd name="connsiteY24" fmla="*/ 619125 h 762000"/>
              <a:gd name="connsiteX25" fmla="*/ 150018 w 962025"/>
              <a:gd name="connsiteY25" fmla="*/ 621506 h 762000"/>
              <a:gd name="connsiteX26" fmla="*/ 873919 w 962025"/>
              <a:gd name="connsiteY26" fmla="*/ 762000 h 762000"/>
              <a:gd name="connsiteX27" fmla="*/ 0 w 962025"/>
              <a:gd name="connsiteY27" fmla="*/ 616743 h 762000"/>
              <a:gd name="connsiteX0" fmla="*/ 4762 w 962025"/>
              <a:gd name="connsiteY0" fmla="*/ 616744 h 623887"/>
              <a:gd name="connsiteX1" fmla="*/ 14287 w 962025"/>
              <a:gd name="connsiteY1" fmla="*/ 504825 h 623887"/>
              <a:gd name="connsiteX2" fmla="*/ 42862 w 962025"/>
              <a:gd name="connsiteY2" fmla="*/ 411956 h 623887"/>
              <a:gd name="connsiteX3" fmla="*/ 80962 w 962025"/>
              <a:gd name="connsiteY3" fmla="*/ 321469 h 623887"/>
              <a:gd name="connsiteX4" fmla="*/ 123825 w 962025"/>
              <a:gd name="connsiteY4" fmla="*/ 252412 h 623887"/>
              <a:gd name="connsiteX5" fmla="*/ 169069 w 962025"/>
              <a:gd name="connsiteY5" fmla="*/ 190500 h 623887"/>
              <a:gd name="connsiteX6" fmla="*/ 230981 w 962025"/>
              <a:gd name="connsiteY6" fmla="*/ 121444 h 623887"/>
              <a:gd name="connsiteX7" fmla="*/ 283369 w 962025"/>
              <a:gd name="connsiteY7" fmla="*/ 80962 h 623887"/>
              <a:gd name="connsiteX8" fmla="*/ 352425 w 962025"/>
              <a:gd name="connsiteY8" fmla="*/ 26194 h 623887"/>
              <a:gd name="connsiteX9" fmla="*/ 407194 w 962025"/>
              <a:gd name="connsiteY9" fmla="*/ 0 h 623887"/>
              <a:gd name="connsiteX10" fmla="*/ 459581 w 962025"/>
              <a:gd name="connsiteY10" fmla="*/ 11906 h 623887"/>
              <a:gd name="connsiteX11" fmla="*/ 531019 w 962025"/>
              <a:gd name="connsiteY11" fmla="*/ 33337 h 623887"/>
              <a:gd name="connsiteX12" fmla="*/ 590550 w 962025"/>
              <a:gd name="connsiteY12" fmla="*/ 59531 h 623887"/>
              <a:gd name="connsiteX13" fmla="*/ 657225 w 962025"/>
              <a:gd name="connsiteY13" fmla="*/ 92869 h 623887"/>
              <a:gd name="connsiteX14" fmla="*/ 731044 w 962025"/>
              <a:gd name="connsiteY14" fmla="*/ 147637 h 623887"/>
              <a:gd name="connsiteX15" fmla="*/ 783431 w 962025"/>
              <a:gd name="connsiteY15" fmla="*/ 200025 h 623887"/>
              <a:gd name="connsiteX16" fmla="*/ 835819 w 962025"/>
              <a:gd name="connsiteY16" fmla="*/ 259556 h 623887"/>
              <a:gd name="connsiteX17" fmla="*/ 873919 w 962025"/>
              <a:gd name="connsiteY17" fmla="*/ 319087 h 623887"/>
              <a:gd name="connsiteX18" fmla="*/ 907256 w 962025"/>
              <a:gd name="connsiteY18" fmla="*/ 373856 h 623887"/>
              <a:gd name="connsiteX19" fmla="*/ 935831 w 962025"/>
              <a:gd name="connsiteY19" fmla="*/ 447675 h 623887"/>
              <a:gd name="connsiteX20" fmla="*/ 954881 w 962025"/>
              <a:gd name="connsiteY20" fmla="*/ 533400 h 623887"/>
              <a:gd name="connsiteX21" fmla="*/ 962025 w 962025"/>
              <a:gd name="connsiteY21" fmla="*/ 623887 h 623887"/>
              <a:gd name="connsiteX22" fmla="*/ 823912 w 962025"/>
              <a:gd name="connsiteY22" fmla="*/ 623887 h 623887"/>
              <a:gd name="connsiteX23" fmla="*/ 411957 w 962025"/>
              <a:gd name="connsiteY23" fmla="*/ 621506 h 623887"/>
              <a:gd name="connsiteX24" fmla="*/ 269081 w 962025"/>
              <a:gd name="connsiteY24" fmla="*/ 619125 h 623887"/>
              <a:gd name="connsiteX25" fmla="*/ 150018 w 962025"/>
              <a:gd name="connsiteY25" fmla="*/ 621506 h 623887"/>
              <a:gd name="connsiteX26" fmla="*/ 0 w 962025"/>
              <a:gd name="connsiteY26" fmla="*/ 619125 h 623887"/>
              <a:gd name="connsiteX27" fmla="*/ 0 w 962025"/>
              <a:gd name="connsiteY27" fmla="*/ 616743 h 623887"/>
              <a:gd name="connsiteX0" fmla="*/ 4762 w 962025"/>
              <a:gd name="connsiteY0" fmla="*/ 616744 h 628650"/>
              <a:gd name="connsiteX1" fmla="*/ 14287 w 962025"/>
              <a:gd name="connsiteY1" fmla="*/ 504825 h 628650"/>
              <a:gd name="connsiteX2" fmla="*/ 42862 w 962025"/>
              <a:gd name="connsiteY2" fmla="*/ 411956 h 628650"/>
              <a:gd name="connsiteX3" fmla="*/ 80962 w 962025"/>
              <a:gd name="connsiteY3" fmla="*/ 321469 h 628650"/>
              <a:gd name="connsiteX4" fmla="*/ 123825 w 962025"/>
              <a:gd name="connsiteY4" fmla="*/ 252412 h 628650"/>
              <a:gd name="connsiteX5" fmla="*/ 169069 w 962025"/>
              <a:gd name="connsiteY5" fmla="*/ 190500 h 628650"/>
              <a:gd name="connsiteX6" fmla="*/ 230981 w 962025"/>
              <a:gd name="connsiteY6" fmla="*/ 121444 h 628650"/>
              <a:gd name="connsiteX7" fmla="*/ 283369 w 962025"/>
              <a:gd name="connsiteY7" fmla="*/ 80962 h 628650"/>
              <a:gd name="connsiteX8" fmla="*/ 352425 w 962025"/>
              <a:gd name="connsiteY8" fmla="*/ 26194 h 628650"/>
              <a:gd name="connsiteX9" fmla="*/ 407194 w 962025"/>
              <a:gd name="connsiteY9" fmla="*/ 0 h 628650"/>
              <a:gd name="connsiteX10" fmla="*/ 459581 w 962025"/>
              <a:gd name="connsiteY10" fmla="*/ 11906 h 628650"/>
              <a:gd name="connsiteX11" fmla="*/ 531019 w 962025"/>
              <a:gd name="connsiteY11" fmla="*/ 33337 h 628650"/>
              <a:gd name="connsiteX12" fmla="*/ 590550 w 962025"/>
              <a:gd name="connsiteY12" fmla="*/ 59531 h 628650"/>
              <a:gd name="connsiteX13" fmla="*/ 657225 w 962025"/>
              <a:gd name="connsiteY13" fmla="*/ 92869 h 628650"/>
              <a:gd name="connsiteX14" fmla="*/ 731044 w 962025"/>
              <a:gd name="connsiteY14" fmla="*/ 147637 h 628650"/>
              <a:gd name="connsiteX15" fmla="*/ 783431 w 962025"/>
              <a:gd name="connsiteY15" fmla="*/ 200025 h 628650"/>
              <a:gd name="connsiteX16" fmla="*/ 835819 w 962025"/>
              <a:gd name="connsiteY16" fmla="*/ 259556 h 628650"/>
              <a:gd name="connsiteX17" fmla="*/ 873919 w 962025"/>
              <a:gd name="connsiteY17" fmla="*/ 319087 h 628650"/>
              <a:gd name="connsiteX18" fmla="*/ 907256 w 962025"/>
              <a:gd name="connsiteY18" fmla="*/ 373856 h 628650"/>
              <a:gd name="connsiteX19" fmla="*/ 935831 w 962025"/>
              <a:gd name="connsiteY19" fmla="*/ 447675 h 628650"/>
              <a:gd name="connsiteX20" fmla="*/ 954881 w 962025"/>
              <a:gd name="connsiteY20" fmla="*/ 533400 h 628650"/>
              <a:gd name="connsiteX21" fmla="*/ 962025 w 962025"/>
              <a:gd name="connsiteY21" fmla="*/ 623887 h 628650"/>
              <a:gd name="connsiteX22" fmla="*/ 823912 w 962025"/>
              <a:gd name="connsiteY22" fmla="*/ 623887 h 628650"/>
              <a:gd name="connsiteX23" fmla="*/ 411957 w 962025"/>
              <a:gd name="connsiteY23" fmla="*/ 621506 h 628650"/>
              <a:gd name="connsiteX24" fmla="*/ 269081 w 962025"/>
              <a:gd name="connsiteY24" fmla="*/ 619125 h 628650"/>
              <a:gd name="connsiteX25" fmla="*/ 154781 w 962025"/>
              <a:gd name="connsiteY25" fmla="*/ 628650 h 628650"/>
              <a:gd name="connsiteX26" fmla="*/ 0 w 962025"/>
              <a:gd name="connsiteY26" fmla="*/ 619125 h 628650"/>
              <a:gd name="connsiteX27" fmla="*/ 0 w 962025"/>
              <a:gd name="connsiteY27" fmla="*/ 616743 h 628650"/>
              <a:gd name="connsiteX0" fmla="*/ 4762 w 962025"/>
              <a:gd name="connsiteY0" fmla="*/ 616744 h 633412"/>
              <a:gd name="connsiteX1" fmla="*/ 14287 w 962025"/>
              <a:gd name="connsiteY1" fmla="*/ 504825 h 633412"/>
              <a:gd name="connsiteX2" fmla="*/ 42862 w 962025"/>
              <a:gd name="connsiteY2" fmla="*/ 411956 h 633412"/>
              <a:gd name="connsiteX3" fmla="*/ 80962 w 962025"/>
              <a:gd name="connsiteY3" fmla="*/ 321469 h 633412"/>
              <a:gd name="connsiteX4" fmla="*/ 123825 w 962025"/>
              <a:gd name="connsiteY4" fmla="*/ 252412 h 633412"/>
              <a:gd name="connsiteX5" fmla="*/ 169069 w 962025"/>
              <a:gd name="connsiteY5" fmla="*/ 190500 h 633412"/>
              <a:gd name="connsiteX6" fmla="*/ 230981 w 962025"/>
              <a:gd name="connsiteY6" fmla="*/ 121444 h 633412"/>
              <a:gd name="connsiteX7" fmla="*/ 283369 w 962025"/>
              <a:gd name="connsiteY7" fmla="*/ 80962 h 633412"/>
              <a:gd name="connsiteX8" fmla="*/ 352425 w 962025"/>
              <a:gd name="connsiteY8" fmla="*/ 26194 h 633412"/>
              <a:gd name="connsiteX9" fmla="*/ 407194 w 962025"/>
              <a:gd name="connsiteY9" fmla="*/ 0 h 633412"/>
              <a:gd name="connsiteX10" fmla="*/ 459581 w 962025"/>
              <a:gd name="connsiteY10" fmla="*/ 11906 h 633412"/>
              <a:gd name="connsiteX11" fmla="*/ 531019 w 962025"/>
              <a:gd name="connsiteY11" fmla="*/ 33337 h 633412"/>
              <a:gd name="connsiteX12" fmla="*/ 590550 w 962025"/>
              <a:gd name="connsiteY12" fmla="*/ 59531 h 633412"/>
              <a:gd name="connsiteX13" fmla="*/ 657225 w 962025"/>
              <a:gd name="connsiteY13" fmla="*/ 92869 h 633412"/>
              <a:gd name="connsiteX14" fmla="*/ 731044 w 962025"/>
              <a:gd name="connsiteY14" fmla="*/ 147637 h 633412"/>
              <a:gd name="connsiteX15" fmla="*/ 783431 w 962025"/>
              <a:gd name="connsiteY15" fmla="*/ 200025 h 633412"/>
              <a:gd name="connsiteX16" fmla="*/ 835819 w 962025"/>
              <a:gd name="connsiteY16" fmla="*/ 259556 h 633412"/>
              <a:gd name="connsiteX17" fmla="*/ 873919 w 962025"/>
              <a:gd name="connsiteY17" fmla="*/ 319087 h 633412"/>
              <a:gd name="connsiteX18" fmla="*/ 907256 w 962025"/>
              <a:gd name="connsiteY18" fmla="*/ 373856 h 633412"/>
              <a:gd name="connsiteX19" fmla="*/ 935831 w 962025"/>
              <a:gd name="connsiteY19" fmla="*/ 447675 h 633412"/>
              <a:gd name="connsiteX20" fmla="*/ 954881 w 962025"/>
              <a:gd name="connsiteY20" fmla="*/ 533400 h 633412"/>
              <a:gd name="connsiteX21" fmla="*/ 962025 w 962025"/>
              <a:gd name="connsiteY21" fmla="*/ 623887 h 633412"/>
              <a:gd name="connsiteX22" fmla="*/ 823912 w 962025"/>
              <a:gd name="connsiteY22" fmla="*/ 623887 h 633412"/>
              <a:gd name="connsiteX23" fmla="*/ 411957 w 962025"/>
              <a:gd name="connsiteY23" fmla="*/ 621506 h 633412"/>
              <a:gd name="connsiteX24" fmla="*/ 269081 w 962025"/>
              <a:gd name="connsiteY24" fmla="*/ 619125 h 633412"/>
              <a:gd name="connsiteX25" fmla="*/ 154781 w 962025"/>
              <a:gd name="connsiteY25" fmla="*/ 628650 h 633412"/>
              <a:gd name="connsiteX26" fmla="*/ 0 w 962025"/>
              <a:gd name="connsiteY26" fmla="*/ 619125 h 633412"/>
              <a:gd name="connsiteX27" fmla="*/ 9525 w 962025"/>
              <a:gd name="connsiteY27" fmla="*/ 633412 h 633412"/>
              <a:gd name="connsiteX0" fmla="*/ 4762 w 962025"/>
              <a:gd name="connsiteY0" fmla="*/ 616744 h 628650"/>
              <a:gd name="connsiteX1" fmla="*/ 14287 w 962025"/>
              <a:gd name="connsiteY1" fmla="*/ 504825 h 628650"/>
              <a:gd name="connsiteX2" fmla="*/ 42862 w 962025"/>
              <a:gd name="connsiteY2" fmla="*/ 411956 h 628650"/>
              <a:gd name="connsiteX3" fmla="*/ 80962 w 962025"/>
              <a:gd name="connsiteY3" fmla="*/ 321469 h 628650"/>
              <a:gd name="connsiteX4" fmla="*/ 123825 w 962025"/>
              <a:gd name="connsiteY4" fmla="*/ 252412 h 628650"/>
              <a:gd name="connsiteX5" fmla="*/ 169069 w 962025"/>
              <a:gd name="connsiteY5" fmla="*/ 190500 h 628650"/>
              <a:gd name="connsiteX6" fmla="*/ 230981 w 962025"/>
              <a:gd name="connsiteY6" fmla="*/ 121444 h 628650"/>
              <a:gd name="connsiteX7" fmla="*/ 283369 w 962025"/>
              <a:gd name="connsiteY7" fmla="*/ 80962 h 628650"/>
              <a:gd name="connsiteX8" fmla="*/ 352425 w 962025"/>
              <a:gd name="connsiteY8" fmla="*/ 26194 h 628650"/>
              <a:gd name="connsiteX9" fmla="*/ 407194 w 962025"/>
              <a:gd name="connsiteY9" fmla="*/ 0 h 628650"/>
              <a:gd name="connsiteX10" fmla="*/ 459581 w 962025"/>
              <a:gd name="connsiteY10" fmla="*/ 11906 h 628650"/>
              <a:gd name="connsiteX11" fmla="*/ 531019 w 962025"/>
              <a:gd name="connsiteY11" fmla="*/ 33337 h 628650"/>
              <a:gd name="connsiteX12" fmla="*/ 590550 w 962025"/>
              <a:gd name="connsiteY12" fmla="*/ 59531 h 628650"/>
              <a:gd name="connsiteX13" fmla="*/ 657225 w 962025"/>
              <a:gd name="connsiteY13" fmla="*/ 92869 h 628650"/>
              <a:gd name="connsiteX14" fmla="*/ 731044 w 962025"/>
              <a:gd name="connsiteY14" fmla="*/ 147637 h 628650"/>
              <a:gd name="connsiteX15" fmla="*/ 783431 w 962025"/>
              <a:gd name="connsiteY15" fmla="*/ 200025 h 628650"/>
              <a:gd name="connsiteX16" fmla="*/ 835819 w 962025"/>
              <a:gd name="connsiteY16" fmla="*/ 259556 h 628650"/>
              <a:gd name="connsiteX17" fmla="*/ 873919 w 962025"/>
              <a:gd name="connsiteY17" fmla="*/ 319087 h 628650"/>
              <a:gd name="connsiteX18" fmla="*/ 907256 w 962025"/>
              <a:gd name="connsiteY18" fmla="*/ 373856 h 628650"/>
              <a:gd name="connsiteX19" fmla="*/ 935831 w 962025"/>
              <a:gd name="connsiteY19" fmla="*/ 447675 h 628650"/>
              <a:gd name="connsiteX20" fmla="*/ 954881 w 962025"/>
              <a:gd name="connsiteY20" fmla="*/ 533400 h 628650"/>
              <a:gd name="connsiteX21" fmla="*/ 962025 w 962025"/>
              <a:gd name="connsiteY21" fmla="*/ 623887 h 628650"/>
              <a:gd name="connsiteX22" fmla="*/ 823912 w 962025"/>
              <a:gd name="connsiteY22" fmla="*/ 623887 h 628650"/>
              <a:gd name="connsiteX23" fmla="*/ 411957 w 962025"/>
              <a:gd name="connsiteY23" fmla="*/ 621506 h 628650"/>
              <a:gd name="connsiteX24" fmla="*/ 269081 w 962025"/>
              <a:gd name="connsiteY24" fmla="*/ 619125 h 628650"/>
              <a:gd name="connsiteX25" fmla="*/ 154781 w 962025"/>
              <a:gd name="connsiteY25" fmla="*/ 628650 h 628650"/>
              <a:gd name="connsiteX26" fmla="*/ 0 w 962025"/>
              <a:gd name="connsiteY26" fmla="*/ 619125 h 628650"/>
              <a:gd name="connsiteX27" fmla="*/ 7144 w 962025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07195 w 957263"/>
              <a:gd name="connsiteY23" fmla="*/ 621506 h 628650"/>
              <a:gd name="connsiteX24" fmla="*/ 264319 w 957263"/>
              <a:gd name="connsiteY24" fmla="*/ 619125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07195 w 957263"/>
              <a:gd name="connsiteY23" fmla="*/ 621506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26294 w 957263"/>
              <a:gd name="connsiteY22" fmla="*/ 623887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23913 w 957263"/>
              <a:gd name="connsiteY22" fmla="*/ 626268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47675 h 628650"/>
              <a:gd name="connsiteX20" fmla="*/ 950119 w 969169"/>
              <a:gd name="connsiteY20" fmla="*/ 533400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47675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0113 w 969169"/>
              <a:gd name="connsiteY18" fmla="*/ 366712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71538 w 969169"/>
              <a:gd name="connsiteY17" fmla="*/ 302419 h 628650"/>
              <a:gd name="connsiteX18" fmla="*/ 900113 w 969169"/>
              <a:gd name="connsiteY18" fmla="*/ 366712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1538 w 969169"/>
              <a:gd name="connsiteY18" fmla="*/ 302419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62013 w 969169"/>
              <a:gd name="connsiteY18" fmla="*/ 30480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90575 w 969169"/>
              <a:gd name="connsiteY15" fmla="*/ 204787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1520 w 969169"/>
              <a:gd name="connsiteY14" fmla="*/ 142875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3 w 969169"/>
              <a:gd name="connsiteY14" fmla="*/ 138113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3 w 969169"/>
              <a:gd name="connsiteY14" fmla="*/ 138113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81062 w 969169"/>
              <a:gd name="connsiteY18" fmla="*/ 330994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969169" h="628650">
                <a:moveTo>
                  <a:pt x="0" y="616744"/>
                </a:moveTo>
                <a:lnTo>
                  <a:pt x="9525" y="504825"/>
                </a:lnTo>
                <a:lnTo>
                  <a:pt x="38100" y="411956"/>
                </a:lnTo>
                <a:lnTo>
                  <a:pt x="76200" y="321469"/>
                </a:lnTo>
                <a:lnTo>
                  <a:pt x="119063" y="252412"/>
                </a:lnTo>
                <a:lnTo>
                  <a:pt x="164307" y="190500"/>
                </a:lnTo>
                <a:lnTo>
                  <a:pt x="226219" y="121444"/>
                </a:lnTo>
                <a:lnTo>
                  <a:pt x="278607" y="80962"/>
                </a:lnTo>
                <a:lnTo>
                  <a:pt x="347663" y="26194"/>
                </a:lnTo>
                <a:lnTo>
                  <a:pt x="402432" y="0"/>
                </a:lnTo>
                <a:lnTo>
                  <a:pt x="457200" y="4762"/>
                </a:lnTo>
                <a:lnTo>
                  <a:pt x="540544" y="33337"/>
                </a:lnTo>
                <a:lnTo>
                  <a:pt x="595313" y="61912"/>
                </a:lnTo>
                <a:lnTo>
                  <a:pt x="652463" y="92869"/>
                </a:lnTo>
                <a:lnTo>
                  <a:pt x="726283" y="138113"/>
                </a:lnTo>
                <a:lnTo>
                  <a:pt x="790575" y="204787"/>
                </a:lnTo>
                <a:lnTo>
                  <a:pt x="833439" y="254793"/>
                </a:lnTo>
                <a:cubicBezTo>
                  <a:pt x="845345" y="265112"/>
                  <a:pt x="854869" y="292101"/>
                  <a:pt x="866775" y="302420"/>
                </a:cubicBezTo>
                <a:lnTo>
                  <a:pt x="881062" y="330994"/>
                </a:lnTo>
                <a:cubicBezTo>
                  <a:pt x="892174" y="340519"/>
                  <a:pt x="891382" y="352425"/>
                  <a:pt x="900113" y="366712"/>
                </a:cubicBezTo>
                <a:cubicBezTo>
                  <a:pt x="909638" y="388143"/>
                  <a:pt x="923926" y="409575"/>
                  <a:pt x="931069" y="438150"/>
                </a:cubicBezTo>
                <a:lnTo>
                  <a:pt x="954881" y="523875"/>
                </a:lnTo>
                <a:lnTo>
                  <a:pt x="969169" y="626268"/>
                </a:lnTo>
                <a:lnTo>
                  <a:pt x="823913" y="626268"/>
                </a:lnTo>
                <a:lnTo>
                  <a:pt x="419101" y="628650"/>
                </a:lnTo>
                <a:lnTo>
                  <a:pt x="276225" y="628650"/>
                </a:lnTo>
                <a:lnTo>
                  <a:pt x="150019" y="628650"/>
                </a:lnTo>
                <a:lnTo>
                  <a:pt x="0" y="626268"/>
                </a:lnTo>
                <a:lnTo>
                  <a:pt x="2382" y="585787"/>
                </a:lnTo>
              </a:path>
            </a:pathLst>
          </a:cu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937472" y="1040871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3171" y="4464471"/>
            <a:ext cx="53056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imagine the top part as two separate sections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Draw on the ‘limits’, and a line through the intersection, and you can see that this is two different areas</a:t>
            </a: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28600" indent="-228600" algn="ctr">
              <a:buAutoNum type="arabicParenR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area under the red curve with limits 0 and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</a:p>
          <a:p>
            <a:pPr marL="228600" indent="-228600" algn="ctr">
              <a:buAutoNum type="arabicParenR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area under the blue curve with limits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</a:p>
          <a:p>
            <a:pPr marL="228600" indent="-228600" algn="ctr">
              <a:buAutoNum type="arabicParenR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need to work both of these out and add them together!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reeform 32"/>
          <p:cNvSpPr/>
          <p:nvPr/>
        </p:nvSpPr>
        <p:spPr>
          <a:xfrm>
            <a:off x="6111171" y="2130842"/>
            <a:ext cx="388930" cy="612358"/>
          </a:xfrm>
          <a:custGeom>
            <a:avLst/>
            <a:gdLst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37238 w 388930"/>
              <a:gd name="connsiteY9" fmla="*/ 413755 h 612358"/>
              <a:gd name="connsiteX10" fmla="*/ 16550 w 388930"/>
              <a:gd name="connsiteY10" fmla="*/ 500644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45513 w 388930"/>
              <a:gd name="connsiteY9" fmla="*/ 401343 h 612358"/>
              <a:gd name="connsiteX10" fmla="*/ 16550 w 388930"/>
              <a:gd name="connsiteY10" fmla="*/ 500644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45513 w 388930"/>
              <a:gd name="connsiteY9" fmla="*/ 401343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103439 w 388930"/>
              <a:gd name="connsiteY8" fmla="*/ 273078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77915 h 612358"/>
              <a:gd name="connsiteX8" fmla="*/ 103439 w 388930"/>
              <a:gd name="connsiteY8" fmla="*/ 273078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03439 w 388930"/>
              <a:gd name="connsiteY8" fmla="*/ 273078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03439 w 388930"/>
              <a:gd name="connsiteY8" fmla="*/ 273078 h 612358"/>
              <a:gd name="connsiteX9" fmla="*/ 45513 w 388930"/>
              <a:gd name="connsiteY9" fmla="*/ 355830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11715 w 388930"/>
              <a:gd name="connsiteY8" fmla="*/ 256528 h 612358"/>
              <a:gd name="connsiteX9" fmla="*/ 45513 w 388930"/>
              <a:gd name="connsiteY9" fmla="*/ 355830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11715 w 388930"/>
              <a:gd name="connsiteY8" fmla="*/ 256528 h 612358"/>
              <a:gd name="connsiteX9" fmla="*/ 45513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8930" h="612358">
                <a:moveTo>
                  <a:pt x="0" y="612358"/>
                </a:moveTo>
                <a:lnTo>
                  <a:pt x="86889" y="467544"/>
                </a:lnTo>
                <a:lnTo>
                  <a:pt x="190328" y="310316"/>
                </a:lnTo>
                <a:lnTo>
                  <a:pt x="268941" y="182052"/>
                </a:lnTo>
                <a:lnTo>
                  <a:pt x="331005" y="91026"/>
                </a:lnTo>
                <a:lnTo>
                  <a:pt x="388930" y="0"/>
                </a:lnTo>
                <a:lnTo>
                  <a:pt x="256529" y="86888"/>
                </a:lnTo>
                <a:lnTo>
                  <a:pt x="165502" y="177915"/>
                </a:lnTo>
                <a:lnTo>
                  <a:pt x="111715" y="256528"/>
                </a:lnTo>
                <a:lnTo>
                  <a:pt x="45513" y="364105"/>
                </a:lnTo>
                <a:lnTo>
                  <a:pt x="4138" y="504782"/>
                </a:lnTo>
                <a:lnTo>
                  <a:pt x="0" y="612358"/>
                </a:lnTo>
                <a:close/>
              </a:path>
            </a:pathLst>
          </a:custGeom>
          <a:solidFill>
            <a:srgbClr val="0000F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097870" y="1408064"/>
            <a:ext cx="880741" cy="13463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098805" y="2763078"/>
            <a:ext cx="2242113" cy="18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105350" y="1424893"/>
            <a:ext cx="3740" cy="134822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6516687" y="2126455"/>
            <a:ext cx="556903" cy="654116"/>
          </a:xfrm>
          <a:custGeom>
            <a:avLst/>
            <a:gdLst>
              <a:gd name="connsiteX0" fmla="*/ 552450 w 1104900"/>
              <a:gd name="connsiteY0" fmla="*/ 0 h 1168400"/>
              <a:gd name="connsiteX1" fmla="*/ 974686 w 1104900"/>
              <a:gd name="connsiteY1" fmla="*/ 207471 h 1168400"/>
              <a:gd name="connsiteX2" fmla="*/ 1101701 w 1104900"/>
              <a:gd name="connsiteY2" fmla="*/ 646972 h 1168400"/>
              <a:gd name="connsiteX3" fmla="*/ 552450 w 1104900"/>
              <a:gd name="connsiteY3" fmla="*/ 584200 h 1168400"/>
              <a:gd name="connsiteX4" fmla="*/ 552450 w 1104900"/>
              <a:gd name="connsiteY4" fmla="*/ 0 h 1168400"/>
              <a:gd name="connsiteX0" fmla="*/ 552450 w 1104900"/>
              <a:gd name="connsiteY0" fmla="*/ 0 h 1168400"/>
              <a:gd name="connsiteX1" fmla="*/ 974686 w 1104900"/>
              <a:gd name="connsiteY1" fmla="*/ 207471 h 1168400"/>
              <a:gd name="connsiteX2" fmla="*/ 1101701 w 1104900"/>
              <a:gd name="connsiteY2" fmla="*/ 646972 h 1168400"/>
              <a:gd name="connsiteX0" fmla="*/ 0 w 552451"/>
              <a:gd name="connsiteY0" fmla="*/ 0 h 646972"/>
              <a:gd name="connsiteX1" fmla="*/ 422236 w 552451"/>
              <a:gd name="connsiteY1" fmla="*/ 207471 h 646972"/>
              <a:gd name="connsiteX2" fmla="*/ 549251 w 552451"/>
              <a:gd name="connsiteY2" fmla="*/ 646972 h 646972"/>
              <a:gd name="connsiteX3" fmla="*/ 0 w 552451"/>
              <a:gd name="connsiteY3" fmla="*/ 584200 h 646972"/>
              <a:gd name="connsiteX4" fmla="*/ 0 w 552451"/>
              <a:gd name="connsiteY4" fmla="*/ 0 h 646972"/>
              <a:gd name="connsiteX0" fmla="*/ 0 w 552451"/>
              <a:gd name="connsiteY0" fmla="*/ 0 h 646972"/>
              <a:gd name="connsiteX1" fmla="*/ 415886 w 552451"/>
              <a:gd name="connsiteY1" fmla="*/ 239221 h 646972"/>
              <a:gd name="connsiteX2" fmla="*/ 549251 w 552451"/>
              <a:gd name="connsiteY2" fmla="*/ 646972 h 646972"/>
              <a:gd name="connsiteX0" fmla="*/ 0 w 552172"/>
              <a:gd name="connsiteY0" fmla="*/ 0 h 646972"/>
              <a:gd name="connsiteX1" fmla="*/ 415092 w 552172"/>
              <a:gd name="connsiteY1" fmla="*/ 233665 h 646972"/>
              <a:gd name="connsiteX2" fmla="*/ 549251 w 552172"/>
              <a:gd name="connsiteY2" fmla="*/ 646972 h 646972"/>
              <a:gd name="connsiteX3" fmla="*/ 0 w 552172"/>
              <a:gd name="connsiteY3" fmla="*/ 584200 h 646972"/>
              <a:gd name="connsiteX4" fmla="*/ 0 w 552172"/>
              <a:gd name="connsiteY4" fmla="*/ 0 h 646972"/>
              <a:gd name="connsiteX0" fmla="*/ 0 w 552172"/>
              <a:gd name="connsiteY0" fmla="*/ 0 h 646972"/>
              <a:gd name="connsiteX1" fmla="*/ 415886 w 552172"/>
              <a:gd name="connsiteY1" fmla="*/ 239221 h 646972"/>
              <a:gd name="connsiteX2" fmla="*/ 549251 w 552172"/>
              <a:gd name="connsiteY2" fmla="*/ 646972 h 646972"/>
              <a:gd name="connsiteX0" fmla="*/ 2381 w 554553"/>
              <a:gd name="connsiteY0" fmla="*/ 2381 h 649353"/>
              <a:gd name="connsiteX1" fmla="*/ 417473 w 554553"/>
              <a:gd name="connsiteY1" fmla="*/ 236046 h 649353"/>
              <a:gd name="connsiteX2" fmla="*/ 551632 w 554553"/>
              <a:gd name="connsiteY2" fmla="*/ 649353 h 649353"/>
              <a:gd name="connsiteX3" fmla="*/ 2381 w 554553"/>
              <a:gd name="connsiteY3" fmla="*/ 586581 h 649353"/>
              <a:gd name="connsiteX4" fmla="*/ 2381 w 554553"/>
              <a:gd name="connsiteY4" fmla="*/ 2381 h 649353"/>
              <a:gd name="connsiteX0" fmla="*/ 0 w 554553"/>
              <a:gd name="connsiteY0" fmla="*/ 0 h 649353"/>
              <a:gd name="connsiteX1" fmla="*/ 418267 w 554553"/>
              <a:gd name="connsiteY1" fmla="*/ 241602 h 649353"/>
              <a:gd name="connsiteX2" fmla="*/ 551632 w 554553"/>
              <a:gd name="connsiteY2" fmla="*/ 649353 h 649353"/>
              <a:gd name="connsiteX0" fmla="*/ 4762 w 556934"/>
              <a:gd name="connsiteY0" fmla="*/ 7144 h 654116"/>
              <a:gd name="connsiteX1" fmla="*/ 419854 w 556934"/>
              <a:gd name="connsiteY1" fmla="*/ 240809 h 654116"/>
              <a:gd name="connsiteX2" fmla="*/ 554013 w 556934"/>
              <a:gd name="connsiteY2" fmla="*/ 654116 h 654116"/>
              <a:gd name="connsiteX3" fmla="*/ 4762 w 556934"/>
              <a:gd name="connsiteY3" fmla="*/ 591344 h 654116"/>
              <a:gd name="connsiteX4" fmla="*/ 4762 w 556934"/>
              <a:gd name="connsiteY4" fmla="*/ 7144 h 654116"/>
              <a:gd name="connsiteX0" fmla="*/ 0 w 556934"/>
              <a:gd name="connsiteY0" fmla="*/ 0 h 654116"/>
              <a:gd name="connsiteX1" fmla="*/ 420648 w 556934"/>
              <a:gd name="connsiteY1" fmla="*/ 246365 h 654116"/>
              <a:gd name="connsiteX2" fmla="*/ 554013 w 556934"/>
              <a:gd name="connsiteY2" fmla="*/ 654116 h 654116"/>
              <a:gd name="connsiteX0" fmla="*/ 4762 w 556934"/>
              <a:gd name="connsiteY0" fmla="*/ 7144 h 654116"/>
              <a:gd name="connsiteX1" fmla="*/ 419854 w 556934"/>
              <a:gd name="connsiteY1" fmla="*/ 240809 h 654116"/>
              <a:gd name="connsiteX2" fmla="*/ 554013 w 556934"/>
              <a:gd name="connsiteY2" fmla="*/ 654116 h 654116"/>
              <a:gd name="connsiteX3" fmla="*/ 4762 w 556934"/>
              <a:gd name="connsiteY3" fmla="*/ 591344 h 654116"/>
              <a:gd name="connsiteX4" fmla="*/ 4762 w 556934"/>
              <a:gd name="connsiteY4" fmla="*/ 7144 h 654116"/>
              <a:gd name="connsiteX0" fmla="*/ 0 w 556934"/>
              <a:gd name="connsiteY0" fmla="*/ 0 h 654116"/>
              <a:gd name="connsiteX1" fmla="*/ 420648 w 556934"/>
              <a:gd name="connsiteY1" fmla="*/ 246365 h 654116"/>
              <a:gd name="connsiteX2" fmla="*/ 554013 w 556934"/>
              <a:gd name="connsiteY2" fmla="*/ 654116 h 654116"/>
              <a:gd name="connsiteX0" fmla="*/ 4762 w 559223"/>
              <a:gd name="connsiteY0" fmla="*/ 7144 h 654116"/>
              <a:gd name="connsiteX1" fmla="*/ 419854 w 559223"/>
              <a:gd name="connsiteY1" fmla="*/ 240809 h 654116"/>
              <a:gd name="connsiteX2" fmla="*/ 554013 w 559223"/>
              <a:gd name="connsiteY2" fmla="*/ 654116 h 654116"/>
              <a:gd name="connsiteX3" fmla="*/ 4762 w 559223"/>
              <a:gd name="connsiteY3" fmla="*/ 591344 h 654116"/>
              <a:gd name="connsiteX4" fmla="*/ 4762 w 559223"/>
              <a:gd name="connsiteY4" fmla="*/ 7144 h 654116"/>
              <a:gd name="connsiteX0" fmla="*/ 0 w 559223"/>
              <a:gd name="connsiteY0" fmla="*/ 0 h 654116"/>
              <a:gd name="connsiteX1" fmla="*/ 420648 w 559223"/>
              <a:gd name="connsiteY1" fmla="*/ 246365 h 654116"/>
              <a:gd name="connsiteX2" fmla="*/ 556395 w 559223"/>
              <a:gd name="connsiteY2" fmla="*/ 632685 h 654116"/>
              <a:gd name="connsiteX0" fmla="*/ 4762 w 556903"/>
              <a:gd name="connsiteY0" fmla="*/ 7144 h 654116"/>
              <a:gd name="connsiteX1" fmla="*/ 419854 w 556903"/>
              <a:gd name="connsiteY1" fmla="*/ 240809 h 654116"/>
              <a:gd name="connsiteX2" fmla="*/ 554013 w 556903"/>
              <a:gd name="connsiteY2" fmla="*/ 654116 h 654116"/>
              <a:gd name="connsiteX3" fmla="*/ 4762 w 556903"/>
              <a:gd name="connsiteY3" fmla="*/ 591344 h 654116"/>
              <a:gd name="connsiteX4" fmla="*/ 4762 w 556903"/>
              <a:gd name="connsiteY4" fmla="*/ 7144 h 654116"/>
              <a:gd name="connsiteX0" fmla="*/ 0 w 556903"/>
              <a:gd name="connsiteY0" fmla="*/ 0 h 654116"/>
              <a:gd name="connsiteX1" fmla="*/ 420648 w 556903"/>
              <a:gd name="connsiteY1" fmla="*/ 246365 h 654116"/>
              <a:gd name="connsiteX2" fmla="*/ 556395 w 556903"/>
              <a:gd name="connsiteY2" fmla="*/ 632685 h 65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6903" h="654116" stroke="0" extrusionOk="0">
                <a:moveTo>
                  <a:pt x="4762" y="7144"/>
                </a:moveTo>
                <a:cubicBezTo>
                  <a:pt x="167538" y="7144"/>
                  <a:pt x="314886" y="109249"/>
                  <a:pt x="419854" y="240809"/>
                </a:cubicBezTo>
                <a:cubicBezTo>
                  <a:pt x="517194" y="362808"/>
                  <a:pt x="570232" y="495418"/>
                  <a:pt x="554013" y="654116"/>
                </a:cubicBezTo>
                <a:lnTo>
                  <a:pt x="4762" y="591344"/>
                </a:lnTo>
                <a:lnTo>
                  <a:pt x="4762" y="7144"/>
                </a:lnTo>
                <a:close/>
              </a:path>
              <a:path w="556903" h="654116" fill="none">
                <a:moveTo>
                  <a:pt x="0" y="0"/>
                </a:moveTo>
                <a:cubicBezTo>
                  <a:pt x="174682" y="21431"/>
                  <a:pt x="315680" y="114805"/>
                  <a:pt x="420648" y="246365"/>
                </a:cubicBezTo>
                <a:cubicBezTo>
                  <a:pt x="517988" y="368364"/>
                  <a:pt x="555945" y="476368"/>
                  <a:pt x="556395" y="63268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 rot="16200000">
            <a:off x="6025752" y="2210991"/>
            <a:ext cx="626269" cy="4572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457200 h 914400"/>
              <a:gd name="connsiteX3" fmla="*/ 457200 w 914400"/>
              <a:gd name="connsiteY3" fmla="*/ 0 h 914400"/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0" fmla="*/ 0 w 626269"/>
              <a:gd name="connsiteY0" fmla="*/ 0 h 457200"/>
              <a:gd name="connsiteX1" fmla="*/ 457200 w 626269"/>
              <a:gd name="connsiteY1" fmla="*/ 457200 h 457200"/>
              <a:gd name="connsiteX2" fmla="*/ 0 w 626269"/>
              <a:gd name="connsiteY2" fmla="*/ 457200 h 457200"/>
              <a:gd name="connsiteX3" fmla="*/ 0 w 626269"/>
              <a:gd name="connsiteY3" fmla="*/ 0 h 457200"/>
              <a:gd name="connsiteX0" fmla="*/ 0 w 626269"/>
              <a:gd name="connsiteY0" fmla="*/ 0 h 457200"/>
              <a:gd name="connsiteX1" fmla="*/ 626269 w 626269"/>
              <a:gd name="connsiteY1" fmla="*/ 395287 h 457200"/>
              <a:gd name="connsiteX0" fmla="*/ 0 w 626269"/>
              <a:gd name="connsiteY0" fmla="*/ 0 h 457200"/>
              <a:gd name="connsiteX1" fmla="*/ 457200 w 626269"/>
              <a:gd name="connsiteY1" fmla="*/ 457200 h 457200"/>
              <a:gd name="connsiteX2" fmla="*/ 0 w 626269"/>
              <a:gd name="connsiteY2" fmla="*/ 457200 h 457200"/>
              <a:gd name="connsiteX3" fmla="*/ 0 w 626269"/>
              <a:gd name="connsiteY3" fmla="*/ 0 h 457200"/>
              <a:gd name="connsiteX0" fmla="*/ 0 w 626269"/>
              <a:gd name="connsiteY0" fmla="*/ 0 h 457200"/>
              <a:gd name="connsiteX1" fmla="*/ 626269 w 626269"/>
              <a:gd name="connsiteY1" fmla="*/ 395287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6269" h="457200" stroke="0" extrusionOk="0">
                <a:moveTo>
                  <a:pt x="0" y="0"/>
                </a:moveTo>
                <a:cubicBezTo>
                  <a:pt x="252505" y="0"/>
                  <a:pt x="457200" y="204695"/>
                  <a:pt x="457200" y="457200"/>
                </a:cubicBezTo>
                <a:lnTo>
                  <a:pt x="0" y="457200"/>
                </a:lnTo>
                <a:lnTo>
                  <a:pt x="0" y="0"/>
                </a:lnTo>
                <a:close/>
              </a:path>
              <a:path w="626269" h="457200" fill="none">
                <a:moveTo>
                  <a:pt x="0" y="0"/>
                </a:moveTo>
                <a:cubicBezTo>
                  <a:pt x="252505" y="0"/>
                  <a:pt x="538163" y="164217"/>
                  <a:pt x="626269" y="395287"/>
                </a:cubicBezTo>
              </a:path>
            </a:pathLst>
          </a:cu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EADFC2C-4745-40F6-BFA5-12A3C92F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AD824D2-EE0B-4671-B791-77858D20E03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9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2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4" grpId="2"/>
      <p:bldP spid="15" grpId="0"/>
      <p:bldP spid="15" grpId="1"/>
      <p:bldP spid="15" grpId="2"/>
      <p:bldP spid="29" grpId="0"/>
      <p:bldP spid="29" grpId="1"/>
      <p:bldP spid="29" grpId="2"/>
      <p:bldP spid="29" grpId="3"/>
      <p:bldP spid="29" grpId="4"/>
      <p:bldP spid="33" grpId="0" animBg="1"/>
      <p:bldP spid="34" grpId="0" animBg="1"/>
      <p:bldP spid="34" grpId="1" animBg="1"/>
      <p:bldP spid="39" grpId="0" animBg="1"/>
      <p:bldP spid="3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t="14345" r="1254" b="13474"/>
          <a:stretch/>
        </p:blipFill>
        <p:spPr bwMode="auto">
          <a:xfrm>
            <a:off x="4125433" y="1541721"/>
            <a:ext cx="3973692" cy="243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18804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122077" y="2766176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9210" y="1011887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2603205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09931" y="398543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107906" y="2131218"/>
            <a:ext cx="969169" cy="628650"/>
          </a:xfrm>
          <a:custGeom>
            <a:avLst/>
            <a:gdLst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952500 w 957263"/>
              <a:gd name="connsiteY22" fmla="*/ 707231 h 900112"/>
              <a:gd name="connsiteX23" fmla="*/ 935832 w 957263"/>
              <a:gd name="connsiteY23" fmla="*/ 781050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935832 w 957263"/>
              <a:gd name="connsiteY23" fmla="*/ 781050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407195 w 957263"/>
              <a:gd name="connsiteY23" fmla="*/ 621506 h 900112"/>
              <a:gd name="connsiteX24" fmla="*/ 916782 w 957263"/>
              <a:gd name="connsiteY24" fmla="*/ 8477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900112"/>
              <a:gd name="connsiteX1" fmla="*/ 9525 w 957263"/>
              <a:gd name="connsiteY1" fmla="*/ 504825 h 900112"/>
              <a:gd name="connsiteX2" fmla="*/ 38100 w 957263"/>
              <a:gd name="connsiteY2" fmla="*/ 411956 h 900112"/>
              <a:gd name="connsiteX3" fmla="*/ 76200 w 957263"/>
              <a:gd name="connsiteY3" fmla="*/ 321469 h 900112"/>
              <a:gd name="connsiteX4" fmla="*/ 119063 w 957263"/>
              <a:gd name="connsiteY4" fmla="*/ 252412 h 900112"/>
              <a:gd name="connsiteX5" fmla="*/ 164307 w 957263"/>
              <a:gd name="connsiteY5" fmla="*/ 190500 h 900112"/>
              <a:gd name="connsiteX6" fmla="*/ 226219 w 957263"/>
              <a:gd name="connsiteY6" fmla="*/ 121444 h 900112"/>
              <a:gd name="connsiteX7" fmla="*/ 278607 w 957263"/>
              <a:gd name="connsiteY7" fmla="*/ 80962 h 900112"/>
              <a:gd name="connsiteX8" fmla="*/ 347663 w 957263"/>
              <a:gd name="connsiteY8" fmla="*/ 26194 h 900112"/>
              <a:gd name="connsiteX9" fmla="*/ 402432 w 957263"/>
              <a:gd name="connsiteY9" fmla="*/ 0 h 900112"/>
              <a:gd name="connsiteX10" fmla="*/ 454819 w 957263"/>
              <a:gd name="connsiteY10" fmla="*/ 11906 h 900112"/>
              <a:gd name="connsiteX11" fmla="*/ 526257 w 957263"/>
              <a:gd name="connsiteY11" fmla="*/ 33337 h 900112"/>
              <a:gd name="connsiteX12" fmla="*/ 585788 w 957263"/>
              <a:gd name="connsiteY12" fmla="*/ 59531 h 900112"/>
              <a:gd name="connsiteX13" fmla="*/ 652463 w 957263"/>
              <a:gd name="connsiteY13" fmla="*/ 92869 h 900112"/>
              <a:gd name="connsiteX14" fmla="*/ 726282 w 957263"/>
              <a:gd name="connsiteY14" fmla="*/ 147637 h 900112"/>
              <a:gd name="connsiteX15" fmla="*/ 778669 w 957263"/>
              <a:gd name="connsiteY15" fmla="*/ 200025 h 900112"/>
              <a:gd name="connsiteX16" fmla="*/ 831057 w 957263"/>
              <a:gd name="connsiteY16" fmla="*/ 259556 h 900112"/>
              <a:gd name="connsiteX17" fmla="*/ 869157 w 957263"/>
              <a:gd name="connsiteY17" fmla="*/ 319087 h 900112"/>
              <a:gd name="connsiteX18" fmla="*/ 902494 w 957263"/>
              <a:gd name="connsiteY18" fmla="*/ 373856 h 900112"/>
              <a:gd name="connsiteX19" fmla="*/ 931069 w 957263"/>
              <a:gd name="connsiteY19" fmla="*/ 447675 h 900112"/>
              <a:gd name="connsiteX20" fmla="*/ 950119 w 957263"/>
              <a:gd name="connsiteY20" fmla="*/ 533400 h 900112"/>
              <a:gd name="connsiteX21" fmla="*/ 957263 w 957263"/>
              <a:gd name="connsiteY21" fmla="*/ 623887 h 900112"/>
              <a:gd name="connsiteX22" fmla="*/ 819150 w 957263"/>
              <a:gd name="connsiteY22" fmla="*/ 623887 h 900112"/>
              <a:gd name="connsiteX23" fmla="*/ 407195 w 957263"/>
              <a:gd name="connsiteY23" fmla="*/ 621506 h 900112"/>
              <a:gd name="connsiteX24" fmla="*/ 264319 w 957263"/>
              <a:gd name="connsiteY24" fmla="*/ 619125 h 900112"/>
              <a:gd name="connsiteX25" fmla="*/ 892969 w 957263"/>
              <a:gd name="connsiteY25" fmla="*/ 900112 h 900112"/>
              <a:gd name="connsiteX26" fmla="*/ 869157 w 957263"/>
              <a:gd name="connsiteY26" fmla="*/ 762000 h 900112"/>
              <a:gd name="connsiteX27" fmla="*/ 864394 w 957263"/>
              <a:gd name="connsiteY27" fmla="*/ 764381 h 900112"/>
              <a:gd name="connsiteX0" fmla="*/ 0 w 957263"/>
              <a:gd name="connsiteY0" fmla="*/ 616744 h 764381"/>
              <a:gd name="connsiteX1" fmla="*/ 9525 w 957263"/>
              <a:gd name="connsiteY1" fmla="*/ 504825 h 764381"/>
              <a:gd name="connsiteX2" fmla="*/ 38100 w 957263"/>
              <a:gd name="connsiteY2" fmla="*/ 411956 h 764381"/>
              <a:gd name="connsiteX3" fmla="*/ 76200 w 957263"/>
              <a:gd name="connsiteY3" fmla="*/ 321469 h 764381"/>
              <a:gd name="connsiteX4" fmla="*/ 119063 w 957263"/>
              <a:gd name="connsiteY4" fmla="*/ 252412 h 764381"/>
              <a:gd name="connsiteX5" fmla="*/ 164307 w 957263"/>
              <a:gd name="connsiteY5" fmla="*/ 190500 h 764381"/>
              <a:gd name="connsiteX6" fmla="*/ 226219 w 957263"/>
              <a:gd name="connsiteY6" fmla="*/ 121444 h 764381"/>
              <a:gd name="connsiteX7" fmla="*/ 278607 w 957263"/>
              <a:gd name="connsiteY7" fmla="*/ 80962 h 764381"/>
              <a:gd name="connsiteX8" fmla="*/ 347663 w 957263"/>
              <a:gd name="connsiteY8" fmla="*/ 26194 h 764381"/>
              <a:gd name="connsiteX9" fmla="*/ 402432 w 957263"/>
              <a:gd name="connsiteY9" fmla="*/ 0 h 764381"/>
              <a:gd name="connsiteX10" fmla="*/ 454819 w 957263"/>
              <a:gd name="connsiteY10" fmla="*/ 11906 h 764381"/>
              <a:gd name="connsiteX11" fmla="*/ 526257 w 957263"/>
              <a:gd name="connsiteY11" fmla="*/ 33337 h 764381"/>
              <a:gd name="connsiteX12" fmla="*/ 585788 w 957263"/>
              <a:gd name="connsiteY12" fmla="*/ 59531 h 764381"/>
              <a:gd name="connsiteX13" fmla="*/ 652463 w 957263"/>
              <a:gd name="connsiteY13" fmla="*/ 92869 h 764381"/>
              <a:gd name="connsiteX14" fmla="*/ 726282 w 957263"/>
              <a:gd name="connsiteY14" fmla="*/ 147637 h 764381"/>
              <a:gd name="connsiteX15" fmla="*/ 778669 w 957263"/>
              <a:gd name="connsiteY15" fmla="*/ 200025 h 764381"/>
              <a:gd name="connsiteX16" fmla="*/ 831057 w 957263"/>
              <a:gd name="connsiteY16" fmla="*/ 259556 h 764381"/>
              <a:gd name="connsiteX17" fmla="*/ 869157 w 957263"/>
              <a:gd name="connsiteY17" fmla="*/ 319087 h 764381"/>
              <a:gd name="connsiteX18" fmla="*/ 902494 w 957263"/>
              <a:gd name="connsiteY18" fmla="*/ 373856 h 764381"/>
              <a:gd name="connsiteX19" fmla="*/ 931069 w 957263"/>
              <a:gd name="connsiteY19" fmla="*/ 447675 h 764381"/>
              <a:gd name="connsiteX20" fmla="*/ 950119 w 957263"/>
              <a:gd name="connsiteY20" fmla="*/ 533400 h 764381"/>
              <a:gd name="connsiteX21" fmla="*/ 957263 w 957263"/>
              <a:gd name="connsiteY21" fmla="*/ 623887 h 764381"/>
              <a:gd name="connsiteX22" fmla="*/ 819150 w 957263"/>
              <a:gd name="connsiteY22" fmla="*/ 623887 h 764381"/>
              <a:gd name="connsiteX23" fmla="*/ 407195 w 957263"/>
              <a:gd name="connsiteY23" fmla="*/ 621506 h 764381"/>
              <a:gd name="connsiteX24" fmla="*/ 264319 w 957263"/>
              <a:gd name="connsiteY24" fmla="*/ 619125 h 764381"/>
              <a:gd name="connsiteX25" fmla="*/ 145256 w 957263"/>
              <a:gd name="connsiteY25" fmla="*/ 621506 h 764381"/>
              <a:gd name="connsiteX26" fmla="*/ 869157 w 957263"/>
              <a:gd name="connsiteY26" fmla="*/ 762000 h 764381"/>
              <a:gd name="connsiteX27" fmla="*/ 864394 w 957263"/>
              <a:gd name="connsiteY27" fmla="*/ 764381 h 764381"/>
              <a:gd name="connsiteX0" fmla="*/ 4762 w 962025"/>
              <a:gd name="connsiteY0" fmla="*/ 616744 h 762000"/>
              <a:gd name="connsiteX1" fmla="*/ 14287 w 962025"/>
              <a:gd name="connsiteY1" fmla="*/ 504825 h 762000"/>
              <a:gd name="connsiteX2" fmla="*/ 42862 w 962025"/>
              <a:gd name="connsiteY2" fmla="*/ 411956 h 762000"/>
              <a:gd name="connsiteX3" fmla="*/ 80962 w 962025"/>
              <a:gd name="connsiteY3" fmla="*/ 321469 h 762000"/>
              <a:gd name="connsiteX4" fmla="*/ 123825 w 962025"/>
              <a:gd name="connsiteY4" fmla="*/ 252412 h 762000"/>
              <a:gd name="connsiteX5" fmla="*/ 169069 w 962025"/>
              <a:gd name="connsiteY5" fmla="*/ 190500 h 762000"/>
              <a:gd name="connsiteX6" fmla="*/ 230981 w 962025"/>
              <a:gd name="connsiteY6" fmla="*/ 121444 h 762000"/>
              <a:gd name="connsiteX7" fmla="*/ 283369 w 962025"/>
              <a:gd name="connsiteY7" fmla="*/ 80962 h 762000"/>
              <a:gd name="connsiteX8" fmla="*/ 352425 w 962025"/>
              <a:gd name="connsiteY8" fmla="*/ 26194 h 762000"/>
              <a:gd name="connsiteX9" fmla="*/ 407194 w 962025"/>
              <a:gd name="connsiteY9" fmla="*/ 0 h 762000"/>
              <a:gd name="connsiteX10" fmla="*/ 459581 w 962025"/>
              <a:gd name="connsiteY10" fmla="*/ 11906 h 762000"/>
              <a:gd name="connsiteX11" fmla="*/ 531019 w 962025"/>
              <a:gd name="connsiteY11" fmla="*/ 33337 h 762000"/>
              <a:gd name="connsiteX12" fmla="*/ 590550 w 962025"/>
              <a:gd name="connsiteY12" fmla="*/ 59531 h 762000"/>
              <a:gd name="connsiteX13" fmla="*/ 657225 w 962025"/>
              <a:gd name="connsiteY13" fmla="*/ 92869 h 762000"/>
              <a:gd name="connsiteX14" fmla="*/ 731044 w 962025"/>
              <a:gd name="connsiteY14" fmla="*/ 147637 h 762000"/>
              <a:gd name="connsiteX15" fmla="*/ 783431 w 962025"/>
              <a:gd name="connsiteY15" fmla="*/ 200025 h 762000"/>
              <a:gd name="connsiteX16" fmla="*/ 835819 w 962025"/>
              <a:gd name="connsiteY16" fmla="*/ 259556 h 762000"/>
              <a:gd name="connsiteX17" fmla="*/ 873919 w 962025"/>
              <a:gd name="connsiteY17" fmla="*/ 319087 h 762000"/>
              <a:gd name="connsiteX18" fmla="*/ 907256 w 962025"/>
              <a:gd name="connsiteY18" fmla="*/ 373856 h 762000"/>
              <a:gd name="connsiteX19" fmla="*/ 935831 w 962025"/>
              <a:gd name="connsiteY19" fmla="*/ 447675 h 762000"/>
              <a:gd name="connsiteX20" fmla="*/ 954881 w 962025"/>
              <a:gd name="connsiteY20" fmla="*/ 533400 h 762000"/>
              <a:gd name="connsiteX21" fmla="*/ 962025 w 962025"/>
              <a:gd name="connsiteY21" fmla="*/ 623887 h 762000"/>
              <a:gd name="connsiteX22" fmla="*/ 823912 w 962025"/>
              <a:gd name="connsiteY22" fmla="*/ 623887 h 762000"/>
              <a:gd name="connsiteX23" fmla="*/ 411957 w 962025"/>
              <a:gd name="connsiteY23" fmla="*/ 621506 h 762000"/>
              <a:gd name="connsiteX24" fmla="*/ 269081 w 962025"/>
              <a:gd name="connsiteY24" fmla="*/ 619125 h 762000"/>
              <a:gd name="connsiteX25" fmla="*/ 150018 w 962025"/>
              <a:gd name="connsiteY25" fmla="*/ 621506 h 762000"/>
              <a:gd name="connsiteX26" fmla="*/ 873919 w 962025"/>
              <a:gd name="connsiteY26" fmla="*/ 762000 h 762000"/>
              <a:gd name="connsiteX27" fmla="*/ 0 w 962025"/>
              <a:gd name="connsiteY27" fmla="*/ 616743 h 762000"/>
              <a:gd name="connsiteX0" fmla="*/ 4762 w 962025"/>
              <a:gd name="connsiteY0" fmla="*/ 616744 h 623887"/>
              <a:gd name="connsiteX1" fmla="*/ 14287 w 962025"/>
              <a:gd name="connsiteY1" fmla="*/ 504825 h 623887"/>
              <a:gd name="connsiteX2" fmla="*/ 42862 w 962025"/>
              <a:gd name="connsiteY2" fmla="*/ 411956 h 623887"/>
              <a:gd name="connsiteX3" fmla="*/ 80962 w 962025"/>
              <a:gd name="connsiteY3" fmla="*/ 321469 h 623887"/>
              <a:gd name="connsiteX4" fmla="*/ 123825 w 962025"/>
              <a:gd name="connsiteY4" fmla="*/ 252412 h 623887"/>
              <a:gd name="connsiteX5" fmla="*/ 169069 w 962025"/>
              <a:gd name="connsiteY5" fmla="*/ 190500 h 623887"/>
              <a:gd name="connsiteX6" fmla="*/ 230981 w 962025"/>
              <a:gd name="connsiteY6" fmla="*/ 121444 h 623887"/>
              <a:gd name="connsiteX7" fmla="*/ 283369 w 962025"/>
              <a:gd name="connsiteY7" fmla="*/ 80962 h 623887"/>
              <a:gd name="connsiteX8" fmla="*/ 352425 w 962025"/>
              <a:gd name="connsiteY8" fmla="*/ 26194 h 623887"/>
              <a:gd name="connsiteX9" fmla="*/ 407194 w 962025"/>
              <a:gd name="connsiteY9" fmla="*/ 0 h 623887"/>
              <a:gd name="connsiteX10" fmla="*/ 459581 w 962025"/>
              <a:gd name="connsiteY10" fmla="*/ 11906 h 623887"/>
              <a:gd name="connsiteX11" fmla="*/ 531019 w 962025"/>
              <a:gd name="connsiteY11" fmla="*/ 33337 h 623887"/>
              <a:gd name="connsiteX12" fmla="*/ 590550 w 962025"/>
              <a:gd name="connsiteY12" fmla="*/ 59531 h 623887"/>
              <a:gd name="connsiteX13" fmla="*/ 657225 w 962025"/>
              <a:gd name="connsiteY13" fmla="*/ 92869 h 623887"/>
              <a:gd name="connsiteX14" fmla="*/ 731044 w 962025"/>
              <a:gd name="connsiteY14" fmla="*/ 147637 h 623887"/>
              <a:gd name="connsiteX15" fmla="*/ 783431 w 962025"/>
              <a:gd name="connsiteY15" fmla="*/ 200025 h 623887"/>
              <a:gd name="connsiteX16" fmla="*/ 835819 w 962025"/>
              <a:gd name="connsiteY16" fmla="*/ 259556 h 623887"/>
              <a:gd name="connsiteX17" fmla="*/ 873919 w 962025"/>
              <a:gd name="connsiteY17" fmla="*/ 319087 h 623887"/>
              <a:gd name="connsiteX18" fmla="*/ 907256 w 962025"/>
              <a:gd name="connsiteY18" fmla="*/ 373856 h 623887"/>
              <a:gd name="connsiteX19" fmla="*/ 935831 w 962025"/>
              <a:gd name="connsiteY19" fmla="*/ 447675 h 623887"/>
              <a:gd name="connsiteX20" fmla="*/ 954881 w 962025"/>
              <a:gd name="connsiteY20" fmla="*/ 533400 h 623887"/>
              <a:gd name="connsiteX21" fmla="*/ 962025 w 962025"/>
              <a:gd name="connsiteY21" fmla="*/ 623887 h 623887"/>
              <a:gd name="connsiteX22" fmla="*/ 823912 w 962025"/>
              <a:gd name="connsiteY22" fmla="*/ 623887 h 623887"/>
              <a:gd name="connsiteX23" fmla="*/ 411957 w 962025"/>
              <a:gd name="connsiteY23" fmla="*/ 621506 h 623887"/>
              <a:gd name="connsiteX24" fmla="*/ 269081 w 962025"/>
              <a:gd name="connsiteY24" fmla="*/ 619125 h 623887"/>
              <a:gd name="connsiteX25" fmla="*/ 150018 w 962025"/>
              <a:gd name="connsiteY25" fmla="*/ 621506 h 623887"/>
              <a:gd name="connsiteX26" fmla="*/ 0 w 962025"/>
              <a:gd name="connsiteY26" fmla="*/ 619125 h 623887"/>
              <a:gd name="connsiteX27" fmla="*/ 0 w 962025"/>
              <a:gd name="connsiteY27" fmla="*/ 616743 h 623887"/>
              <a:gd name="connsiteX0" fmla="*/ 4762 w 962025"/>
              <a:gd name="connsiteY0" fmla="*/ 616744 h 628650"/>
              <a:gd name="connsiteX1" fmla="*/ 14287 w 962025"/>
              <a:gd name="connsiteY1" fmla="*/ 504825 h 628650"/>
              <a:gd name="connsiteX2" fmla="*/ 42862 w 962025"/>
              <a:gd name="connsiteY2" fmla="*/ 411956 h 628650"/>
              <a:gd name="connsiteX3" fmla="*/ 80962 w 962025"/>
              <a:gd name="connsiteY3" fmla="*/ 321469 h 628650"/>
              <a:gd name="connsiteX4" fmla="*/ 123825 w 962025"/>
              <a:gd name="connsiteY4" fmla="*/ 252412 h 628650"/>
              <a:gd name="connsiteX5" fmla="*/ 169069 w 962025"/>
              <a:gd name="connsiteY5" fmla="*/ 190500 h 628650"/>
              <a:gd name="connsiteX6" fmla="*/ 230981 w 962025"/>
              <a:gd name="connsiteY6" fmla="*/ 121444 h 628650"/>
              <a:gd name="connsiteX7" fmla="*/ 283369 w 962025"/>
              <a:gd name="connsiteY7" fmla="*/ 80962 h 628650"/>
              <a:gd name="connsiteX8" fmla="*/ 352425 w 962025"/>
              <a:gd name="connsiteY8" fmla="*/ 26194 h 628650"/>
              <a:gd name="connsiteX9" fmla="*/ 407194 w 962025"/>
              <a:gd name="connsiteY9" fmla="*/ 0 h 628650"/>
              <a:gd name="connsiteX10" fmla="*/ 459581 w 962025"/>
              <a:gd name="connsiteY10" fmla="*/ 11906 h 628650"/>
              <a:gd name="connsiteX11" fmla="*/ 531019 w 962025"/>
              <a:gd name="connsiteY11" fmla="*/ 33337 h 628650"/>
              <a:gd name="connsiteX12" fmla="*/ 590550 w 962025"/>
              <a:gd name="connsiteY12" fmla="*/ 59531 h 628650"/>
              <a:gd name="connsiteX13" fmla="*/ 657225 w 962025"/>
              <a:gd name="connsiteY13" fmla="*/ 92869 h 628650"/>
              <a:gd name="connsiteX14" fmla="*/ 731044 w 962025"/>
              <a:gd name="connsiteY14" fmla="*/ 147637 h 628650"/>
              <a:gd name="connsiteX15" fmla="*/ 783431 w 962025"/>
              <a:gd name="connsiteY15" fmla="*/ 200025 h 628650"/>
              <a:gd name="connsiteX16" fmla="*/ 835819 w 962025"/>
              <a:gd name="connsiteY16" fmla="*/ 259556 h 628650"/>
              <a:gd name="connsiteX17" fmla="*/ 873919 w 962025"/>
              <a:gd name="connsiteY17" fmla="*/ 319087 h 628650"/>
              <a:gd name="connsiteX18" fmla="*/ 907256 w 962025"/>
              <a:gd name="connsiteY18" fmla="*/ 373856 h 628650"/>
              <a:gd name="connsiteX19" fmla="*/ 935831 w 962025"/>
              <a:gd name="connsiteY19" fmla="*/ 447675 h 628650"/>
              <a:gd name="connsiteX20" fmla="*/ 954881 w 962025"/>
              <a:gd name="connsiteY20" fmla="*/ 533400 h 628650"/>
              <a:gd name="connsiteX21" fmla="*/ 962025 w 962025"/>
              <a:gd name="connsiteY21" fmla="*/ 623887 h 628650"/>
              <a:gd name="connsiteX22" fmla="*/ 823912 w 962025"/>
              <a:gd name="connsiteY22" fmla="*/ 623887 h 628650"/>
              <a:gd name="connsiteX23" fmla="*/ 411957 w 962025"/>
              <a:gd name="connsiteY23" fmla="*/ 621506 h 628650"/>
              <a:gd name="connsiteX24" fmla="*/ 269081 w 962025"/>
              <a:gd name="connsiteY24" fmla="*/ 619125 h 628650"/>
              <a:gd name="connsiteX25" fmla="*/ 154781 w 962025"/>
              <a:gd name="connsiteY25" fmla="*/ 628650 h 628650"/>
              <a:gd name="connsiteX26" fmla="*/ 0 w 962025"/>
              <a:gd name="connsiteY26" fmla="*/ 619125 h 628650"/>
              <a:gd name="connsiteX27" fmla="*/ 0 w 962025"/>
              <a:gd name="connsiteY27" fmla="*/ 616743 h 628650"/>
              <a:gd name="connsiteX0" fmla="*/ 4762 w 962025"/>
              <a:gd name="connsiteY0" fmla="*/ 616744 h 633412"/>
              <a:gd name="connsiteX1" fmla="*/ 14287 w 962025"/>
              <a:gd name="connsiteY1" fmla="*/ 504825 h 633412"/>
              <a:gd name="connsiteX2" fmla="*/ 42862 w 962025"/>
              <a:gd name="connsiteY2" fmla="*/ 411956 h 633412"/>
              <a:gd name="connsiteX3" fmla="*/ 80962 w 962025"/>
              <a:gd name="connsiteY3" fmla="*/ 321469 h 633412"/>
              <a:gd name="connsiteX4" fmla="*/ 123825 w 962025"/>
              <a:gd name="connsiteY4" fmla="*/ 252412 h 633412"/>
              <a:gd name="connsiteX5" fmla="*/ 169069 w 962025"/>
              <a:gd name="connsiteY5" fmla="*/ 190500 h 633412"/>
              <a:gd name="connsiteX6" fmla="*/ 230981 w 962025"/>
              <a:gd name="connsiteY6" fmla="*/ 121444 h 633412"/>
              <a:gd name="connsiteX7" fmla="*/ 283369 w 962025"/>
              <a:gd name="connsiteY7" fmla="*/ 80962 h 633412"/>
              <a:gd name="connsiteX8" fmla="*/ 352425 w 962025"/>
              <a:gd name="connsiteY8" fmla="*/ 26194 h 633412"/>
              <a:gd name="connsiteX9" fmla="*/ 407194 w 962025"/>
              <a:gd name="connsiteY9" fmla="*/ 0 h 633412"/>
              <a:gd name="connsiteX10" fmla="*/ 459581 w 962025"/>
              <a:gd name="connsiteY10" fmla="*/ 11906 h 633412"/>
              <a:gd name="connsiteX11" fmla="*/ 531019 w 962025"/>
              <a:gd name="connsiteY11" fmla="*/ 33337 h 633412"/>
              <a:gd name="connsiteX12" fmla="*/ 590550 w 962025"/>
              <a:gd name="connsiteY12" fmla="*/ 59531 h 633412"/>
              <a:gd name="connsiteX13" fmla="*/ 657225 w 962025"/>
              <a:gd name="connsiteY13" fmla="*/ 92869 h 633412"/>
              <a:gd name="connsiteX14" fmla="*/ 731044 w 962025"/>
              <a:gd name="connsiteY14" fmla="*/ 147637 h 633412"/>
              <a:gd name="connsiteX15" fmla="*/ 783431 w 962025"/>
              <a:gd name="connsiteY15" fmla="*/ 200025 h 633412"/>
              <a:gd name="connsiteX16" fmla="*/ 835819 w 962025"/>
              <a:gd name="connsiteY16" fmla="*/ 259556 h 633412"/>
              <a:gd name="connsiteX17" fmla="*/ 873919 w 962025"/>
              <a:gd name="connsiteY17" fmla="*/ 319087 h 633412"/>
              <a:gd name="connsiteX18" fmla="*/ 907256 w 962025"/>
              <a:gd name="connsiteY18" fmla="*/ 373856 h 633412"/>
              <a:gd name="connsiteX19" fmla="*/ 935831 w 962025"/>
              <a:gd name="connsiteY19" fmla="*/ 447675 h 633412"/>
              <a:gd name="connsiteX20" fmla="*/ 954881 w 962025"/>
              <a:gd name="connsiteY20" fmla="*/ 533400 h 633412"/>
              <a:gd name="connsiteX21" fmla="*/ 962025 w 962025"/>
              <a:gd name="connsiteY21" fmla="*/ 623887 h 633412"/>
              <a:gd name="connsiteX22" fmla="*/ 823912 w 962025"/>
              <a:gd name="connsiteY22" fmla="*/ 623887 h 633412"/>
              <a:gd name="connsiteX23" fmla="*/ 411957 w 962025"/>
              <a:gd name="connsiteY23" fmla="*/ 621506 h 633412"/>
              <a:gd name="connsiteX24" fmla="*/ 269081 w 962025"/>
              <a:gd name="connsiteY24" fmla="*/ 619125 h 633412"/>
              <a:gd name="connsiteX25" fmla="*/ 154781 w 962025"/>
              <a:gd name="connsiteY25" fmla="*/ 628650 h 633412"/>
              <a:gd name="connsiteX26" fmla="*/ 0 w 962025"/>
              <a:gd name="connsiteY26" fmla="*/ 619125 h 633412"/>
              <a:gd name="connsiteX27" fmla="*/ 9525 w 962025"/>
              <a:gd name="connsiteY27" fmla="*/ 633412 h 633412"/>
              <a:gd name="connsiteX0" fmla="*/ 4762 w 962025"/>
              <a:gd name="connsiteY0" fmla="*/ 616744 h 628650"/>
              <a:gd name="connsiteX1" fmla="*/ 14287 w 962025"/>
              <a:gd name="connsiteY1" fmla="*/ 504825 h 628650"/>
              <a:gd name="connsiteX2" fmla="*/ 42862 w 962025"/>
              <a:gd name="connsiteY2" fmla="*/ 411956 h 628650"/>
              <a:gd name="connsiteX3" fmla="*/ 80962 w 962025"/>
              <a:gd name="connsiteY3" fmla="*/ 321469 h 628650"/>
              <a:gd name="connsiteX4" fmla="*/ 123825 w 962025"/>
              <a:gd name="connsiteY4" fmla="*/ 252412 h 628650"/>
              <a:gd name="connsiteX5" fmla="*/ 169069 w 962025"/>
              <a:gd name="connsiteY5" fmla="*/ 190500 h 628650"/>
              <a:gd name="connsiteX6" fmla="*/ 230981 w 962025"/>
              <a:gd name="connsiteY6" fmla="*/ 121444 h 628650"/>
              <a:gd name="connsiteX7" fmla="*/ 283369 w 962025"/>
              <a:gd name="connsiteY7" fmla="*/ 80962 h 628650"/>
              <a:gd name="connsiteX8" fmla="*/ 352425 w 962025"/>
              <a:gd name="connsiteY8" fmla="*/ 26194 h 628650"/>
              <a:gd name="connsiteX9" fmla="*/ 407194 w 962025"/>
              <a:gd name="connsiteY9" fmla="*/ 0 h 628650"/>
              <a:gd name="connsiteX10" fmla="*/ 459581 w 962025"/>
              <a:gd name="connsiteY10" fmla="*/ 11906 h 628650"/>
              <a:gd name="connsiteX11" fmla="*/ 531019 w 962025"/>
              <a:gd name="connsiteY11" fmla="*/ 33337 h 628650"/>
              <a:gd name="connsiteX12" fmla="*/ 590550 w 962025"/>
              <a:gd name="connsiteY12" fmla="*/ 59531 h 628650"/>
              <a:gd name="connsiteX13" fmla="*/ 657225 w 962025"/>
              <a:gd name="connsiteY13" fmla="*/ 92869 h 628650"/>
              <a:gd name="connsiteX14" fmla="*/ 731044 w 962025"/>
              <a:gd name="connsiteY14" fmla="*/ 147637 h 628650"/>
              <a:gd name="connsiteX15" fmla="*/ 783431 w 962025"/>
              <a:gd name="connsiteY15" fmla="*/ 200025 h 628650"/>
              <a:gd name="connsiteX16" fmla="*/ 835819 w 962025"/>
              <a:gd name="connsiteY16" fmla="*/ 259556 h 628650"/>
              <a:gd name="connsiteX17" fmla="*/ 873919 w 962025"/>
              <a:gd name="connsiteY17" fmla="*/ 319087 h 628650"/>
              <a:gd name="connsiteX18" fmla="*/ 907256 w 962025"/>
              <a:gd name="connsiteY18" fmla="*/ 373856 h 628650"/>
              <a:gd name="connsiteX19" fmla="*/ 935831 w 962025"/>
              <a:gd name="connsiteY19" fmla="*/ 447675 h 628650"/>
              <a:gd name="connsiteX20" fmla="*/ 954881 w 962025"/>
              <a:gd name="connsiteY20" fmla="*/ 533400 h 628650"/>
              <a:gd name="connsiteX21" fmla="*/ 962025 w 962025"/>
              <a:gd name="connsiteY21" fmla="*/ 623887 h 628650"/>
              <a:gd name="connsiteX22" fmla="*/ 823912 w 962025"/>
              <a:gd name="connsiteY22" fmla="*/ 623887 h 628650"/>
              <a:gd name="connsiteX23" fmla="*/ 411957 w 962025"/>
              <a:gd name="connsiteY23" fmla="*/ 621506 h 628650"/>
              <a:gd name="connsiteX24" fmla="*/ 269081 w 962025"/>
              <a:gd name="connsiteY24" fmla="*/ 619125 h 628650"/>
              <a:gd name="connsiteX25" fmla="*/ 154781 w 962025"/>
              <a:gd name="connsiteY25" fmla="*/ 628650 h 628650"/>
              <a:gd name="connsiteX26" fmla="*/ 0 w 962025"/>
              <a:gd name="connsiteY26" fmla="*/ 619125 h 628650"/>
              <a:gd name="connsiteX27" fmla="*/ 7144 w 962025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07195 w 957263"/>
              <a:gd name="connsiteY23" fmla="*/ 621506 h 628650"/>
              <a:gd name="connsiteX24" fmla="*/ 264319 w 957263"/>
              <a:gd name="connsiteY24" fmla="*/ 619125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07195 w 957263"/>
              <a:gd name="connsiteY23" fmla="*/ 621506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19150 w 957263"/>
              <a:gd name="connsiteY22" fmla="*/ 623887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26294 w 957263"/>
              <a:gd name="connsiteY22" fmla="*/ 623887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57263"/>
              <a:gd name="connsiteY0" fmla="*/ 616744 h 628650"/>
              <a:gd name="connsiteX1" fmla="*/ 9525 w 957263"/>
              <a:gd name="connsiteY1" fmla="*/ 504825 h 628650"/>
              <a:gd name="connsiteX2" fmla="*/ 38100 w 957263"/>
              <a:gd name="connsiteY2" fmla="*/ 411956 h 628650"/>
              <a:gd name="connsiteX3" fmla="*/ 76200 w 957263"/>
              <a:gd name="connsiteY3" fmla="*/ 321469 h 628650"/>
              <a:gd name="connsiteX4" fmla="*/ 119063 w 957263"/>
              <a:gd name="connsiteY4" fmla="*/ 252412 h 628650"/>
              <a:gd name="connsiteX5" fmla="*/ 164307 w 957263"/>
              <a:gd name="connsiteY5" fmla="*/ 190500 h 628650"/>
              <a:gd name="connsiteX6" fmla="*/ 226219 w 957263"/>
              <a:gd name="connsiteY6" fmla="*/ 121444 h 628650"/>
              <a:gd name="connsiteX7" fmla="*/ 278607 w 957263"/>
              <a:gd name="connsiteY7" fmla="*/ 80962 h 628650"/>
              <a:gd name="connsiteX8" fmla="*/ 347663 w 957263"/>
              <a:gd name="connsiteY8" fmla="*/ 26194 h 628650"/>
              <a:gd name="connsiteX9" fmla="*/ 402432 w 957263"/>
              <a:gd name="connsiteY9" fmla="*/ 0 h 628650"/>
              <a:gd name="connsiteX10" fmla="*/ 454819 w 957263"/>
              <a:gd name="connsiteY10" fmla="*/ 11906 h 628650"/>
              <a:gd name="connsiteX11" fmla="*/ 526257 w 957263"/>
              <a:gd name="connsiteY11" fmla="*/ 33337 h 628650"/>
              <a:gd name="connsiteX12" fmla="*/ 585788 w 957263"/>
              <a:gd name="connsiteY12" fmla="*/ 59531 h 628650"/>
              <a:gd name="connsiteX13" fmla="*/ 652463 w 957263"/>
              <a:gd name="connsiteY13" fmla="*/ 92869 h 628650"/>
              <a:gd name="connsiteX14" fmla="*/ 726282 w 957263"/>
              <a:gd name="connsiteY14" fmla="*/ 147637 h 628650"/>
              <a:gd name="connsiteX15" fmla="*/ 778669 w 957263"/>
              <a:gd name="connsiteY15" fmla="*/ 200025 h 628650"/>
              <a:gd name="connsiteX16" fmla="*/ 831057 w 957263"/>
              <a:gd name="connsiteY16" fmla="*/ 259556 h 628650"/>
              <a:gd name="connsiteX17" fmla="*/ 869157 w 957263"/>
              <a:gd name="connsiteY17" fmla="*/ 319087 h 628650"/>
              <a:gd name="connsiteX18" fmla="*/ 902494 w 957263"/>
              <a:gd name="connsiteY18" fmla="*/ 373856 h 628650"/>
              <a:gd name="connsiteX19" fmla="*/ 931069 w 957263"/>
              <a:gd name="connsiteY19" fmla="*/ 447675 h 628650"/>
              <a:gd name="connsiteX20" fmla="*/ 950119 w 957263"/>
              <a:gd name="connsiteY20" fmla="*/ 533400 h 628650"/>
              <a:gd name="connsiteX21" fmla="*/ 957263 w 957263"/>
              <a:gd name="connsiteY21" fmla="*/ 623887 h 628650"/>
              <a:gd name="connsiteX22" fmla="*/ 823913 w 957263"/>
              <a:gd name="connsiteY22" fmla="*/ 626268 h 628650"/>
              <a:gd name="connsiteX23" fmla="*/ 419101 w 957263"/>
              <a:gd name="connsiteY23" fmla="*/ 628650 h 628650"/>
              <a:gd name="connsiteX24" fmla="*/ 276225 w 957263"/>
              <a:gd name="connsiteY24" fmla="*/ 628650 h 628650"/>
              <a:gd name="connsiteX25" fmla="*/ 150019 w 957263"/>
              <a:gd name="connsiteY25" fmla="*/ 628650 h 628650"/>
              <a:gd name="connsiteX26" fmla="*/ 0 w 957263"/>
              <a:gd name="connsiteY26" fmla="*/ 626268 h 628650"/>
              <a:gd name="connsiteX27" fmla="*/ 2382 w 957263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47675 h 628650"/>
              <a:gd name="connsiteX20" fmla="*/ 950119 w 969169"/>
              <a:gd name="connsiteY20" fmla="*/ 533400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47675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2494 w 969169"/>
              <a:gd name="connsiteY18" fmla="*/ 373856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9157 w 969169"/>
              <a:gd name="connsiteY17" fmla="*/ 319087 h 628650"/>
              <a:gd name="connsiteX18" fmla="*/ 900113 w 969169"/>
              <a:gd name="connsiteY18" fmla="*/ 366712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71538 w 969169"/>
              <a:gd name="connsiteY17" fmla="*/ 302419 h 628650"/>
              <a:gd name="connsiteX18" fmla="*/ 900113 w 969169"/>
              <a:gd name="connsiteY18" fmla="*/ 366712 h 628650"/>
              <a:gd name="connsiteX19" fmla="*/ 931069 w 969169"/>
              <a:gd name="connsiteY19" fmla="*/ 438150 h 628650"/>
              <a:gd name="connsiteX20" fmla="*/ 954881 w 969169"/>
              <a:gd name="connsiteY20" fmla="*/ 523875 h 628650"/>
              <a:gd name="connsiteX21" fmla="*/ 969169 w 969169"/>
              <a:gd name="connsiteY21" fmla="*/ 626268 h 628650"/>
              <a:gd name="connsiteX22" fmla="*/ 823913 w 969169"/>
              <a:gd name="connsiteY22" fmla="*/ 626268 h 628650"/>
              <a:gd name="connsiteX23" fmla="*/ 419101 w 969169"/>
              <a:gd name="connsiteY23" fmla="*/ 628650 h 628650"/>
              <a:gd name="connsiteX24" fmla="*/ 276225 w 969169"/>
              <a:gd name="connsiteY24" fmla="*/ 628650 h 628650"/>
              <a:gd name="connsiteX25" fmla="*/ 150019 w 969169"/>
              <a:gd name="connsiteY25" fmla="*/ 628650 h 628650"/>
              <a:gd name="connsiteX26" fmla="*/ 0 w 969169"/>
              <a:gd name="connsiteY26" fmla="*/ 626268 h 628650"/>
              <a:gd name="connsiteX27" fmla="*/ 2382 w 969169"/>
              <a:gd name="connsiteY27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1538 w 969169"/>
              <a:gd name="connsiteY18" fmla="*/ 302419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62013 w 969169"/>
              <a:gd name="connsiteY18" fmla="*/ 30480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4819 w 969169"/>
              <a:gd name="connsiteY10" fmla="*/ 11906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26257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85788 w 969169"/>
              <a:gd name="connsiteY12" fmla="*/ 59531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78669 w 969169"/>
              <a:gd name="connsiteY15" fmla="*/ 200025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90575 w 969169"/>
              <a:gd name="connsiteY15" fmla="*/ 204787 h 628650"/>
              <a:gd name="connsiteX16" fmla="*/ 831057 w 969169"/>
              <a:gd name="connsiteY16" fmla="*/ 259556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2 w 969169"/>
              <a:gd name="connsiteY14" fmla="*/ 147637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1520 w 969169"/>
              <a:gd name="connsiteY14" fmla="*/ 142875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3 w 969169"/>
              <a:gd name="connsiteY14" fmla="*/ 138113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73919 w 969169"/>
              <a:gd name="connsiteY18" fmla="*/ 323851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  <a:gd name="connsiteX0" fmla="*/ 0 w 969169"/>
              <a:gd name="connsiteY0" fmla="*/ 616744 h 628650"/>
              <a:gd name="connsiteX1" fmla="*/ 9525 w 969169"/>
              <a:gd name="connsiteY1" fmla="*/ 504825 h 628650"/>
              <a:gd name="connsiteX2" fmla="*/ 38100 w 969169"/>
              <a:gd name="connsiteY2" fmla="*/ 411956 h 628650"/>
              <a:gd name="connsiteX3" fmla="*/ 76200 w 969169"/>
              <a:gd name="connsiteY3" fmla="*/ 321469 h 628650"/>
              <a:gd name="connsiteX4" fmla="*/ 119063 w 969169"/>
              <a:gd name="connsiteY4" fmla="*/ 252412 h 628650"/>
              <a:gd name="connsiteX5" fmla="*/ 164307 w 969169"/>
              <a:gd name="connsiteY5" fmla="*/ 190500 h 628650"/>
              <a:gd name="connsiteX6" fmla="*/ 226219 w 969169"/>
              <a:gd name="connsiteY6" fmla="*/ 121444 h 628650"/>
              <a:gd name="connsiteX7" fmla="*/ 278607 w 969169"/>
              <a:gd name="connsiteY7" fmla="*/ 80962 h 628650"/>
              <a:gd name="connsiteX8" fmla="*/ 347663 w 969169"/>
              <a:gd name="connsiteY8" fmla="*/ 26194 h 628650"/>
              <a:gd name="connsiteX9" fmla="*/ 402432 w 969169"/>
              <a:gd name="connsiteY9" fmla="*/ 0 h 628650"/>
              <a:gd name="connsiteX10" fmla="*/ 457200 w 969169"/>
              <a:gd name="connsiteY10" fmla="*/ 4762 h 628650"/>
              <a:gd name="connsiteX11" fmla="*/ 540544 w 969169"/>
              <a:gd name="connsiteY11" fmla="*/ 33337 h 628650"/>
              <a:gd name="connsiteX12" fmla="*/ 595313 w 969169"/>
              <a:gd name="connsiteY12" fmla="*/ 61912 h 628650"/>
              <a:gd name="connsiteX13" fmla="*/ 652463 w 969169"/>
              <a:gd name="connsiteY13" fmla="*/ 92869 h 628650"/>
              <a:gd name="connsiteX14" fmla="*/ 726283 w 969169"/>
              <a:gd name="connsiteY14" fmla="*/ 138113 h 628650"/>
              <a:gd name="connsiteX15" fmla="*/ 790575 w 969169"/>
              <a:gd name="connsiteY15" fmla="*/ 204787 h 628650"/>
              <a:gd name="connsiteX16" fmla="*/ 833439 w 969169"/>
              <a:gd name="connsiteY16" fmla="*/ 254793 h 628650"/>
              <a:gd name="connsiteX17" fmla="*/ 866775 w 969169"/>
              <a:gd name="connsiteY17" fmla="*/ 302420 h 628650"/>
              <a:gd name="connsiteX18" fmla="*/ 881062 w 969169"/>
              <a:gd name="connsiteY18" fmla="*/ 330994 h 628650"/>
              <a:gd name="connsiteX19" fmla="*/ 900113 w 969169"/>
              <a:gd name="connsiteY19" fmla="*/ 366712 h 628650"/>
              <a:gd name="connsiteX20" fmla="*/ 931069 w 969169"/>
              <a:gd name="connsiteY20" fmla="*/ 438150 h 628650"/>
              <a:gd name="connsiteX21" fmla="*/ 954881 w 969169"/>
              <a:gd name="connsiteY21" fmla="*/ 523875 h 628650"/>
              <a:gd name="connsiteX22" fmla="*/ 969169 w 969169"/>
              <a:gd name="connsiteY22" fmla="*/ 626268 h 628650"/>
              <a:gd name="connsiteX23" fmla="*/ 823913 w 969169"/>
              <a:gd name="connsiteY23" fmla="*/ 626268 h 628650"/>
              <a:gd name="connsiteX24" fmla="*/ 419101 w 969169"/>
              <a:gd name="connsiteY24" fmla="*/ 628650 h 628650"/>
              <a:gd name="connsiteX25" fmla="*/ 276225 w 969169"/>
              <a:gd name="connsiteY25" fmla="*/ 628650 h 628650"/>
              <a:gd name="connsiteX26" fmla="*/ 150019 w 969169"/>
              <a:gd name="connsiteY26" fmla="*/ 628650 h 628650"/>
              <a:gd name="connsiteX27" fmla="*/ 0 w 969169"/>
              <a:gd name="connsiteY27" fmla="*/ 626268 h 628650"/>
              <a:gd name="connsiteX28" fmla="*/ 2382 w 969169"/>
              <a:gd name="connsiteY28" fmla="*/ 58578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969169" h="628650">
                <a:moveTo>
                  <a:pt x="0" y="616744"/>
                </a:moveTo>
                <a:lnTo>
                  <a:pt x="9525" y="504825"/>
                </a:lnTo>
                <a:lnTo>
                  <a:pt x="38100" y="411956"/>
                </a:lnTo>
                <a:lnTo>
                  <a:pt x="76200" y="321469"/>
                </a:lnTo>
                <a:lnTo>
                  <a:pt x="119063" y="252412"/>
                </a:lnTo>
                <a:lnTo>
                  <a:pt x="164307" y="190500"/>
                </a:lnTo>
                <a:lnTo>
                  <a:pt x="226219" y="121444"/>
                </a:lnTo>
                <a:lnTo>
                  <a:pt x="278607" y="80962"/>
                </a:lnTo>
                <a:lnTo>
                  <a:pt x="347663" y="26194"/>
                </a:lnTo>
                <a:lnTo>
                  <a:pt x="402432" y="0"/>
                </a:lnTo>
                <a:lnTo>
                  <a:pt x="457200" y="4762"/>
                </a:lnTo>
                <a:lnTo>
                  <a:pt x="540544" y="33337"/>
                </a:lnTo>
                <a:lnTo>
                  <a:pt x="595313" y="61912"/>
                </a:lnTo>
                <a:lnTo>
                  <a:pt x="652463" y="92869"/>
                </a:lnTo>
                <a:lnTo>
                  <a:pt x="726283" y="138113"/>
                </a:lnTo>
                <a:lnTo>
                  <a:pt x="790575" y="204787"/>
                </a:lnTo>
                <a:lnTo>
                  <a:pt x="833439" y="254793"/>
                </a:lnTo>
                <a:cubicBezTo>
                  <a:pt x="845345" y="265112"/>
                  <a:pt x="854869" y="292101"/>
                  <a:pt x="866775" y="302420"/>
                </a:cubicBezTo>
                <a:lnTo>
                  <a:pt x="881062" y="330994"/>
                </a:lnTo>
                <a:cubicBezTo>
                  <a:pt x="892174" y="340519"/>
                  <a:pt x="891382" y="352425"/>
                  <a:pt x="900113" y="366712"/>
                </a:cubicBezTo>
                <a:cubicBezTo>
                  <a:pt x="909638" y="388143"/>
                  <a:pt x="923926" y="409575"/>
                  <a:pt x="931069" y="438150"/>
                </a:cubicBezTo>
                <a:lnTo>
                  <a:pt x="954881" y="523875"/>
                </a:lnTo>
                <a:lnTo>
                  <a:pt x="969169" y="626268"/>
                </a:lnTo>
                <a:lnTo>
                  <a:pt x="823913" y="626268"/>
                </a:lnTo>
                <a:lnTo>
                  <a:pt x="419101" y="628650"/>
                </a:lnTo>
                <a:lnTo>
                  <a:pt x="276225" y="628650"/>
                </a:lnTo>
                <a:lnTo>
                  <a:pt x="150019" y="628650"/>
                </a:lnTo>
                <a:lnTo>
                  <a:pt x="0" y="626268"/>
                </a:lnTo>
                <a:lnTo>
                  <a:pt x="2382" y="585787"/>
                </a:lnTo>
              </a:path>
            </a:pathLst>
          </a:cu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937472" y="1040871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5" y="2248784"/>
                <a:ext cx="143180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79" y="3283686"/>
                <a:ext cx="1186735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reeform 32"/>
          <p:cNvSpPr/>
          <p:nvPr/>
        </p:nvSpPr>
        <p:spPr>
          <a:xfrm>
            <a:off x="6111171" y="2130842"/>
            <a:ext cx="388930" cy="612358"/>
          </a:xfrm>
          <a:custGeom>
            <a:avLst/>
            <a:gdLst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37238 w 388930"/>
              <a:gd name="connsiteY9" fmla="*/ 413755 h 612358"/>
              <a:gd name="connsiteX10" fmla="*/ 16550 w 388930"/>
              <a:gd name="connsiteY10" fmla="*/ 500644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45513 w 388930"/>
              <a:gd name="connsiteY9" fmla="*/ 401343 h 612358"/>
              <a:gd name="connsiteX10" fmla="*/ 16550 w 388930"/>
              <a:gd name="connsiteY10" fmla="*/ 500644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45513 w 388930"/>
              <a:gd name="connsiteY9" fmla="*/ 401343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99301 w 388930"/>
              <a:gd name="connsiteY8" fmla="*/ 281353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82052 h 612358"/>
              <a:gd name="connsiteX8" fmla="*/ 103439 w 388930"/>
              <a:gd name="connsiteY8" fmla="*/ 273078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64804 w 388930"/>
              <a:gd name="connsiteY6" fmla="*/ 95163 h 612358"/>
              <a:gd name="connsiteX7" fmla="*/ 165502 w 388930"/>
              <a:gd name="connsiteY7" fmla="*/ 177915 h 612358"/>
              <a:gd name="connsiteX8" fmla="*/ 103439 w 388930"/>
              <a:gd name="connsiteY8" fmla="*/ 273078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03439 w 388930"/>
              <a:gd name="connsiteY8" fmla="*/ 273078 h 612358"/>
              <a:gd name="connsiteX9" fmla="*/ 53788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03439 w 388930"/>
              <a:gd name="connsiteY8" fmla="*/ 273078 h 612358"/>
              <a:gd name="connsiteX9" fmla="*/ 45513 w 388930"/>
              <a:gd name="connsiteY9" fmla="*/ 355830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11715 w 388930"/>
              <a:gd name="connsiteY8" fmla="*/ 256528 h 612358"/>
              <a:gd name="connsiteX9" fmla="*/ 45513 w 388930"/>
              <a:gd name="connsiteY9" fmla="*/ 355830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  <a:gd name="connsiteX0" fmla="*/ 0 w 388930"/>
              <a:gd name="connsiteY0" fmla="*/ 612358 h 612358"/>
              <a:gd name="connsiteX1" fmla="*/ 86889 w 388930"/>
              <a:gd name="connsiteY1" fmla="*/ 467544 h 612358"/>
              <a:gd name="connsiteX2" fmla="*/ 190328 w 388930"/>
              <a:gd name="connsiteY2" fmla="*/ 310316 h 612358"/>
              <a:gd name="connsiteX3" fmla="*/ 268941 w 388930"/>
              <a:gd name="connsiteY3" fmla="*/ 182052 h 612358"/>
              <a:gd name="connsiteX4" fmla="*/ 331005 w 388930"/>
              <a:gd name="connsiteY4" fmla="*/ 91026 h 612358"/>
              <a:gd name="connsiteX5" fmla="*/ 388930 w 388930"/>
              <a:gd name="connsiteY5" fmla="*/ 0 h 612358"/>
              <a:gd name="connsiteX6" fmla="*/ 256529 w 388930"/>
              <a:gd name="connsiteY6" fmla="*/ 86888 h 612358"/>
              <a:gd name="connsiteX7" fmla="*/ 165502 w 388930"/>
              <a:gd name="connsiteY7" fmla="*/ 177915 h 612358"/>
              <a:gd name="connsiteX8" fmla="*/ 111715 w 388930"/>
              <a:gd name="connsiteY8" fmla="*/ 256528 h 612358"/>
              <a:gd name="connsiteX9" fmla="*/ 45513 w 388930"/>
              <a:gd name="connsiteY9" fmla="*/ 364105 h 612358"/>
              <a:gd name="connsiteX10" fmla="*/ 4138 w 388930"/>
              <a:gd name="connsiteY10" fmla="*/ 504782 h 612358"/>
              <a:gd name="connsiteX11" fmla="*/ 0 w 388930"/>
              <a:gd name="connsiteY11" fmla="*/ 612358 h 61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8930" h="612358">
                <a:moveTo>
                  <a:pt x="0" y="612358"/>
                </a:moveTo>
                <a:lnTo>
                  <a:pt x="86889" y="467544"/>
                </a:lnTo>
                <a:lnTo>
                  <a:pt x="190328" y="310316"/>
                </a:lnTo>
                <a:lnTo>
                  <a:pt x="268941" y="182052"/>
                </a:lnTo>
                <a:lnTo>
                  <a:pt x="331005" y="91026"/>
                </a:lnTo>
                <a:lnTo>
                  <a:pt x="388930" y="0"/>
                </a:lnTo>
                <a:lnTo>
                  <a:pt x="256529" y="86888"/>
                </a:lnTo>
                <a:lnTo>
                  <a:pt x="165502" y="177915"/>
                </a:lnTo>
                <a:lnTo>
                  <a:pt x="111715" y="256528"/>
                </a:lnTo>
                <a:lnTo>
                  <a:pt x="45513" y="364105"/>
                </a:lnTo>
                <a:lnTo>
                  <a:pt x="4138" y="504782"/>
                </a:lnTo>
                <a:lnTo>
                  <a:pt x="0" y="612358"/>
                </a:lnTo>
                <a:close/>
              </a:path>
            </a:pathLst>
          </a:custGeom>
          <a:solidFill>
            <a:srgbClr val="0000F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097870" y="1408064"/>
            <a:ext cx="880741" cy="13463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098805" y="2763078"/>
            <a:ext cx="2242113" cy="186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105350" y="1424893"/>
            <a:ext cx="3740" cy="134822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0" y="4495800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red curve: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77000" y="4495800"/>
            <a:ext cx="2008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For the blue curve: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38600" y="4800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0060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58000" y="48006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8006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5181600"/>
                <a:ext cx="76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7620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55626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562600"/>
                <a:ext cx="762000" cy="512384"/>
              </a:xfrm>
              <a:prstGeom prst="rect">
                <a:avLst/>
              </a:prstGeom>
              <a:blipFill>
                <a:blip r:embed="rId9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86600" y="51816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181600"/>
                <a:ext cx="762000" cy="512384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86600" y="57150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715000"/>
                <a:ext cx="762000" cy="512384"/>
              </a:xfrm>
              <a:prstGeom prst="rect">
                <a:avLst/>
              </a:prstGeom>
              <a:blipFill>
                <a:blip r:embed="rId11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タイトル 1">
            <a:extLst>
              <a:ext uri="{FF2B5EF4-FFF2-40B4-BE49-F238E27FC236}">
                <a16:creationId xmlns:a16="http://schemas.microsoft.com/office/drawing/2014/main" id="{BA753BB3-F812-4637-A033-835A5978A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73F0B84-0FF1-4619-B3B0-098C45C6E37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80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9" grpId="0"/>
      <p:bldP spid="23" grpId="0"/>
      <p:bldP spid="24" grpId="0"/>
      <p:bldP spid="25" grpId="0"/>
      <p:bldP spid="26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Red curve first! Sub the values into the area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62400" y="1371600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red curve: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1371600"/>
            <a:ext cx="2008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For the blue curve: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16764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7640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14800" y="2057400"/>
                <a:ext cx="76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400"/>
                <a:ext cx="762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768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981200"/>
                <a:ext cx="762000" cy="512384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blipFill>
                <a:blip r:embed="rId8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33800" y="2590800"/>
                <a:ext cx="1019703" cy="5872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90800"/>
                <a:ext cx="1019703" cy="5872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3200400"/>
                <a:ext cx="162422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00400"/>
                <a:ext cx="1624226" cy="6344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3886200"/>
                <a:ext cx="2196563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4+4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86200"/>
                <a:ext cx="2196563" cy="63446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648200"/>
                <a:ext cx="273709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4+4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2737096" cy="6344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86200" y="5410200"/>
                <a:ext cx="241418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10200"/>
                <a:ext cx="2414186" cy="63446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334000" y="28956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607132" y="2895600"/>
            <a:ext cx="323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from above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Also, remove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since we will be doubling our answer anyway!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5943600" y="35814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400800" y="4267200"/>
            <a:ext cx="381000" cy="762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400800" y="5029200"/>
            <a:ext cx="381000" cy="762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324600" y="38100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02631" y="4343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term with an equivalent expression (using the equation for cos2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above)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705600" y="5181600"/>
            <a:ext cx="1956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terms, and then we can integrate!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7D745637-EB18-41EC-BB10-145C93638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DCD4E58-546C-41D9-B9BF-CBE442C3339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68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4" grpId="0"/>
      <p:bldP spid="35" grpId="0"/>
      <p:bldP spid="40" grpId="0"/>
      <p:bldP spid="41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Red curve first! Sub the values into the area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62400" y="1371600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red curve: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1371600"/>
            <a:ext cx="2008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For the blue curve: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16764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=2+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7640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14800" y="2057400"/>
                <a:ext cx="76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400"/>
                <a:ext cx="762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768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981200"/>
                <a:ext cx="762000" cy="512384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blipFill>
                <a:blip r:embed="rId8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05200" y="2590800"/>
                <a:ext cx="2414186" cy="63446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90800"/>
                <a:ext cx="2414186" cy="6344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05200" y="3276600"/>
                <a:ext cx="2177584" cy="6325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76600"/>
                <a:ext cx="2177584" cy="63254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81400" y="4038600"/>
                <a:ext cx="2548198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038600"/>
                <a:ext cx="2548198" cy="5763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81400" y="4724400"/>
                <a:ext cx="1396601" cy="5441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724400"/>
                <a:ext cx="1396601" cy="5441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81400" y="5334000"/>
                <a:ext cx="1595373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16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334000"/>
                <a:ext cx="1595373" cy="54553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81400" y="6019800"/>
                <a:ext cx="1163652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019800"/>
                <a:ext cx="1163652" cy="54553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715000" y="29718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019800" y="2971800"/>
            <a:ext cx="1956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term, using ‘standard patterns’ where needed…</a:t>
            </a:r>
          </a:p>
        </p:txBody>
      </p:sp>
      <p:sp>
        <p:nvSpPr>
          <p:cNvPr id="50" name="Arc 49"/>
          <p:cNvSpPr/>
          <p:nvPr/>
        </p:nvSpPr>
        <p:spPr>
          <a:xfrm>
            <a:off x="5943600" y="36576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324600" y="3657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limits separately (as subbing in 0 will give 0 overall here, we can just ignore it!)</a:t>
            </a:r>
          </a:p>
        </p:txBody>
      </p:sp>
      <p:sp>
        <p:nvSpPr>
          <p:cNvPr id="52" name="Arc 51"/>
          <p:cNvSpPr/>
          <p:nvPr/>
        </p:nvSpPr>
        <p:spPr>
          <a:xfrm>
            <a:off x="5867400" y="43434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172200" y="4419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each part (your calculator may give you a decimal answer if you type the whole sum in)</a:t>
            </a:r>
          </a:p>
        </p:txBody>
      </p:sp>
      <p:sp>
        <p:nvSpPr>
          <p:cNvPr id="55" name="Arc 54"/>
          <p:cNvSpPr/>
          <p:nvPr/>
        </p:nvSpPr>
        <p:spPr>
          <a:xfrm>
            <a:off x="5105400" y="5029200"/>
            <a:ext cx="3810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105400" y="5715000"/>
            <a:ext cx="3810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410200" y="5105400"/>
            <a:ext cx="1926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with a common denominator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410200" y="5867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FD81AD20-A743-4E59-B5C1-3F221116A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E3A07F8-161B-4950-AE5C-29938230EED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6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6" grpId="0"/>
      <p:bldP spid="37" grpId="0"/>
      <p:bldP spid="38" grpId="0" animBg="1"/>
      <p:bldP spid="49" grpId="0"/>
      <p:bldP spid="50" grpId="0" animBg="1"/>
      <p:bldP spid="51" grpId="0"/>
      <p:bldP spid="52" grpId="0" animBg="1"/>
      <p:bldP spid="54" grpId="0"/>
      <p:bldP spid="55" grpId="0" animBg="1"/>
      <p:bldP spid="56" grpId="0" animBg="1"/>
      <p:bldP spid="57" grpId="0"/>
      <p:bldP spid="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can do the same for the blue part…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62400" y="1371600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red curve: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1371600"/>
            <a:ext cx="2008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For the blue curve: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1752600"/>
                <a:ext cx="1790362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752600"/>
                <a:ext cx="1790362" cy="5455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33800" y="2590800"/>
                <a:ext cx="1019703" cy="5872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90800"/>
                <a:ext cx="1019703" cy="5872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3200400"/>
                <a:ext cx="1409810" cy="7000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00400"/>
                <a:ext cx="1409810" cy="700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3886200"/>
                <a:ext cx="1443472" cy="7000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25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86200"/>
                <a:ext cx="1443472" cy="7000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648200"/>
                <a:ext cx="2195858" cy="7000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25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2195858" cy="7000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5334000" y="28956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607132" y="2895600"/>
            <a:ext cx="323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the values from above</a:t>
            </a: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Also, remove the ‘</a:t>
            </a:r>
            <a:r>
              <a:rPr lang="en-US" sz="12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’ since we will be doubling our answer anyway!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5943600" y="35814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400800" y="4267200"/>
            <a:ext cx="381000" cy="762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400800" y="5029200"/>
            <a:ext cx="381000" cy="762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324600" y="38100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Square the bracket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02631" y="4343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Replace the cos</a:t>
            </a:r>
            <a:r>
              <a:rPr lang="en-US" sz="12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term with an equivalent expression (using the equation for cos 2</a:t>
            </a:r>
            <a:r>
              <a:rPr lang="el-GR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above)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05600" y="5105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We can move the ‘</a:t>
            </a:r>
            <a:r>
              <a:rPr lang="en-GB" sz="12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’ and the 25 outside to make the integration a little easier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33800" y="5410200"/>
                <a:ext cx="1800686" cy="7000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+1  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10200"/>
                <a:ext cx="1800686" cy="7000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BB97AC0B-194B-4162-A767-9A2EBD7AB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6F8459E-9AA2-4098-970C-949065ABE38F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7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59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can do the same for the blue part…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62400" y="1371600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red curve: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1371600"/>
            <a:ext cx="2008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For the blue curve: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76400"/>
                <a:ext cx="12192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981200"/>
                <a:ext cx="762000" cy="51238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981200"/>
                <a:ext cx="762000" cy="51238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1752600"/>
                <a:ext cx="1790362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752600"/>
                <a:ext cx="1790362" cy="5455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57600" y="2438400"/>
                <a:ext cx="1800686" cy="7000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+1  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438400"/>
                <a:ext cx="1800686" cy="700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57600" y="3200400"/>
                <a:ext cx="1614866" cy="7084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200400"/>
                <a:ext cx="1614866" cy="7084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57600" y="3962400"/>
                <a:ext cx="3015697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en-GB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𝑠𝑖𝑛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962400"/>
                <a:ext cx="3015697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657600" y="4572000"/>
                <a:ext cx="1905000" cy="6016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572000"/>
                <a:ext cx="1905000" cy="60164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5257800"/>
                <a:ext cx="2209800" cy="60164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6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257800"/>
                <a:ext cx="2209800" cy="6016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3800" y="5943600"/>
                <a:ext cx="1219200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50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−75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943600"/>
                <a:ext cx="1219200" cy="554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257800" y="2819400"/>
            <a:ext cx="381000" cy="762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638800" y="2971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Integrate each term, using ‘standard patterns’ if needed…</a:t>
            </a:r>
          </a:p>
        </p:txBody>
      </p:sp>
      <p:sp>
        <p:nvSpPr>
          <p:cNvPr id="50" name="Arc 49"/>
          <p:cNvSpPr/>
          <p:nvPr/>
        </p:nvSpPr>
        <p:spPr>
          <a:xfrm>
            <a:off x="6400800" y="35814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400800" y="42672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638800" y="48768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5638800" y="5562600"/>
            <a:ext cx="381000" cy="6858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761018" y="35052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the limits (we do need to include both this time as neither will cancel a whole section out!)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781800" y="4343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 each part as an exact value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19800" y="5029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Write with common denominators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943600" y="5715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Group up and multiply by </a:t>
            </a:r>
            <a:r>
              <a:rPr lang="en-GB" sz="12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25</a:t>
            </a:r>
            <a:r>
              <a:rPr lang="en-GB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7DC9ACF6-CDF0-4E9A-86AC-86425A803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418FD2D-2426-453E-AE8C-60C2A8EEB3D1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7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6" grpId="0"/>
      <p:bldP spid="38" grpId="0"/>
      <p:bldP spid="40" grpId="0"/>
      <p:bldP spid="41" grpId="0" animBg="1"/>
      <p:bldP spid="49" grpId="0"/>
      <p:bldP spid="50" grpId="0" animBg="1"/>
      <p:bldP spid="51" grpId="0" animBg="1"/>
      <p:bldP spid="52" grpId="0" animBg="1"/>
      <p:bldP spid="54" grpId="0" animBg="1"/>
      <p:bldP spid="55" grpId="0"/>
      <p:bldP spid="56" grpId="0"/>
      <p:bldP spid="57" grpId="0"/>
      <p:bldP spid="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2324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On the same diagram, sketch the curves with equations: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2 + 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r = 5cos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b) Find the polar coordinates of the intersection of these curves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c) Find the exact value of the finite region bounded by the 2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62400" y="1371600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the red curve: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1371600"/>
            <a:ext cx="2008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For the blue curve: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0"/>
                <a:ext cx="202959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1752600"/>
                <a:ext cx="1790362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752600"/>
                <a:ext cx="1790362" cy="5455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5600" y="1752600"/>
                <a:ext cx="1828800" cy="5441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50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−75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752600"/>
                <a:ext cx="1828800" cy="5441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33800" y="2971800"/>
                <a:ext cx="2316981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50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−75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971800"/>
                <a:ext cx="2316981" cy="5455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33800" y="3657600"/>
                <a:ext cx="2316981" cy="54553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36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+51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50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−75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657600"/>
                <a:ext cx="2316981" cy="5455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33800" y="4343400"/>
                <a:ext cx="1163652" cy="5441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86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−24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343400"/>
                <a:ext cx="1163652" cy="5441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5029200"/>
                <a:ext cx="1163652" cy="5441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−12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029200"/>
                <a:ext cx="1163652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019800" y="3352800"/>
            <a:ext cx="3810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24600" y="3429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with a common denominator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57600" y="2438400"/>
            <a:ext cx="518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Add these two areas together to get the total area!</a:t>
            </a:r>
          </a:p>
        </p:txBody>
      </p:sp>
      <p:sp>
        <p:nvSpPr>
          <p:cNvPr id="45" name="Arc 44"/>
          <p:cNvSpPr/>
          <p:nvPr/>
        </p:nvSpPr>
        <p:spPr>
          <a:xfrm>
            <a:off x="5867400" y="4038600"/>
            <a:ext cx="3810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4800600" y="4724400"/>
            <a:ext cx="3810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172200" y="4191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the numerators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105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05200" y="56388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questions are often worth a lot of marks!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Your calculate might not give you exact values for long sums, so you will need to be able to deal with the surds and fractions yourself!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7972FC66-A0AA-43BC-99C4-397BD317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9920545-7EAC-43B8-873D-893A90F6A57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8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42" grpId="0" animBg="1"/>
      <p:bldP spid="43" grpId="0"/>
      <p:bldP spid="44" grpId="0"/>
      <p:bldP spid="45" grpId="0" animBg="1"/>
      <p:bldP spid="46" grpId="0" animBg="1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5DE05507-7A4E-41AF-ACC4-3D7B3403BA05}"/>
              </a:ext>
            </a:extLst>
          </p:cNvPr>
          <p:cNvSpPr/>
          <p:nvPr/>
        </p:nvSpPr>
        <p:spPr>
          <a:xfrm>
            <a:off x="5270500" y="1911350"/>
            <a:ext cx="1336675" cy="1936750"/>
          </a:xfrm>
          <a:custGeom>
            <a:avLst/>
            <a:gdLst>
              <a:gd name="connsiteX0" fmla="*/ 0 w 1336675"/>
              <a:gd name="connsiteY0" fmla="*/ 1936750 h 1936750"/>
              <a:gd name="connsiteX1" fmla="*/ 1336675 w 1336675"/>
              <a:gd name="connsiteY1" fmla="*/ 228600 h 1936750"/>
              <a:gd name="connsiteX2" fmla="*/ 1279525 w 1336675"/>
              <a:gd name="connsiteY2" fmla="*/ 152400 h 1936750"/>
              <a:gd name="connsiteX3" fmla="*/ 1184275 w 1336675"/>
              <a:gd name="connsiteY3" fmla="*/ 69850 h 1936750"/>
              <a:gd name="connsiteX4" fmla="*/ 1130300 w 1336675"/>
              <a:gd name="connsiteY4" fmla="*/ 19050 h 1936750"/>
              <a:gd name="connsiteX5" fmla="*/ 1101725 w 1336675"/>
              <a:gd name="connsiteY5" fmla="*/ 0 h 1936750"/>
              <a:gd name="connsiteX6" fmla="*/ 0 w 1336675"/>
              <a:gd name="connsiteY6" fmla="*/ 1936750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6675" h="1936750">
                <a:moveTo>
                  <a:pt x="0" y="1936750"/>
                </a:moveTo>
                <a:lnTo>
                  <a:pt x="1336675" y="228600"/>
                </a:lnTo>
                <a:lnTo>
                  <a:pt x="1279525" y="152400"/>
                </a:lnTo>
                <a:lnTo>
                  <a:pt x="1184275" y="69850"/>
                </a:lnTo>
                <a:lnTo>
                  <a:pt x="1130300" y="19050"/>
                </a:lnTo>
                <a:lnTo>
                  <a:pt x="1101725" y="0"/>
                </a:lnTo>
                <a:lnTo>
                  <a:pt x="0" y="1936750"/>
                </a:lnTo>
                <a:close/>
              </a:path>
            </a:pathLst>
          </a:custGeom>
          <a:solidFill>
            <a:schemeClr val="accent1">
              <a:lumMod val="7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9AB6C22C-04E1-4163-914B-5B4F05EB8095}"/>
              </a:ext>
            </a:extLst>
          </p:cNvPr>
          <p:cNvSpPr/>
          <p:nvPr/>
        </p:nvSpPr>
        <p:spPr>
          <a:xfrm>
            <a:off x="5257800" y="2130424"/>
            <a:ext cx="2518926" cy="1722437"/>
          </a:xfrm>
          <a:custGeom>
            <a:avLst/>
            <a:gdLst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917700 w 2070100"/>
              <a:gd name="connsiteY2" fmla="*/ 1111250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03363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03363 w 2070100"/>
              <a:gd name="connsiteY8" fmla="*/ 222250 h 1670050"/>
              <a:gd name="connsiteX9" fmla="*/ 1471613 w 2070100"/>
              <a:gd name="connsiteY9" fmla="*/ 12700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717675 h 1717675"/>
              <a:gd name="connsiteX1" fmla="*/ 2070100 w 2070100"/>
              <a:gd name="connsiteY1" fmla="*/ 1298575 h 1717675"/>
              <a:gd name="connsiteX2" fmla="*/ 1896269 w 2070100"/>
              <a:gd name="connsiteY2" fmla="*/ 1173162 h 1717675"/>
              <a:gd name="connsiteX3" fmla="*/ 1766094 w 2070100"/>
              <a:gd name="connsiteY3" fmla="*/ 1041400 h 1717675"/>
              <a:gd name="connsiteX4" fmla="*/ 1644650 w 2070100"/>
              <a:gd name="connsiteY4" fmla="*/ 879475 h 1717675"/>
              <a:gd name="connsiteX5" fmla="*/ 1555750 w 2070100"/>
              <a:gd name="connsiteY5" fmla="*/ 733425 h 1717675"/>
              <a:gd name="connsiteX6" fmla="*/ 1511300 w 2070100"/>
              <a:gd name="connsiteY6" fmla="*/ 581025 h 1717675"/>
              <a:gd name="connsiteX7" fmla="*/ 1501775 w 2070100"/>
              <a:gd name="connsiteY7" fmla="*/ 441325 h 1717675"/>
              <a:gd name="connsiteX8" fmla="*/ 1503363 w 2070100"/>
              <a:gd name="connsiteY8" fmla="*/ 269875 h 1717675"/>
              <a:gd name="connsiteX9" fmla="*/ 1471613 w 2070100"/>
              <a:gd name="connsiteY9" fmla="*/ 174625 h 1717675"/>
              <a:gd name="connsiteX10" fmla="*/ 1397000 w 2070100"/>
              <a:gd name="connsiteY10" fmla="*/ 98425 h 1717675"/>
              <a:gd name="connsiteX11" fmla="*/ 1354931 w 2070100"/>
              <a:gd name="connsiteY11" fmla="*/ 0 h 1717675"/>
              <a:gd name="connsiteX12" fmla="*/ 0 w 2070100"/>
              <a:gd name="connsiteY12" fmla="*/ 1717675 h 1717675"/>
              <a:gd name="connsiteX0" fmla="*/ 0 w 2070100"/>
              <a:gd name="connsiteY0" fmla="*/ 1717675 h 1717675"/>
              <a:gd name="connsiteX1" fmla="*/ 2070100 w 2070100"/>
              <a:gd name="connsiteY1" fmla="*/ 1298575 h 1717675"/>
              <a:gd name="connsiteX2" fmla="*/ 1896269 w 2070100"/>
              <a:gd name="connsiteY2" fmla="*/ 1173162 h 1717675"/>
              <a:gd name="connsiteX3" fmla="*/ 1766094 w 2070100"/>
              <a:gd name="connsiteY3" fmla="*/ 1041400 h 1717675"/>
              <a:gd name="connsiteX4" fmla="*/ 1644650 w 2070100"/>
              <a:gd name="connsiteY4" fmla="*/ 879475 h 1717675"/>
              <a:gd name="connsiteX5" fmla="*/ 1555750 w 2070100"/>
              <a:gd name="connsiteY5" fmla="*/ 733425 h 1717675"/>
              <a:gd name="connsiteX6" fmla="*/ 1511300 w 2070100"/>
              <a:gd name="connsiteY6" fmla="*/ 581025 h 1717675"/>
              <a:gd name="connsiteX7" fmla="*/ 1501775 w 2070100"/>
              <a:gd name="connsiteY7" fmla="*/ 441325 h 1717675"/>
              <a:gd name="connsiteX8" fmla="*/ 1503363 w 2070100"/>
              <a:gd name="connsiteY8" fmla="*/ 269875 h 1717675"/>
              <a:gd name="connsiteX9" fmla="*/ 1471613 w 2070100"/>
              <a:gd name="connsiteY9" fmla="*/ 174625 h 1717675"/>
              <a:gd name="connsiteX10" fmla="*/ 1430337 w 2070100"/>
              <a:gd name="connsiteY10" fmla="*/ 98425 h 1717675"/>
              <a:gd name="connsiteX11" fmla="*/ 1354931 w 2070100"/>
              <a:gd name="connsiteY11" fmla="*/ 0 h 1717675"/>
              <a:gd name="connsiteX12" fmla="*/ 0 w 2070100"/>
              <a:gd name="connsiteY12" fmla="*/ 1717675 h 1717675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1896269 w 2527300"/>
              <a:gd name="connsiteY2" fmla="*/ 1173162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701800 w 2527300"/>
              <a:gd name="connsiteY4" fmla="*/ 97472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82057 w 2527300"/>
              <a:gd name="connsiteY2" fmla="*/ 1454150 h 1722437"/>
              <a:gd name="connsiteX3" fmla="*/ 1980407 w 2527300"/>
              <a:gd name="connsiteY3" fmla="*/ 1250950 h 1722437"/>
              <a:gd name="connsiteX4" fmla="*/ 1701800 w 2527300"/>
              <a:gd name="connsiteY4" fmla="*/ 97472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17775"/>
              <a:gd name="connsiteY0" fmla="*/ 1717675 h 1722437"/>
              <a:gd name="connsiteX1" fmla="*/ 2517775 w 2517775"/>
              <a:gd name="connsiteY1" fmla="*/ 1722437 h 1722437"/>
              <a:gd name="connsiteX2" fmla="*/ 2482057 w 2517775"/>
              <a:gd name="connsiteY2" fmla="*/ 1454150 h 1722437"/>
              <a:gd name="connsiteX3" fmla="*/ 1980407 w 2517775"/>
              <a:gd name="connsiteY3" fmla="*/ 1250950 h 1722437"/>
              <a:gd name="connsiteX4" fmla="*/ 1701800 w 2517775"/>
              <a:gd name="connsiteY4" fmla="*/ 974725 h 1722437"/>
              <a:gd name="connsiteX5" fmla="*/ 1555750 w 2517775"/>
              <a:gd name="connsiteY5" fmla="*/ 733425 h 1722437"/>
              <a:gd name="connsiteX6" fmla="*/ 1511300 w 2517775"/>
              <a:gd name="connsiteY6" fmla="*/ 581025 h 1722437"/>
              <a:gd name="connsiteX7" fmla="*/ 1501775 w 2517775"/>
              <a:gd name="connsiteY7" fmla="*/ 441325 h 1722437"/>
              <a:gd name="connsiteX8" fmla="*/ 1503363 w 2517775"/>
              <a:gd name="connsiteY8" fmla="*/ 269875 h 1722437"/>
              <a:gd name="connsiteX9" fmla="*/ 1471613 w 2517775"/>
              <a:gd name="connsiteY9" fmla="*/ 174625 h 1722437"/>
              <a:gd name="connsiteX10" fmla="*/ 1430337 w 2517775"/>
              <a:gd name="connsiteY10" fmla="*/ 98425 h 1722437"/>
              <a:gd name="connsiteX11" fmla="*/ 1354931 w 2517775"/>
              <a:gd name="connsiteY11" fmla="*/ 0 h 1722437"/>
              <a:gd name="connsiteX12" fmla="*/ 0 w 2517775"/>
              <a:gd name="connsiteY12" fmla="*/ 1717675 h 1722437"/>
              <a:gd name="connsiteX0" fmla="*/ 0 w 2518926"/>
              <a:gd name="connsiteY0" fmla="*/ 1717675 h 1722437"/>
              <a:gd name="connsiteX1" fmla="*/ 2517775 w 2518926"/>
              <a:gd name="connsiteY1" fmla="*/ 1722437 h 1722437"/>
              <a:gd name="connsiteX2" fmla="*/ 2482057 w 2518926"/>
              <a:gd name="connsiteY2" fmla="*/ 1454150 h 1722437"/>
              <a:gd name="connsiteX3" fmla="*/ 1980407 w 2518926"/>
              <a:gd name="connsiteY3" fmla="*/ 1250950 h 1722437"/>
              <a:gd name="connsiteX4" fmla="*/ 1701800 w 2518926"/>
              <a:gd name="connsiteY4" fmla="*/ 974725 h 1722437"/>
              <a:gd name="connsiteX5" fmla="*/ 1555750 w 2518926"/>
              <a:gd name="connsiteY5" fmla="*/ 733425 h 1722437"/>
              <a:gd name="connsiteX6" fmla="*/ 1511300 w 2518926"/>
              <a:gd name="connsiteY6" fmla="*/ 581025 h 1722437"/>
              <a:gd name="connsiteX7" fmla="*/ 1501775 w 2518926"/>
              <a:gd name="connsiteY7" fmla="*/ 441325 h 1722437"/>
              <a:gd name="connsiteX8" fmla="*/ 1503363 w 2518926"/>
              <a:gd name="connsiteY8" fmla="*/ 269875 h 1722437"/>
              <a:gd name="connsiteX9" fmla="*/ 1471613 w 2518926"/>
              <a:gd name="connsiteY9" fmla="*/ 174625 h 1722437"/>
              <a:gd name="connsiteX10" fmla="*/ 1430337 w 2518926"/>
              <a:gd name="connsiteY10" fmla="*/ 98425 h 1722437"/>
              <a:gd name="connsiteX11" fmla="*/ 1354931 w 2518926"/>
              <a:gd name="connsiteY11" fmla="*/ 0 h 1722437"/>
              <a:gd name="connsiteX12" fmla="*/ 0 w 2518926"/>
              <a:gd name="connsiteY12" fmla="*/ 1717675 h 172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8926" h="1722437">
                <a:moveTo>
                  <a:pt x="0" y="1717675"/>
                </a:moveTo>
                <a:lnTo>
                  <a:pt x="2517775" y="1722437"/>
                </a:lnTo>
                <a:cubicBezTo>
                  <a:pt x="2516981" y="1509183"/>
                  <a:pt x="2530476" y="1507860"/>
                  <a:pt x="2482057" y="1454150"/>
                </a:cubicBezTo>
                <a:cubicBezTo>
                  <a:pt x="2244990" y="1402292"/>
                  <a:pt x="2217474" y="1388533"/>
                  <a:pt x="1980407" y="1250950"/>
                </a:cubicBezTo>
                <a:cubicBezTo>
                  <a:pt x="1868488" y="1150938"/>
                  <a:pt x="1813719" y="1098550"/>
                  <a:pt x="1701800" y="974725"/>
                </a:cubicBezTo>
                <a:lnTo>
                  <a:pt x="1555750" y="733425"/>
                </a:lnTo>
                <a:lnTo>
                  <a:pt x="1511300" y="581025"/>
                </a:lnTo>
                <a:lnTo>
                  <a:pt x="1501775" y="441325"/>
                </a:lnTo>
                <a:cubicBezTo>
                  <a:pt x="1502304" y="384175"/>
                  <a:pt x="1502834" y="327025"/>
                  <a:pt x="1503363" y="269875"/>
                </a:cubicBezTo>
                <a:lnTo>
                  <a:pt x="1471613" y="174625"/>
                </a:lnTo>
                <a:lnTo>
                  <a:pt x="1430337" y="98425"/>
                </a:lnTo>
                <a:lnTo>
                  <a:pt x="1354931" y="0"/>
                </a:lnTo>
                <a:lnTo>
                  <a:pt x="0" y="1717675"/>
                </a:lnTo>
                <a:close/>
              </a:path>
            </a:pathLst>
          </a:custGeom>
          <a:solidFill>
            <a:srgbClr val="FFC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Integration to find areas of sectors of curves, given their Polar equations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Consider the area to the right, on the Polar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area ‘under’ the curve – as in, between the curve and the half-lines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increase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a small amount (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), it will also increase the area by a small amount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This new area will be between two values…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  <a:blipFill>
                <a:blip r:embed="rId2"/>
                <a:stretch>
                  <a:fillRect t="-762" r="-2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0E3B5B12-5B6E-4F45-BC44-7E1ABDAD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E3427D-AD73-4AC2-8055-28EE0684B74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126">
            <a:extLst>
              <a:ext uri="{FF2B5EF4-FFF2-40B4-BE49-F238E27FC236}">
                <a16:creationId xmlns:a16="http://schemas.microsoft.com/office/drawing/2014/main" id="{B07598C8-2E8A-4ED8-AFC9-7C367A466E8D}"/>
              </a:ext>
            </a:extLst>
          </p:cNvPr>
          <p:cNvCxnSpPr>
            <a:cxnSpLocks/>
          </p:cNvCxnSpPr>
          <p:nvPr/>
        </p:nvCxnSpPr>
        <p:spPr>
          <a:xfrm flipV="1">
            <a:off x="5266639" y="1179625"/>
            <a:ext cx="0" cy="2886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26">
            <a:extLst>
              <a:ext uri="{FF2B5EF4-FFF2-40B4-BE49-F238E27FC236}">
                <a16:creationId xmlns:a16="http://schemas.microsoft.com/office/drawing/2014/main" id="{DF0D0821-6707-43FF-90BA-BE785B0A990D}"/>
              </a:ext>
            </a:extLst>
          </p:cNvPr>
          <p:cNvCxnSpPr>
            <a:cxnSpLocks/>
          </p:cNvCxnSpPr>
          <p:nvPr/>
        </p:nvCxnSpPr>
        <p:spPr>
          <a:xfrm rot="5400000" flipV="1">
            <a:off x="6528748" y="2406223"/>
            <a:ext cx="0" cy="2886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B3B5B03-3066-496C-B50D-79E48954DD35}"/>
              </a:ext>
            </a:extLst>
          </p:cNvPr>
          <p:cNvCxnSpPr>
            <a:cxnSpLocks/>
            <a:endCxn id="22" idx="5"/>
          </p:cNvCxnSpPr>
          <p:nvPr/>
        </p:nvCxnSpPr>
        <p:spPr>
          <a:xfrm flipV="1">
            <a:off x="5270500" y="2133600"/>
            <a:ext cx="1344613" cy="1701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7B2A9F1-4C79-4098-88BD-D6BA2FB02680}"/>
                  </a:ext>
                </a:extLst>
              </p:cNvPr>
              <p:cNvSpPr txBox="1"/>
              <p:nvPr/>
            </p:nvSpPr>
            <p:spPr>
              <a:xfrm>
                <a:off x="6361412" y="3240201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7B2A9F1-4C79-4098-88BD-D6BA2FB02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412" y="3240201"/>
                <a:ext cx="155620" cy="215444"/>
              </a:xfrm>
              <a:prstGeom prst="rect">
                <a:avLst/>
              </a:prstGeom>
              <a:blipFill>
                <a:blip r:embed="rId3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7593A74F-A114-43B8-92FA-908136F0909B}"/>
              </a:ext>
            </a:extLst>
          </p:cNvPr>
          <p:cNvSpPr/>
          <p:nvPr/>
        </p:nvSpPr>
        <p:spPr>
          <a:xfrm>
            <a:off x="5700713" y="1700213"/>
            <a:ext cx="2076450" cy="1900237"/>
          </a:xfrm>
          <a:custGeom>
            <a:avLst/>
            <a:gdLst>
              <a:gd name="connsiteX0" fmla="*/ 2057400 w 2057400"/>
              <a:gd name="connsiteY0" fmla="*/ 1890712 h 1890712"/>
              <a:gd name="connsiteX1" fmla="*/ 1600200 w 2057400"/>
              <a:gd name="connsiteY1" fmla="*/ 1719262 h 1890712"/>
              <a:gd name="connsiteX2" fmla="*/ 1243012 w 2057400"/>
              <a:gd name="connsiteY2" fmla="*/ 1371600 h 1890712"/>
              <a:gd name="connsiteX3" fmla="*/ 1071562 w 2057400"/>
              <a:gd name="connsiteY3" fmla="*/ 1028700 h 1890712"/>
              <a:gd name="connsiteX4" fmla="*/ 1057275 w 2057400"/>
              <a:gd name="connsiteY4" fmla="*/ 695325 h 1890712"/>
              <a:gd name="connsiteX5" fmla="*/ 914400 w 2057400"/>
              <a:gd name="connsiteY5" fmla="*/ 433387 h 1890712"/>
              <a:gd name="connsiteX6" fmla="*/ 571500 w 2057400"/>
              <a:gd name="connsiteY6" fmla="*/ 147637 h 1890712"/>
              <a:gd name="connsiteX7" fmla="*/ 0 w 2057400"/>
              <a:gd name="connsiteY7" fmla="*/ 0 h 1890712"/>
              <a:gd name="connsiteX0" fmla="*/ 2076450 w 2076450"/>
              <a:gd name="connsiteY0" fmla="*/ 1900237 h 1900237"/>
              <a:gd name="connsiteX1" fmla="*/ 1600200 w 2076450"/>
              <a:gd name="connsiteY1" fmla="*/ 1719262 h 1900237"/>
              <a:gd name="connsiteX2" fmla="*/ 1243012 w 2076450"/>
              <a:gd name="connsiteY2" fmla="*/ 1371600 h 1900237"/>
              <a:gd name="connsiteX3" fmla="*/ 1071562 w 2076450"/>
              <a:gd name="connsiteY3" fmla="*/ 1028700 h 1900237"/>
              <a:gd name="connsiteX4" fmla="*/ 1057275 w 2076450"/>
              <a:gd name="connsiteY4" fmla="*/ 695325 h 1900237"/>
              <a:gd name="connsiteX5" fmla="*/ 914400 w 2076450"/>
              <a:gd name="connsiteY5" fmla="*/ 433387 h 1900237"/>
              <a:gd name="connsiteX6" fmla="*/ 571500 w 2076450"/>
              <a:gd name="connsiteY6" fmla="*/ 147637 h 1900237"/>
              <a:gd name="connsiteX7" fmla="*/ 0 w 2076450"/>
              <a:gd name="connsiteY7" fmla="*/ 0 h 190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6450" h="1900237">
                <a:moveTo>
                  <a:pt x="2076450" y="1900237"/>
                </a:moveTo>
                <a:cubicBezTo>
                  <a:pt x="1915715" y="1857771"/>
                  <a:pt x="1739106" y="1807368"/>
                  <a:pt x="1600200" y="1719262"/>
                </a:cubicBezTo>
                <a:cubicBezTo>
                  <a:pt x="1461294" y="1631156"/>
                  <a:pt x="1331118" y="1486694"/>
                  <a:pt x="1243012" y="1371600"/>
                </a:cubicBezTo>
                <a:cubicBezTo>
                  <a:pt x="1154906" y="1256506"/>
                  <a:pt x="1102518" y="1141412"/>
                  <a:pt x="1071562" y="1028700"/>
                </a:cubicBezTo>
                <a:cubicBezTo>
                  <a:pt x="1040606" y="915988"/>
                  <a:pt x="1083469" y="794544"/>
                  <a:pt x="1057275" y="695325"/>
                </a:cubicBezTo>
                <a:cubicBezTo>
                  <a:pt x="1031081" y="596106"/>
                  <a:pt x="995363" y="524668"/>
                  <a:pt x="914400" y="433387"/>
                </a:cubicBezTo>
                <a:cubicBezTo>
                  <a:pt x="833437" y="342106"/>
                  <a:pt x="723900" y="219868"/>
                  <a:pt x="571500" y="147637"/>
                </a:cubicBezTo>
                <a:cubicBezTo>
                  <a:pt x="419100" y="75406"/>
                  <a:pt x="209550" y="37703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7ECA397F-084E-4D97-AA96-7394A136ADC9}"/>
              </a:ext>
            </a:extLst>
          </p:cNvPr>
          <p:cNvSpPr/>
          <p:nvPr/>
        </p:nvSpPr>
        <p:spPr>
          <a:xfrm>
            <a:off x="4667250" y="3416300"/>
            <a:ext cx="914400" cy="914400"/>
          </a:xfrm>
          <a:prstGeom prst="arc">
            <a:avLst>
              <a:gd name="adj1" fmla="val 19168494"/>
              <a:gd name="adj2" fmla="val 214256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23C7844-077F-4465-9C8B-0383A6FEDBB1}"/>
              </a:ext>
            </a:extLst>
          </p:cNvPr>
          <p:cNvCxnSpPr>
            <a:cxnSpLocks/>
          </p:cNvCxnSpPr>
          <p:nvPr/>
        </p:nvCxnSpPr>
        <p:spPr>
          <a:xfrm flipV="1">
            <a:off x="5271980" y="1926454"/>
            <a:ext cx="1093309" cy="19193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89A7DF2-0E65-4D85-9CDB-6DFB5409E2AA}"/>
                  </a:ext>
                </a:extLst>
              </p:cNvPr>
              <p:cNvSpPr txBox="1"/>
              <p:nvPr/>
            </p:nvSpPr>
            <p:spPr>
              <a:xfrm>
                <a:off x="4789547" y="2944944"/>
                <a:ext cx="24250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89A7DF2-0E65-4D85-9CDB-6DFB5409E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547" y="2944944"/>
                <a:ext cx="242502" cy="215444"/>
              </a:xfrm>
              <a:prstGeom prst="rect">
                <a:avLst/>
              </a:prstGeom>
              <a:blipFill>
                <a:blip r:embed="rId4"/>
                <a:stretch>
                  <a:fillRect l="-20513" r="-1538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B58C9EE-321A-47F3-9370-A0A15121A108}"/>
                  </a:ext>
                </a:extLst>
              </p:cNvPr>
              <p:cNvSpPr txBox="1"/>
              <p:nvPr/>
            </p:nvSpPr>
            <p:spPr>
              <a:xfrm>
                <a:off x="6130642" y="2260352"/>
                <a:ext cx="2518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B58C9EE-321A-47F3-9370-A0A15121A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642" y="2260352"/>
                <a:ext cx="251800" cy="215444"/>
              </a:xfrm>
              <a:prstGeom prst="rect">
                <a:avLst/>
              </a:prstGeom>
              <a:blipFill>
                <a:blip r:embed="rId5"/>
                <a:stretch>
                  <a:fillRect l="-19512" r="-1463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円弧 34">
            <a:extLst>
              <a:ext uri="{FF2B5EF4-FFF2-40B4-BE49-F238E27FC236}">
                <a16:creationId xmlns:a16="http://schemas.microsoft.com/office/drawing/2014/main" id="{82C38DAD-B047-46C6-B7A3-17B72E7BB040}"/>
              </a:ext>
            </a:extLst>
          </p:cNvPr>
          <p:cNvSpPr/>
          <p:nvPr/>
        </p:nvSpPr>
        <p:spPr>
          <a:xfrm>
            <a:off x="4850130" y="3294380"/>
            <a:ext cx="914400" cy="914400"/>
          </a:xfrm>
          <a:prstGeom prst="arc">
            <a:avLst>
              <a:gd name="adj1" fmla="val 18116926"/>
              <a:gd name="adj2" fmla="val 18704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7D7F4C5-CF06-489E-8D84-F764F70FCC4C}"/>
              </a:ext>
            </a:extLst>
          </p:cNvPr>
          <p:cNvCxnSpPr>
            <a:cxnSpLocks/>
          </p:cNvCxnSpPr>
          <p:nvPr/>
        </p:nvCxnSpPr>
        <p:spPr>
          <a:xfrm>
            <a:off x="5013960" y="3040380"/>
            <a:ext cx="525780" cy="37116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4406D4FB-74D2-44E2-885D-9F9F9BFAFE23}"/>
                  </a:ext>
                </a:extLst>
              </p:cNvPr>
              <p:cNvSpPr txBox="1"/>
              <p:nvPr/>
            </p:nvSpPr>
            <p:spPr>
              <a:xfrm>
                <a:off x="7816832" y="3476421"/>
                <a:ext cx="7218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4406D4FB-74D2-44E2-885D-9F9F9BFAF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6832" y="3476421"/>
                <a:ext cx="721801" cy="215444"/>
              </a:xfrm>
              <a:prstGeom prst="rect">
                <a:avLst/>
              </a:prstGeom>
              <a:blipFill>
                <a:blip r:embed="rId6"/>
                <a:stretch>
                  <a:fillRect l="-2521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D18F2DA-044C-4245-82FC-D44CB9298F58}"/>
                  </a:ext>
                </a:extLst>
              </p:cNvPr>
              <p:cNvSpPr txBox="1"/>
              <p:nvPr/>
            </p:nvSpPr>
            <p:spPr>
              <a:xfrm>
                <a:off x="5584172" y="3575481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D18F2DA-044C-4245-82FC-D44CB9298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172" y="3575481"/>
                <a:ext cx="146322" cy="215444"/>
              </a:xfrm>
              <a:prstGeom prst="rect">
                <a:avLst/>
              </a:prstGeom>
              <a:blipFill>
                <a:blip r:embed="rId7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39">
                <a:extLst>
                  <a:ext uri="{FF2B5EF4-FFF2-40B4-BE49-F238E27FC236}">
                    <a16:creationId xmlns:a16="http://schemas.microsoft.com/office/drawing/2014/main" id="{14DB50A7-49B8-4D14-89FA-ACC54D5921BF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39">
                <a:extLst>
                  <a:ext uri="{FF2B5EF4-FFF2-40B4-BE49-F238E27FC236}">
                    <a16:creationId xmlns:a16="http://schemas.microsoft.com/office/drawing/2014/main" id="{14DB50A7-49B8-4D14-89FA-ACC54D592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17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42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 animBg="1"/>
      <p:bldP spid="21" grpId="0"/>
      <p:bldP spid="24" grpId="0" animBg="1"/>
      <p:bldP spid="33" grpId="0"/>
      <p:bldP spid="34" grpId="0"/>
      <p:bldP spid="35" grpId="0" animBg="1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5DE05507-7A4E-41AF-ACC4-3D7B3403BA05}"/>
              </a:ext>
            </a:extLst>
          </p:cNvPr>
          <p:cNvSpPr/>
          <p:nvPr/>
        </p:nvSpPr>
        <p:spPr>
          <a:xfrm>
            <a:off x="5270500" y="1911350"/>
            <a:ext cx="1336675" cy="1936750"/>
          </a:xfrm>
          <a:custGeom>
            <a:avLst/>
            <a:gdLst>
              <a:gd name="connsiteX0" fmla="*/ 0 w 1336675"/>
              <a:gd name="connsiteY0" fmla="*/ 1936750 h 1936750"/>
              <a:gd name="connsiteX1" fmla="*/ 1336675 w 1336675"/>
              <a:gd name="connsiteY1" fmla="*/ 228600 h 1936750"/>
              <a:gd name="connsiteX2" fmla="*/ 1279525 w 1336675"/>
              <a:gd name="connsiteY2" fmla="*/ 152400 h 1936750"/>
              <a:gd name="connsiteX3" fmla="*/ 1184275 w 1336675"/>
              <a:gd name="connsiteY3" fmla="*/ 69850 h 1936750"/>
              <a:gd name="connsiteX4" fmla="*/ 1130300 w 1336675"/>
              <a:gd name="connsiteY4" fmla="*/ 19050 h 1936750"/>
              <a:gd name="connsiteX5" fmla="*/ 1101725 w 1336675"/>
              <a:gd name="connsiteY5" fmla="*/ 0 h 1936750"/>
              <a:gd name="connsiteX6" fmla="*/ 0 w 1336675"/>
              <a:gd name="connsiteY6" fmla="*/ 1936750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6675" h="1936750">
                <a:moveTo>
                  <a:pt x="0" y="1936750"/>
                </a:moveTo>
                <a:lnTo>
                  <a:pt x="1336675" y="228600"/>
                </a:lnTo>
                <a:lnTo>
                  <a:pt x="1279525" y="152400"/>
                </a:lnTo>
                <a:lnTo>
                  <a:pt x="1184275" y="69850"/>
                </a:lnTo>
                <a:lnTo>
                  <a:pt x="1130300" y="19050"/>
                </a:lnTo>
                <a:lnTo>
                  <a:pt x="1101725" y="0"/>
                </a:lnTo>
                <a:lnTo>
                  <a:pt x="0" y="1936750"/>
                </a:lnTo>
                <a:close/>
              </a:path>
            </a:pathLst>
          </a:custGeom>
          <a:solidFill>
            <a:schemeClr val="accent1">
              <a:lumMod val="7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9AB6C22C-04E1-4163-914B-5B4F05EB8095}"/>
              </a:ext>
            </a:extLst>
          </p:cNvPr>
          <p:cNvSpPr/>
          <p:nvPr/>
        </p:nvSpPr>
        <p:spPr>
          <a:xfrm>
            <a:off x="5257800" y="2130424"/>
            <a:ext cx="2518926" cy="1722437"/>
          </a:xfrm>
          <a:custGeom>
            <a:avLst/>
            <a:gdLst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917700 w 2070100"/>
              <a:gd name="connsiteY2" fmla="*/ 1111250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03363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03363 w 2070100"/>
              <a:gd name="connsiteY8" fmla="*/ 222250 h 1670050"/>
              <a:gd name="connsiteX9" fmla="*/ 1471613 w 2070100"/>
              <a:gd name="connsiteY9" fmla="*/ 12700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717675 h 1717675"/>
              <a:gd name="connsiteX1" fmla="*/ 2070100 w 2070100"/>
              <a:gd name="connsiteY1" fmla="*/ 1298575 h 1717675"/>
              <a:gd name="connsiteX2" fmla="*/ 1896269 w 2070100"/>
              <a:gd name="connsiteY2" fmla="*/ 1173162 h 1717675"/>
              <a:gd name="connsiteX3" fmla="*/ 1766094 w 2070100"/>
              <a:gd name="connsiteY3" fmla="*/ 1041400 h 1717675"/>
              <a:gd name="connsiteX4" fmla="*/ 1644650 w 2070100"/>
              <a:gd name="connsiteY4" fmla="*/ 879475 h 1717675"/>
              <a:gd name="connsiteX5" fmla="*/ 1555750 w 2070100"/>
              <a:gd name="connsiteY5" fmla="*/ 733425 h 1717675"/>
              <a:gd name="connsiteX6" fmla="*/ 1511300 w 2070100"/>
              <a:gd name="connsiteY6" fmla="*/ 581025 h 1717675"/>
              <a:gd name="connsiteX7" fmla="*/ 1501775 w 2070100"/>
              <a:gd name="connsiteY7" fmla="*/ 441325 h 1717675"/>
              <a:gd name="connsiteX8" fmla="*/ 1503363 w 2070100"/>
              <a:gd name="connsiteY8" fmla="*/ 269875 h 1717675"/>
              <a:gd name="connsiteX9" fmla="*/ 1471613 w 2070100"/>
              <a:gd name="connsiteY9" fmla="*/ 174625 h 1717675"/>
              <a:gd name="connsiteX10" fmla="*/ 1397000 w 2070100"/>
              <a:gd name="connsiteY10" fmla="*/ 98425 h 1717675"/>
              <a:gd name="connsiteX11" fmla="*/ 1354931 w 2070100"/>
              <a:gd name="connsiteY11" fmla="*/ 0 h 1717675"/>
              <a:gd name="connsiteX12" fmla="*/ 0 w 2070100"/>
              <a:gd name="connsiteY12" fmla="*/ 1717675 h 1717675"/>
              <a:gd name="connsiteX0" fmla="*/ 0 w 2070100"/>
              <a:gd name="connsiteY0" fmla="*/ 1717675 h 1717675"/>
              <a:gd name="connsiteX1" fmla="*/ 2070100 w 2070100"/>
              <a:gd name="connsiteY1" fmla="*/ 1298575 h 1717675"/>
              <a:gd name="connsiteX2" fmla="*/ 1896269 w 2070100"/>
              <a:gd name="connsiteY2" fmla="*/ 1173162 h 1717675"/>
              <a:gd name="connsiteX3" fmla="*/ 1766094 w 2070100"/>
              <a:gd name="connsiteY3" fmla="*/ 1041400 h 1717675"/>
              <a:gd name="connsiteX4" fmla="*/ 1644650 w 2070100"/>
              <a:gd name="connsiteY4" fmla="*/ 879475 h 1717675"/>
              <a:gd name="connsiteX5" fmla="*/ 1555750 w 2070100"/>
              <a:gd name="connsiteY5" fmla="*/ 733425 h 1717675"/>
              <a:gd name="connsiteX6" fmla="*/ 1511300 w 2070100"/>
              <a:gd name="connsiteY6" fmla="*/ 581025 h 1717675"/>
              <a:gd name="connsiteX7" fmla="*/ 1501775 w 2070100"/>
              <a:gd name="connsiteY7" fmla="*/ 441325 h 1717675"/>
              <a:gd name="connsiteX8" fmla="*/ 1503363 w 2070100"/>
              <a:gd name="connsiteY8" fmla="*/ 269875 h 1717675"/>
              <a:gd name="connsiteX9" fmla="*/ 1471613 w 2070100"/>
              <a:gd name="connsiteY9" fmla="*/ 174625 h 1717675"/>
              <a:gd name="connsiteX10" fmla="*/ 1430337 w 2070100"/>
              <a:gd name="connsiteY10" fmla="*/ 98425 h 1717675"/>
              <a:gd name="connsiteX11" fmla="*/ 1354931 w 2070100"/>
              <a:gd name="connsiteY11" fmla="*/ 0 h 1717675"/>
              <a:gd name="connsiteX12" fmla="*/ 0 w 2070100"/>
              <a:gd name="connsiteY12" fmla="*/ 1717675 h 1717675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1896269 w 2527300"/>
              <a:gd name="connsiteY2" fmla="*/ 1173162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701800 w 2527300"/>
              <a:gd name="connsiteY4" fmla="*/ 97472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82057 w 2527300"/>
              <a:gd name="connsiteY2" fmla="*/ 1454150 h 1722437"/>
              <a:gd name="connsiteX3" fmla="*/ 1980407 w 2527300"/>
              <a:gd name="connsiteY3" fmla="*/ 1250950 h 1722437"/>
              <a:gd name="connsiteX4" fmla="*/ 1701800 w 2527300"/>
              <a:gd name="connsiteY4" fmla="*/ 97472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17775"/>
              <a:gd name="connsiteY0" fmla="*/ 1717675 h 1722437"/>
              <a:gd name="connsiteX1" fmla="*/ 2517775 w 2517775"/>
              <a:gd name="connsiteY1" fmla="*/ 1722437 h 1722437"/>
              <a:gd name="connsiteX2" fmla="*/ 2482057 w 2517775"/>
              <a:gd name="connsiteY2" fmla="*/ 1454150 h 1722437"/>
              <a:gd name="connsiteX3" fmla="*/ 1980407 w 2517775"/>
              <a:gd name="connsiteY3" fmla="*/ 1250950 h 1722437"/>
              <a:gd name="connsiteX4" fmla="*/ 1701800 w 2517775"/>
              <a:gd name="connsiteY4" fmla="*/ 974725 h 1722437"/>
              <a:gd name="connsiteX5" fmla="*/ 1555750 w 2517775"/>
              <a:gd name="connsiteY5" fmla="*/ 733425 h 1722437"/>
              <a:gd name="connsiteX6" fmla="*/ 1511300 w 2517775"/>
              <a:gd name="connsiteY6" fmla="*/ 581025 h 1722437"/>
              <a:gd name="connsiteX7" fmla="*/ 1501775 w 2517775"/>
              <a:gd name="connsiteY7" fmla="*/ 441325 h 1722437"/>
              <a:gd name="connsiteX8" fmla="*/ 1503363 w 2517775"/>
              <a:gd name="connsiteY8" fmla="*/ 269875 h 1722437"/>
              <a:gd name="connsiteX9" fmla="*/ 1471613 w 2517775"/>
              <a:gd name="connsiteY9" fmla="*/ 174625 h 1722437"/>
              <a:gd name="connsiteX10" fmla="*/ 1430337 w 2517775"/>
              <a:gd name="connsiteY10" fmla="*/ 98425 h 1722437"/>
              <a:gd name="connsiteX11" fmla="*/ 1354931 w 2517775"/>
              <a:gd name="connsiteY11" fmla="*/ 0 h 1722437"/>
              <a:gd name="connsiteX12" fmla="*/ 0 w 2517775"/>
              <a:gd name="connsiteY12" fmla="*/ 1717675 h 1722437"/>
              <a:gd name="connsiteX0" fmla="*/ 0 w 2518926"/>
              <a:gd name="connsiteY0" fmla="*/ 1717675 h 1722437"/>
              <a:gd name="connsiteX1" fmla="*/ 2517775 w 2518926"/>
              <a:gd name="connsiteY1" fmla="*/ 1722437 h 1722437"/>
              <a:gd name="connsiteX2" fmla="*/ 2482057 w 2518926"/>
              <a:gd name="connsiteY2" fmla="*/ 1454150 h 1722437"/>
              <a:gd name="connsiteX3" fmla="*/ 1980407 w 2518926"/>
              <a:gd name="connsiteY3" fmla="*/ 1250950 h 1722437"/>
              <a:gd name="connsiteX4" fmla="*/ 1701800 w 2518926"/>
              <a:gd name="connsiteY4" fmla="*/ 974725 h 1722437"/>
              <a:gd name="connsiteX5" fmla="*/ 1555750 w 2518926"/>
              <a:gd name="connsiteY5" fmla="*/ 733425 h 1722437"/>
              <a:gd name="connsiteX6" fmla="*/ 1511300 w 2518926"/>
              <a:gd name="connsiteY6" fmla="*/ 581025 h 1722437"/>
              <a:gd name="connsiteX7" fmla="*/ 1501775 w 2518926"/>
              <a:gd name="connsiteY7" fmla="*/ 441325 h 1722437"/>
              <a:gd name="connsiteX8" fmla="*/ 1503363 w 2518926"/>
              <a:gd name="connsiteY8" fmla="*/ 269875 h 1722437"/>
              <a:gd name="connsiteX9" fmla="*/ 1471613 w 2518926"/>
              <a:gd name="connsiteY9" fmla="*/ 174625 h 1722437"/>
              <a:gd name="connsiteX10" fmla="*/ 1430337 w 2518926"/>
              <a:gd name="connsiteY10" fmla="*/ 98425 h 1722437"/>
              <a:gd name="connsiteX11" fmla="*/ 1354931 w 2518926"/>
              <a:gd name="connsiteY11" fmla="*/ 0 h 1722437"/>
              <a:gd name="connsiteX12" fmla="*/ 0 w 2518926"/>
              <a:gd name="connsiteY12" fmla="*/ 1717675 h 172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8926" h="1722437">
                <a:moveTo>
                  <a:pt x="0" y="1717675"/>
                </a:moveTo>
                <a:lnTo>
                  <a:pt x="2517775" y="1722437"/>
                </a:lnTo>
                <a:cubicBezTo>
                  <a:pt x="2516981" y="1509183"/>
                  <a:pt x="2530476" y="1507860"/>
                  <a:pt x="2482057" y="1454150"/>
                </a:cubicBezTo>
                <a:cubicBezTo>
                  <a:pt x="2244990" y="1402292"/>
                  <a:pt x="2217474" y="1388533"/>
                  <a:pt x="1980407" y="1250950"/>
                </a:cubicBezTo>
                <a:cubicBezTo>
                  <a:pt x="1868488" y="1150938"/>
                  <a:pt x="1813719" y="1098550"/>
                  <a:pt x="1701800" y="974725"/>
                </a:cubicBezTo>
                <a:lnTo>
                  <a:pt x="1555750" y="733425"/>
                </a:lnTo>
                <a:lnTo>
                  <a:pt x="1511300" y="581025"/>
                </a:lnTo>
                <a:lnTo>
                  <a:pt x="1501775" y="441325"/>
                </a:lnTo>
                <a:cubicBezTo>
                  <a:pt x="1502304" y="384175"/>
                  <a:pt x="1502834" y="327025"/>
                  <a:pt x="1503363" y="269875"/>
                </a:cubicBezTo>
                <a:lnTo>
                  <a:pt x="1471613" y="174625"/>
                </a:lnTo>
                <a:lnTo>
                  <a:pt x="1430337" y="98425"/>
                </a:lnTo>
                <a:lnTo>
                  <a:pt x="1354931" y="0"/>
                </a:lnTo>
                <a:lnTo>
                  <a:pt x="0" y="1717675"/>
                </a:lnTo>
                <a:close/>
              </a:path>
            </a:pathLst>
          </a:custGeom>
          <a:solidFill>
            <a:srgbClr val="FFC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Integration to find areas of sectors of curves, given their Polar equations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Consider the area to the right, on the Polar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area ‘under’ the curve – as in, between the curve and the half-lines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increase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a small amount (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), it will also increase the area by a small amount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This new area will be between two values…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  <a:blipFill>
                <a:blip r:embed="rId2"/>
                <a:stretch>
                  <a:fillRect t="-762" r="-2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0E3B5B12-5B6E-4F45-BC44-7E1ABDAD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E3427D-AD73-4AC2-8055-28EE0684B74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126">
            <a:extLst>
              <a:ext uri="{FF2B5EF4-FFF2-40B4-BE49-F238E27FC236}">
                <a16:creationId xmlns:a16="http://schemas.microsoft.com/office/drawing/2014/main" id="{B07598C8-2E8A-4ED8-AFC9-7C367A466E8D}"/>
              </a:ext>
            </a:extLst>
          </p:cNvPr>
          <p:cNvCxnSpPr>
            <a:cxnSpLocks/>
          </p:cNvCxnSpPr>
          <p:nvPr/>
        </p:nvCxnSpPr>
        <p:spPr>
          <a:xfrm flipV="1">
            <a:off x="5266639" y="1179625"/>
            <a:ext cx="0" cy="2886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26">
            <a:extLst>
              <a:ext uri="{FF2B5EF4-FFF2-40B4-BE49-F238E27FC236}">
                <a16:creationId xmlns:a16="http://schemas.microsoft.com/office/drawing/2014/main" id="{DF0D0821-6707-43FF-90BA-BE785B0A990D}"/>
              </a:ext>
            </a:extLst>
          </p:cNvPr>
          <p:cNvCxnSpPr>
            <a:cxnSpLocks/>
          </p:cNvCxnSpPr>
          <p:nvPr/>
        </p:nvCxnSpPr>
        <p:spPr>
          <a:xfrm rot="5400000" flipV="1">
            <a:off x="6528748" y="2406223"/>
            <a:ext cx="0" cy="2886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B3B5B03-3066-496C-B50D-79E48954DD35}"/>
              </a:ext>
            </a:extLst>
          </p:cNvPr>
          <p:cNvCxnSpPr>
            <a:cxnSpLocks/>
            <a:endCxn id="22" idx="5"/>
          </p:cNvCxnSpPr>
          <p:nvPr/>
        </p:nvCxnSpPr>
        <p:spPr>
          <a:xfrm flipV="1">
            <a:off x="5270500" y="2133600"/>
            <a:ext cx="1344613" cy="1701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7B2A9F1-4C79-4098-88BD-D6BA2FB02680}"/>
                  </a:ext>
                </a:extLst>
              </p:cNvPr>
              <p:cNvSpPr txBox="1"/>
              <p:nvPr/>
            </p:nvSpPr>
            <p:spPr>
              <a:xfrm>
                <a:off x="6361412" y="3240201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7B2A9F1-4C79-4098-88BD-D6BA2FB02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412" y="3240201"/>
                <a:ext cx="155620" cy="215444"/>
              </a:xfrm>
              <a:prstGeom prst="rect">
                <a:avLst/>
              </a:prstGeom>
              <a:blipFill>
                <a:blip r:embed="rId3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7593A74F-A114-43B8-92FA-908136F0909B}"/>
              </a:ext>
            </a:extLst>
          </p:cNvPr>
          <p:cNvSpPr/>
          <p:nvPr/>
        </p:nvSpPr>
        <p:spPr>
          <a:xfrm>
            <a:off x="5700713" y="1700213"/>
            <a:ext cx="2076450" cy="1900237"/>
          </a:xfrm>
          <a:custGeom>
            <a:avLst/>
            <a:gdLst>
              <a:gd name="connsiteX0" fmla="*/ 2057400 w 2057400"/>
              <a:gd name="connsiteY0" fmla="*/ 1890712 h 1890712"/>
              <a:gd name="connsiteX1" fmla="*/ 1600200 w 2057400"/>
              <a:gd name="connsiteY1" fmla="*/ 1719262 h 1890712"/>
              <a:gd name="connsiteX2" fmla="*/ 1243012 w 2057400"/>
              <a:gd name="connsiteY2" fmla="*/ 1371600 h 1890712"/>
              <a:gd name="connsiteX3" fmla="*/ 1071562 w 2057400"/>
              <a:gd name="connsiteY3" fmla="*/ 1028700 h 1890712"/>
              <a:gd name="connsiteX4" fmla="*/ 1057275 w 2057400"/>
              <a:gd name="connsiteY4" fmla="*/ 695325 h 1890712"/>
              <a:gd name="connsiteX5" fmla="*/ 914400 w 2057400"/>
              <a:gd name="connsiteY5" fmla="*/ 433387 h 1890712"/>
              <a:gd name="connsiteX6" fmla="*/ 571500 w 2057400"/>
              <a:gd name="connsiteY6" fmla="*/ 147637 h 1890712"/>
              <a:gd name="connsiteX7" fmla="*/ 0 w 2057400"/>
              <a:gd name="connsiteY7" fmla="*/ 0 h 1890712"/>
              <a:gd name="connsiteX0" fmla="*/ 2076450 w 2076450"/>
              <a:gd name="connsiteY0" fmla="*/ 1900237 h 1900237"/>
              <a:gd name="connsiteX1" fmla="*/ 1600200 w 2076450"/>
              <a:gd name="connsiteY1" fmla="*/ 1719262 h 1900237"/>
              <a:gd name="connsiteX2" fmla="*/ 1243012 w 2076450"/>
              <a:gd name="connsiteY2" fmla="*/ 1371600 h 1900237"/>
              <a:gd name="connsiteX3" fmla="*/ 1071562 w 2076450"/>
              <a:gd name="connsiteY3" fmla="*/ 1028700 h 1900237"/>
              <a:gd name="connsiteX4" fmla="*/ 1057275 w 2076450"/>
              <a:gd name="connsiteY4" fmla="*/ 695325 h 1900237"/>
              <a:gd name="connsiteX5" fmla="*/ 914400 w 2076450"/>
              <a:gd name="connsiteY5" fmla="*/ 433387 h 1900237"/>
              <a:gd name="connsiteX6" fmla="*/ 571500 w 2076450"/>
              <a:gd name="connsiteY6" fmla="*/ 147637 h 1900237"/>
              <a:gd name="connsiteX7" fmla="*/ 0 w 2076450"/>
              <a:gd name="connsiteY7" fmla="*/ 0 h 190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6450" h="1900237">
                <a:moveTo>
                  <a:pt x="2076450" y="1900237"/>
                </a:moveTo>
                <a:cubicBezTo>
                  <a:pt x="1915715" y="1857771"/>
                  <a:pt x="1739106" y="1807368"/>
                  <a:pt x="1600200" y="1719262"/>
                </a:cubicBezTo>
                <a:cubicBezTo>
                  <a:pt x="1461294" y="1631156"/>
                  <a:pt x="1331118" y="1486694"/>
                  <a:pt x="1243012" y="1371600"/>
                </a:cubicBezTo>
                <a:cubicBezTo>
                  <a:pt x="1154906" y="1256506"/>
                  <a:pt x="1102518" y="1141412"/>
                  <a:pt x="1071562" y="1028700"/>
                </a:cubicBezTo>
                <a:cubicBezTo>
                  <a:pt x="1040606" y="915988"/>
                  <a:pt x="1083469" y="794544"/>
                  <a:pt x="1057275" y="695325"/>
                </a:cubicBezTo>
                <a:cubicBezTo>
                  <a:pt x="1031081" y="596106"/>
                  <a:pt x="995363" y="524668"/>
                  <a:pt x="914400" y="433387"/>
                </a:cubicBezTo>
                <a:cubicBezTo>
                  <a:pt x="833437" y="342106"/>
                  <a:pt x="723900" y="219868"/>
                  <a:pt x="571500" y="147637"/>
                </a:cubicBezTo>
                <a:cubicBezTo>
                  <a:pt x="419100" y="75406"/>
                  <a:pt x="209550" y="37703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7ECA397F-084E-4D97-AA96-7394A136ADC9}"/>
              </a:ext>
            </a:extLst>
          </p:cNvPr>
          <p:cNvSpPr/>
          <p:nvPr/>
        </p:nvSpPr>
        <p:spPr>
          <a:xfrm>
            <a:off x="4667250" y="3416300"/>
            <a:ext cx="914400" cy="914400"/>
          </a:xfrm>
          <a:prstGeom prst="arc">
            <a:avLst>
              <a:gd name="adj1" fmla="val 19168494"/>
              <a:gd name="adj2" fmla="val 214256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23C7844-077F-4465-9C8B-0383A6FEDBB1}"/>
              </a:ext>
            </a:extLst>
          </p:cNvPr>
          <p:cNvCxnSpPr>
            <a:cxnSpLocks/>
          </p:cNvCxnSpPr>
          <p:nvPr/>
        </p:nvCxnSpPr>
        <p:spPr>
          <a:xfrm flipV="1">
            <a:off x="5271980" y="1926454"/>
            <a:ext cx="1093309" cy="19193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89A7DF2-0E65-4D85-9CDB-6DFB5409E2AA}"/>
                  </a:ext>
                </a:extLst>
              </p:cNvPr>
              <p:cNvSpPr txBox="1"/>
              <p:nvPr/>
            </p:nvSpPr>
            <p:spPr>
              <a:xfrm>
                <a:off x="4789547" y="2944944"/>
                <a:ext cx="24250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89A7DF2-0E65-4D85-9CDB-6DFB5409E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547" y="2944944"/>
                <a:ext cx="242502" cy="215444"/>
              </a:xfrm>
              <a:prstGeom prst="rect">
                <a:avLst/>
              </a:prstGeom>
              <a:blipFill>
                <a:blip r:embed="rId4"/>
                <a:stretch>
                  <a:fillRect l="-20513" r="-1538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B58C9EE-321A-47F3-9370-A0A15121A108}"/>
                  </a:ext>
                </a:extLst>
              </p:cNvPr>
              <p:cNvSpPr txBox="1"/>
              <p:nvPr/>
            </p:nvSpPr>
            <p:spPr>
              <a:xfrm>
                <a:off x="6130642" y="2260352"/>
                <a:ext cx="2518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B58C9EE-321A-47F3-9370-A0A15121A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642" y="2260352"/>
                <a:ext cx="251800" cy="215444"/>
              </a:xfrm>
              <a:prstGeom prst="rect">
                <a:avLst/>
              </a:prstGeom>
              <a:blipFill>
                <a:blip r:embed="rId5"/>
                <a:stretch>
                  <a:fillRect l="-19512" r="-1463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円弧 34">
            <a:extLst>
              <a:ext uri="{FF2B5EF4-FFF2-40B4-BE49-F238E27FC236}">
                <a16:creationId xmlns:a16="http://schemas.microsoft.com/office/drawing/2014/main" id="{82C38DAD-B047-46C6-B7A3-17B72E7BB040}"/>
              </a:ext>
            </a:extLst>
          </p:cNvPr>
          <p:cNvSpPr/>
          <p:nvPr/>
        </p:nvSpPr>
        <p:spPr>
          <a:xfrm>
            <a:off x="4850130" y="3294380"/>
            <a:ext cx="914400" cy="914400"/>
          </a:xfrm>
          <a:prstGeom prst="arc">
            <a:avLst>
              <a:gd name="adj1" fmla="val 18116926"/>
              <a:gd name="adj2" fmla="val 18704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7D7F4C5-CF06-489E-8D84-F764F70FCC4C}"/>
              </a:ext>
            </a:extLst>
          </p:cNvPr>
          <p:cNvCxnSpPr>
            <a:cxnSpLocks/>
          </p:cNvCxnSpPr>
          <p:nvPr/>
        </p:nvCxnSpPr>
        <p:spPr>
          <a:xfrm>
            <a:off x="5013960" y="3040380"/>
            <a:ext cx="525780" cy="37116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部分円 40">
            <a:extLst>
              <a:ext uri="{FF2B5EF4-FFF2-40B4-BE49-F238E27FC236}">
                <a16:creationId xmlns:a16="http://schemas.microsoft.com/office/drawing/2014/main" id="{DEE37ACD-9BB4-49E3-8C75-92E48E21C2E5}"/>
              </a:ext>
            </a:extLst>
          </p:cNvPr>
          <p:cNvSpPr>
            <a:spLocks noChangeAspect="1"/>
          </p:cNvSpPr>
          <p:nvPr/>
        </p:nvSpPr>
        <p:spPr>
          <a:xfrm rot="10800000">
            <a:off x="3190240" y="1704340"/>
            <a:ext cx="4213860" cy="4213860"/>
          </a:xfrm>
          <a:prstGeom prst="pie">
            <a:avLst>
              <a:gd name="adj1" fmla="val 7177220"/>
              <a:gd name="adj2" fmla="val 7688178"/>
            </a:avLst>
          </a:prstGeom>
          <a:solidFill>
            <a:schemeClr val="accent1">
              <a:lumMod val="7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7B8E75CE-8880-4519-BEFD-99437468A90F}"/>
                  </a:ext>
                </a:extLst>
              </p:cNvPr>
              <p:cNvSpPr txBox="1"/>
              <p:nvPr/>
            </p:nvSpPr>
            <p:spPr>
              <a:xfrm>
                <a:off x="6740507" y="2057196"/>
                <a:ext cx="7218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7B8E75CE-8880-4519-BEFD-99437468A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507" y="2057196"/>
                <a:ext cx="721801" cy="215444"/>
              </a:xfrm>
              <a:prstGeom prst="rect">
                <a:avLst/>
              </a:prstGeom>
              <a:blipFill>
                <a:blip r:embed="rId6"/>
                <a:stretch>
                  <a:fillRect l="-3390" r="-847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39643D5F-3953-46AE-AE7F-E921EC10414E}"/>
              </a:ext>
            </a:extLst>
          </p:cNvPr>
          <p:cNvGrpSpPr/>
          <p:nvPr/>
        </p:nvGrpSpPr>
        <p:grpSpPr>
          <a:xfrm>
            <a:off x="6560820" y="2072640"/>
            <a:ext cx="121920" cy="137160"/>
            <a:chOff x="4983480" y="4259580"/>
            <a:chExt cx="121920" cy="137160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7757C429-94D7-43A0-9635-22E71BD76526}"/>
                </a:ext>
              </a:extLst>
            </p:cNvPr>
            <p:cNvCxnSpPr/>
            <p:nvPr/>
          </p:nvCxnSpPr>
          <p:spPr>
            <a:xfrm>
              <a:off x="4983480" y="4259580"/>
              <a:ext cx="12192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E9C746B7-1700-44BF-8A1B-1C44A8EDB5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83480" y="4259580"/>
              <a:ext cx="12192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4406D4FB-74D2-44E2-885D-9F9F9BFAFE23}"/>
                  </a:ext>
                </a:extLst>
              </p:cNvPr>
              <p:cNvSpPr txBox="1"/>
              <p:nvPr/>
            </p:nvSpPr>
            <p:spPr>
              <a:xfrm>
                <a:off x="7816832" y="3476421"/>
                <a:ext cx="7218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4406D4FB-74D2-44E2-885D-9F9F9BFAF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6832" y="3476421"/>
                <a:ext cx="721801" cy="215444"/>
              </a:xfrm>
              <a:prstGeom prst="rect">
                <a:avLst/>
              </a:prstGeom>
              <a:blipFill>
                <a:blip r:embed="rId7"/>
                <a:stretch>
                  <a:fillRect l="-2521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D18F2DA-044C-4245-82FC-D44CB9298F58}"/>
                  </a:ext>
                </a:extLst>
              </p:cNvPr>
              <p:cNvSpPr txBox="1"/>
              <p:nvPr/>
            </p:nvSpPr>
            <p:spPr>
              <a:xfrm>
                <a:off x="5584172" y="3575481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D18F2DA-044C-4245-82FC-D44CB9298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172" y="3575481"/>
                <a:ext cx="146322" cy="215444"/>
              </a:xfrm>
              <a:prstGeom prst="rect">
                <a:avLst/>
              </a:prstGeom>
              <a:blipFill>
                <a:blip r:embed="rId8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円弧 54">
            <a:extLst>
              <a:ext uri="{FF2B5EF4-FFF2-40B4-BE49-F238E27FC236}">
                <a16:creationId xmlns:a16="http://schemas.microsoft.com/office/drawing/2014/main" id="{50A3A933-BB82-4DBF-9102-F8CDC3F442E4}"/>
              </a:ext>
            </a:extLst>
          </p:cNvPr>
          <p:cNvSpPr/>
          <p:nvPr/>
        </p:nvSpPr>
        <p:spPr>
          <a:xfrm rot="1802482">
            <a:off x="4452407" y="1855662"/>
            <a:ext cx="2773469" cy="2180207"/>
          </a:xfrm>
          <a:prstGeom prst="arc">
            <a:avLst>
              <a:gd name="adj1" fmla="val 16041321"/>
              <a:gd name="adj2" fmla="val 17025368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B2643ADC-EFD2-4819-9AF5-962D48027CBA}"/>
              </a:ext>
            </a:extLst>
          </p:cNvPr>
          <p:cNvCxnSpPr>
            <a:cxnSpLocks/>
          </p:cNvCxnSpPr>
          <p:nvPr/>
        </p:nvCxnSpPr>
        <p:spPr>
          <a:xfrm flipV="1">
            <a:off x="5307120" y="1990571"/>
            <a:ext cx="1032538" cy="178885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B934FD7-BBE0-43D5-BD4F-9CD29A2BD90E}"/>
                  </a:ext>
                </a:extLst>
              </p:cNvPr>
              <p:cNvSpPr txBox="1"/>
              <p:nvPr/>
            </p:nvSpPr>
            <p:spPr>
              <a:xfrm>
                <a:off x="6121382" y="2838246"/>
                <a:ext cx="12901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7B934FD7-BBE0-43D5-BD4F-9CD29A2BD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382" y="2838246"/>
                <a:ext cx="129010" cy="215444"/>
              </a:xfrm>
              <a:prstGeom prst="rect">
                <a:avLst/>
              </a:prstGeom>
              <a:blipFill>
                <a:blip r:embed="rId9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25B80FB-4603-44E8-B26A-C8B179604EB0}"/>
                  </a:ext>
                </a:extLst>
              </p:cNvPr>
              <p:cNvSpPr txBox="1"/>
              <p:nvPr/>
            </p:nvSpPr>
            <p:spPr>
              <a:xfrm>
                <a:off x="5737207" y="2520746"/>
                <a:ext cx="12901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25B80FB-4603-44E8-B26A-C8B179604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207" y="2520746"/>
                <a:ext cx="129010" cy="215444"/>
              </a:xfrm>
              <a:prstGeom prst="rect">
                <a:avLst/>
              </a:prstGeom>
              <a:blipFill>
                <a:blip r:embed="rId9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6D6F0FA-1141-4B72-AF0A-EE00252B9CA3}"/>
                  </a:ext>
                </a:extLst>
              </p:cNvPr>
              <p:cNvSpPr txBox="1"/>
              <p:nvPr/>
            </p:nvSpPr>
            <p:spPr>
              <a:xfrm>
                <a:off x="5281612" y="4264025"/>
                <a:ext cx="1202509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6D6F0FA-1141-4B72-AF0A-EE00252B9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612" y="4264025"/>
                <a:ext cx="1202509" cy="403316"/>
              </a:xfrm>
              <a:prstGeom prst="rect">
                <a:avLst/>
              </a:prstGeom>
              <a:blipFill>
                <a:blip r:embed="rId10"/>
                <a:stretch>
                  <a:fillRect l="-3030" r="-252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BE6870F-469E-45D4-8BF6-E69847743849}"/>
                  </a:ext>
                </a:extLst>
              </p:cNvPr>
              <p:cNvSpPr txBox="1"/>
              <p:nvPr/>
            </p:nvSpPr>
            <p:spPr>
              <a:xfrm>
                <a:off x="5281612" y="4851400"/>
                <a:ext cx="159280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BE6870F-469E-45D4-8BF6-E6984774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612" y="4851400"/>
                <a:ext cx="1592808" cy="403316"/>
              </a:xfrm>
              <a:prstGeom prst="rect">
                <a:avLst/>
              </a:prstGeom>
              <a:blipFill>
                <a:blip r:embed="rId11"/>
                <a:stretch>
                  <a:fillRect l="-2290" r="-190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121">
            <a:extLst>
              <a:ext uri="{FF2B5EF4-FFF2-40B4-BE49-F238E27FC236}">
                <a16:creationId xmlns:a16="http://schemas.microsoft.com/office/drawing/2014/main" id="{1AF718D1-F53F-422D-97C9-00A04CE0F5ED}"/>
              </a:ext>
            </a:extLst>
          </p:cNvPr>
          <p:cNvSpPr/>
          <p:nvPr/>
        </p:nvSpPr>
        <p:spPr>
          <a:xfrm>
            <a:off x="6747026" y="4470400"/>
            <a:ext cx="339574" cy="579723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22">
                <a:extLst>
                  <a:ext uri="{FF2B5EF4-FFF2-40B4-BE49-F238E27FC236}">
                    <a16:creationId xmlns:a16="http://schemas.microsoft.com/office/drawing/2014/main" id="{E9440F38-AE86-421E-965A-72DFE8AD7337}"/>
                  </a:ext>
                </a:extLst>
              </p:cNvPr>
              <p:cNvSpPr txBox="1"/>
              <p:nvPr/>
            </p:nvSpPr>
            <p:spPr>
              <a:xfrm>
                <a:off x="7079018" y="4482389"/>
                <a:ext cx="11632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terms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122">
                <a:extLst>
                  <a:ext uri="{FF2B5EF4-FFF2-40B4-BE49-F238E27FC236}">
                    <a16:creationId xmlns:a16="http://schemas.microsoft.com/office/drawing/2014/main" id="{E9440F38-AE86-421E-965A-72DFE8AD7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018" y="4482389"/>
                <a:ext cx="1163281" cy="523220"/>
              </a:xfrm>
              <a:prstGeom prst="rect">
                <a:avLst/>
              </a:prstGeom>
              <a:blipFill>
                <a:blip r:embed="rId12"/>
                <a:stretch>
                  <a:fillRect l="-1047" t="-1163" r="-5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6CA9BF-D85D-4E74-8F61-1B824A472D63}"/>
              </a:ext>
            </a:extLst>
          </p:cNvPr>
          <p:cNvSpPr/>
          <p:nvPr/>
        </p:nvSpPr>
        <p:spPr>
          <a:xfrm>
            <a:off x="6718300" y="2019300"/>
            <a:ext cx="774700" cy="279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C9D9E166-BD52-4DC6-9B2E-536471AD10FE}"/>
              </a:ext>
            </a:extLst>
          </p:cNvPr>
          <p:cNvSpPr/>
          <p:nvPr/>
        </p:nvSpPr>
        <p:spPr>
          <a:xfrm>
            <a:off x="5829300" y="4368800"/>
            <a:ext cx="254000" cy="266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0CE892A9-9BE2-4D49-933B-71039B1916D7}"/>
              </a:ext>
            </a:extLst>
          </p:cNvPr>
          <p:cNvSpPr/>
          <p:nvPr/>
        </p:nvSpPr>
        <p:spPr>
          <a:xfrm>
            <a:off x="5905500" y="4927600"/>
            <a:ext cx="533400" cy="266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B736B6A8-7C69-481E-A48B-7F94B93B1556}"/>
                  </a:ext>
                </a:extLst>
              </p:cNvPr>
              <p:cNvSpPr txBox="1"/>
              <p:nvPr/>
            </p:nvSpPr>
            <p:spPr>
              <a:xfrm>
                <a:off x="71437" y="6165850"/>
                <a:ext cx="159280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B736B6A8-7C69-481E-A48B-7F94B93B1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" y="6165850"/>
                <a:ext cx="1592808" cy="403316"/>
              </a:xfrm>
              <a:prstGeom prst="rect">
                <a:avLst/>
              </a:prstGeom>
              <a:blipFill>
                <a:blip r:embed="rId13"/>
                <a:stretch>
                  <a:fillRect l="-2682" r="-1916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9">
                <a:extLst>
                  <a:ext uri="{FF2B5EF4-FFF2-40B4-BE49-F238E27FC236}">
                    <a16:creationId xmlns:a16="http://schemas.microsoft.com/office/drawing/2014/main" id="{9A85FA4A-3A05-475E-A8BE-83D1D3DBC32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39">
                <a:extLst>
                  <a:ext uri="{FF2B5EF4-FFF2-40B4-BE49-F238E27FC236}">
                    <a16:creationId xmlns:a16="http://schemas.microsoft.com/office/drawing/2014/main" id="{9A85FA4A-3A05-475E-A8BE-83D1D3DBC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317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96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1" grpId="0" animBg="1"/>
      <p:bldP spid="43" grpId="0"/>
      <p:bldP spid="55" grpId="0" animBg="1"/>
      <p:bldP spid="38" grpId="0"/>
      <p:bldP spid="39" grpId="0"/>
      <p:bldP spid="6" grpId="0"/>
      <p:bldP spid="40" grpId="0"/>
      <p:bldP spid="44" grpId="0" animBg="1"/>
      <p:bldP spid="47" grpId="0"/>
      <p:bldP spid="2" grpId="0" animBg="1"/>
      <p:bldP spid="2" grpId="1" animBg="1"/>
      <p:bldP spid="56" grpId="0" animBg="1"/>
      <p:bldP spid="56" grpId="1" animBg="1"/>
      <p:bldP spid="57" grpId="0" animBg="1"/>
      <p:bldP spid="57" grpId="1" animBg="1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5DE05507-7A4E-41AF-ACC4-3D7B3403BA05}"/>
              </a:ext>
            </a:extLst>
          </p:cNvPr>
          <p:cNvSpPr/>
          <p:nvPr/>
        </p:nvSpPr>
        <p:spPr>
          <a:xfrm>
            <a:off x="5270500" y="1911350"/>
            <a:ext cx="1336675" cy="1936750"/>
          </a:xfrm>
          <a:custGeom>
            <a:avLst/>
            <a:gdLst>
              <a:gd name="connsiteX0" fmla="*/ 0 w 1336675"/>
              <a:gd name="connsiteY0" fmla="*/ 1936750 h 1936750"/>
              <a:gd name="connsiteX1" fmla="*/ 1336675 w 1336675"/>
              <a:gd name="connsiteY1" fmla="*/ 228600 h 1936750"/>
              <a:gd name="connsiteX2" fmla="*/ 1279525 w 1336675"/>
              <a:gd name="connsiteY2" fmla="*/ 152400 h 1936750"/>
              <a:gd name="connsiteX3" fmla="*/ 1184275 w 1336675"/>
              <a:gd name="connsiteY3" fmla="*/ 69850 h 1936750"/>
              <a:gd name="connsiteX4" fmla="*/ 1130300 w 1336675"/>
              <a:gd name="connsiteY4" fmla="*/ 19050 h 1936750"/>
              <a:gd name="connsiteX5" fmla="*/ 1101725 w 1336675"/>
              <a:gd name="connsiteY5" fmla="*/ 0 h 1936750"/>
              <a:gd name="connsiteX6" fmla="*/ 0 w 1336675"/>
              <a:gd name="connsiteY6" fmla="*/ 1936750 h 193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6675" h="1936750">
                <a:moveTo>
                  <a:pt x="0" y="1936750"/>
                </a:moveTo>
                <a:lnTo>
                  <a:pt x="1336675" y="228600"/>
                </a:lnTo>
                <a:lnTo>
                  <a:pt x="1279525" y="152400"/>
                </a:lnTo>
                <a:lnTo>
                  <a:pt x="1184275" y="69850"/>
                </a:lnTo>
                <a:lnTo>
                  <a:pt x="1130300" y="19050"/>
                </a:lnTo>
                <a:lnTo>
                  <a:pt x="1101725" y="0"/>
                </a:lnTo>
                <a:lnTo>
                  <a:pt x="0" y="1936750"/>
                </a:lnTo>
                <a:close/>
              </a:path>
            </a:pathLst>
          </a:custGeom>
          <a:solidFill>
            <a:schemeClr val="accent1">
              <a:lumMod val="7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9AB6C22C-04E1-4163-914B-5B4F05EB8095}"/>
              </a:ext>
            </a:extLst>
          </p:cNvPr>
          <p:cNvSpPr/>
          <p:nvPr/>
        </p:nvSpPr>
        <p:spPr>
          <a:xfrm>
            <a:off x="5257800" y="2130424"/>
            <a:ext cx="2518926" cy="1722437"/>
          </a:xfrm>
          <a:custGeom>
            <a:avLst/>
            <a:gdLst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917700 w 2070100"/>
              <a:gd name="connsiteY2" fmla="*/ 1111250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78000 w 2070100"/>
              <a:gd name="connsiteY3" fmla="*/ 984250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30350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36700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03363 w 2070100"/>
              <a:gd name="connsiteY8" fmla="*/ 222250 h 1670050"/>
              <a:gd name="connsiteX9" fmla="*/ 1485900 w 2070100"/>
              <a:gd name="connsiteY9" fmla="*/ 10795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670050 h 1670050"/>
              <a:gd name="connsiteX1" fmla="*/ 2070100 w 2070100"/>
              <a:gd name="connsiteY1" fmla="*/ 1250950 h 1670050"/>
              <a:gd name="connsiteX2" fmla="*/ 1896269 w 2070100"/>
              <a:gd name="connsiteY2" fmla="*/ 1125537 h 1670050"/>
              <a:gd name="connsiteX3" fmla="*/ 1766094 w 2070100"/>
              <a:gd name="connsiteY3" fmla="*/ 993775 h 1670050"/>
              <a:gd name="connsiteX4" fmla="*/ 1644650 w 2070100"/>
              <a:gd name="connsiteY4" fmla="*/ 831850 h 1670050"/>
              <a:gd name="connsiteX5" fmla="*/ 1555750 w 2070100"/>
              <a:gd name="connsiteY5" fmla="*/ 685800 h 1670050"/>
              <a:gd name="connsiteX6" fmla="*/ 1511300 w 2070100"/>
              <a:gd name="connsiteY6" fmla="*/ 533400 h 1670050"/>
              <a:gd name="connsiteX7" fmla="*/ 1501775 w 2070100"/>
              <a:gd name="connsiteY7" fmla="*/ 393700 h 1670050"/>
              <a:gd name="connsiteX8" fmla="*/ 1503363 w 2070100"/>
              <a:gd name="connsiteY8" fmla="*/ 222250 h 1670050"/>
              <a:gd name="connsiteX9" fmla="*/ 1471613 w 2070100"/>
              <a:gd name="connsiteY9" fmla="*/ 127000 h 1670050"/>
              <a:gd name="connsiteX10" fmla="*/ 1397000 w 2070100"/>
              <a:gd name="connsiteY10" fmla="*/ 50800 h 1670050"/>
              <a:gd name="connsiteX11" fmla="*/ 1314450 w 2070100"/>
              <a:gd name="connsiteY11" fmla="*/ 0 h 1670050"/>
              <a:gd name="connsiteX12" fmla="*/ 0 w 2070100"/>
              <a:gd name="connsiteY12" fmla="*/ 1670050 h 1670050"/>
              <a:gd name="connsiteX0" fmla="*/ 0 w 2070100"/>
              <a:gd name="connsiteY0" fmla="*/ 1717675 h 1717675"/>
              <a:gd name="connsiteX1" fmla="*/ 2070100 w 2070100"/>
              <a:gd name="connsiteY1" fmla="*/ 1298575 h 1717675"/>
              <a:gd name="connsiteX2" fmla="*/ 1896269 w 2070100"/>
              <a:gd name="connsiteY2" fmla="*/ 1173162 h 1717675"/>
              <a:gd name="connsiteX3" fmla="*/ 1766094 w 2070100"/>
              <a:gd name="connsiteY3" fmla="*/ 1041400 h 1717675"/>
              <a:gd name="connsiteX4" fmla="*/ 1644650 w 2070100"/>
              <a:gd name="connsiteY4" fmla="*/ 879475 h 1717675"/>
              <a:gd name="connsiteX5" fmla="*/ 1555750 w 2070100"/>
              <a:gd name="connsiteY5" fmla="*/ 733425 h 1717675"/>
              <a:gd name="connsiteX6" fmla="*/ 1511300 w 2070100"/>
              <a:gd name="connsiteY6" fmla="*/ 581025 h 1717675"/>
              <a:gd name="connsiteX7" fmla="*/ 1501775 w 2070100"/>
              <a:gd name="connsiteY7" fmla="*/ 441325 h 1717675"/>
              <a:gd name="connsiteX8" fmla="*/ 1503363 w 2070100"/>
              <a:gd name="connsiteY8" fmla="*/ 269875 h 1717675"/>
              <a:gd name="connsiteX9" fmla="*/ 1471613 w 2070100"/>
              <a:gd name="connsiteY9" fmla="*/ 174625 h 1717675"/>
              <a:gd name="connsiteX10" fmla="*/ 1397000 w 2070100"/>
              <a:gd name="connsiteY10" fmla="*/ 98425 h 1717675"/>
              <a:gd name="connsiteX11" fmla="*/ 1354931 w 2070100"/>
              <a:gd name="connsiteY11" fmla="*/ 0 h 1717675"/>
              <a:gd name="connsiteX12" fmla="*/ 0 w 2070100"/>
              <a:gd name="connsiteY12" fmla="*/ 1717675 h 1717675"/>
              <a:gd name="connsiteX0" fmla="*/ 0 w 2070100"/>
              <a:gd name="connsiteY0" fmla="*/ 1717675 h 1717675"/>
              <a:gd name="connsiteX1" fmla="*/ 2070100 w 2070100"/>
              <a:gd name="connsiteY1" fmla="*/ 1298575 h 1717675"/>
              <a:gd name="connsiteX2" fmla="*/ 1896269 w 2070100"/>
              <a:gd name="connsiteY2" fmla="*/ 1173162 h 1717675"/>
              <a:gd name="connsiteX3" fmla="*/ 1766094 w 2070100"/>
              <a:gd name="connsiteY3" fmla="*/ 1041400 h 1717675"/>
              <a:gd name="connsiteX4" fmla="*/ 1644650 w 2070100"/>
              <a:gd name="connsiteY4" fmla="*/ 879475 h 1717675"/>
              <a:gd name="connsiteX5" fmla="*/ 1555750 w 2070100"/>
              <a:gd name="connsiteY5" fmla="*/ 733425 h 1717675"/>
              <a:gd name="connsiteX6" fmla="*/ 1511300 w 2070100"/>
              <a:gd name="connsiteY6" fmla="*/ 581025 h 1717675"/>
              <a:gd name="connsiteX7" fmla="*/ 1501775 w 2070100"/>
              <a:gd name="connsiteY7" fmla="*/ 441325 h 1717675"/>
              <a:gd name="connsiteX8" fmla="*/ 1503363 w 2070100"/>
              <a:gd name="connsiteY8" fmla="*/ 269875 h 1717675"/>
              <a:gd name="connsiteX9" fmla="*/ 1471613 w 2070100"/>
              <a:gd name="connsiteY9" fmla="*/ 174625 h 1717675"/>
              <a:gd name="connsiteX10" fmla="*/ 1430337 w 2070100"/>
              <a:gd name="connsiteY10" fmla="*/ 98425 h 1717675"/>
              <a:gd name="connsiteX11" fmla="*/ 1354931 w 2070100"/>
              <a:gd name="connsiteY11" fmla="*/ 0 h 1717675"/>
              <a:gd name="connsiteX12" fmla="*/ 0 w 2070100"/>
              <a:gd name="connsiteY12" fmla="*/ 1717675 h 1717675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1896269 w 2527300"/>
              <a:gd name="connsiteY2" fmla="*/ 1173162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766094 w 2527300"/>
              <a:gd name="connsiteY3" fmla="*/ 104140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644650 w 2527300"/>
              <a:gd name="connsiteY4" fmla="*/ 87947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77294 w 2527300"/>
              <a:gd name="connsiteY2" fmla="*/ 1454150 h 1722437"/>
              <a:gd name="connsiteX3" fmla="*/ 1980407 w 2527300"/>
              <a:gd name="connsiteY3" fmla="*/ 1250950 h 1722437"/>
              <a:gd name="connsiteX4" fmla="*/ 1701800 w 2527300"/>
              <a:gd name="connsiteY4" fmla="*/ 97472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27300"/>
              <a:gd name="connsiteY0" fmla="*/ 1717675 h 1722437"/>
              <a:gd name="connsiteX1" fmla="*/ 2527300 w 2527300"/>
              <a:gd name="connsiteY1" fmla="*/ 1722437 h 1722437"/>
              <a:gd name="connsiteX2" fmla="*/ 2482057 w 2527300"/>
              <a:gd name="connsiteY2" fmla="*/ 1454150 h 1722437"/>
              <a:gd name="connsiteX3" fmla="*/ 1980407 w 2527300"/>
              <a:gd name="connsiteY3" fmla="*/ 1250950 h 1722437"/>
              <a:gd name="connsiteX4" fmla="*/ 1701800 w 2527300"/>
              <a:gd name="connsiteY4" fmla="*/ 974725 h 1722437"/>
              <a:gd name="connsiteX5" fmla="*/ 1555750 w 2527300"/>
              <a:gd name="connsiteY5" fmla="*/ 733425 h 1722437"/>
              <a:gd name="connsiteX6" fmla="*/ 1511300 w 2527300"/>
              <a:gd name="connsiteY6" fmla="*/ 581025 h 1722437"/>
              <a:gd name="connsiteX7" fmla="*/ 1501775 w 2527300"/>
              <a:gd name="connsiteY7" fmla="*/ 441325 h 1722437"/>
              <a:gd name="connsiteX8" fmla="*/ 1503363 w 2527300"/>
              <a:gd name="connsiteY8" fmla="*/ 269875 h 1722437"/>
              <a:gd name="connsiteX9" fmla="*/ 1471613 w 2527300"/>
              <a:gd name="connsiteY9" fmla="*/ 174625 h 1722437"/>
              <a:gd name="connsiteX10" fmla="*/ 1430337 w 2527300"/>
              <a:gd name="connsiteY10" fmla="*/ 98425 h 1722437"/>
              <a:gd name="connsiteX11" fmla="*/ 1354931 w 2527300"/>
              <a:gd name="connsiteY11" fmla="*/ 0 h 1722437"/>
              <a:gd name="connsiteX12" fmla="*/ 0 w 2527300"/>
              <a:gd name="connsiteY12" fmla="*/ 1717675 h 1722437"/>
              <a:gd name="connsiteX0" fmla="*/ 0 w 2517775"/>
              <a:gd name="connsiteY0" fmla="*/ 1717675 h 1722437"/>
              <a:gd name="connsiteX1" fmla="*/ 2517775 w 2517775"/>
              <a:gd name="connsiteY1" fmla="*/ 1722437 h 1722437"/>
              <a:gd name="connsiteX2" fmla="*/ 2482057 w 2517775"/>
              <a:gd name="connsiteY2" fmla="*/ 1454150 h 1722437"/>
              <a:gd name="connsiteX3" fmla="*/ 1980407 w 2517775"/>
              <a:gd name="connsiteY3" fmla="*/ 1250950 h 1722437"/>
              <a:gd name="connsiteX4" fmla="*/ 1701800 w 2517775"/>
              <a:gd name="connsiteY4" fmla="*/ 974725 h 1722437"/>
              <a:gd name="connsiteX5" fmla="*/ 1555750 w 2517775"/>
              <a:gd name="connsiteY5" fmla="*/ 733425 h 1722437"/>
              <a:gd name="connsiteX6" fmla="*/ 1511300 w 2517775"/>
              <a:gd name="connsiteY6" fmla="*/ 581025 h 1722437"/>
              <a:gd name="connsiteX7" fmla="*/ 1501775 w 2517775"/>
              <a:gd name="connsiteY7" fmla="*/ 441325 h 1722437"/>
              <a:gd name="connsiteX8" fmla="*/ 1503363 w 2517775"/>
              <a:gd name="connsiteY8" fmla="*/ 269875 h 1722437"/>
              <a:gd name="connsiteX9" fmla="*/ 1471613 w 2517775"/>
              <a:gd name="connsiteY9" fmla="*/ 174625 h 1722437"/>
              <a:gd name="connsiteX10" fmla="*/ 1430337 w 2517775"/>
              <a:gd name="connsiteY10" fmla="*/ 98425 h 1722437"/>
              <a:gd name="connsiteX11" fmla="*/ 1354931 w 2517775"/>
              <a:gd name="connsiteY11" fmla="*/ 0 h 1722437"/>
              <a:gd name="connsiteX12" fmla="*/ 0 w 2517775"/>
              <a:gd name="connsiteY12" fmla="*/ 1717675 h 1722437"/>
              <a:gd name="connsiteX0" fmla="*/ 0 w 2518926"/>
              <a:gd name="connsiteY0" fmla="*/ 1717675 h 1722437"/>
              <a:gd name="connsiteX1" fmla="*/ 2517775 w 2518926"/>
              <a:gd name="connsiteY1" fmla="*/ 1722437 h 1722437"/>
              <a:gd name="connsiteX2" fmla="*/ 2482057 w 2518926"/>
              <a:gd name="connsiteY2" fmla="*/ 1454150 h 1722437"/>
              <a:gd name="connsiteX3" fmla="*/ 1980407 w 2518926"/>
              <a:gd name="connsiteY3" fmla="*/ 1250950 h 1722437"/>
              <a:gd name="connsiteX4" fmla="*/ 1701800 w 2518926"/>
              <a:gd name="connsiteY4" fmla="*/ 974725 h 1722437"/>
              <a:gd name="connsiteX5" fmla="*/ 1555750 w 2518926"/>
              <a:gd name="connsiteY5" fmla="*/ 733425 h 1722437"/>
              <a:gd name="connsiteX6" fmla="*/ 1511300 w 2518926"/>
              <a:gd name="connsiteY6" fmla="*/ 581025 h 1722437"/>
              <a:gd name="connsiteX7" fmla="*/ 1501775 w 2518926"/>
              <a:gd name="connsiteY7" fmla="*/ 441325 h 1722437"/>
              <a:gd name="connsiteX8" fmla="*/ 1503363 w 2518926"/>
              <a:gd name="connsiteY8" fmla="*/ 269875 h 1722437"/>
              <a:gd name="connsiteX9" fmla="*/ 1471613 w 2518926"/>
              <a:gd name="connsiteY9" fmla="*/ 174625 h 1722437"/>
              <a:gd name="connsiteX10" fmla="*/ 1430337 w 2518926"/>
              <a:gd name="connsiteY10" fmla="*/ 98425 h 1722437"/>
              <a:gd name="connsiteX11" fmla="*/ 1354931 w 2518926"/>
              <a:gd name="connsiteY11" fmla="*/ 0 h 1722437"/>
              <a:gd name="connsiteX12" fmla="*/ 0 w 2518926"/>
              <a:gd name="connsiteY12" fmla="*/ 1717675 h 172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18926" h="1722437">
                <a:moveTo>
                  <a:pt x="0" y="1717675"/>
                </a:moveTo>
                <a:lnTo>
                  <a:pt x="2517775" y="1722437"/>
                </a:lnTo>
                <a:cubicBezTo>
                  <a:pt x="2516981" y="1509183"/>
                  <a:pt x="2530476" y="1507860"/>
                  <a:pt x="2482057" y="1454150"/>
                </a:cubicBezTo>
                <a:cubicBezTo>
                  <a:pt x="2244990" y="1402292"/>
                  <a:pt x="2217474" y="1388533"/>
                  <a:pt x="1980407" y="1250950"/>
                </a:cubicBezTo>
                <a:cubicBezTo>
                  <a:pt x="1868488" y="1150938"/>
                  <a:pt x="1813719" y="1098550"/>
                  <a:pt x="1701800" y="974725"/>
                </a:cubicBezTo>
                <a:lnTo>
                  <a:pt x="1555750" y="733425"/>
                </a:lnTo>
                <a:lnTo>
                  <a:pt x="1511300" y="581025"/>
                </a:lnTo>
                <a:lnTo>
                  <a:pt x="1501775" y="441325"/>
                </a:lnTo>
                <a:cubicBezTo>
                  <a:pt x="1502304" y="384175"/>
                  <a:pt x="1502834" y="327025"/>
                  <a:pt x="1503363" y="269875"/>
                </a:cubicBezTo>
                <a:lnTo>
                  <a:pt x="1471613" y="174625"/>
                </a:lnTo>
                <a:lnTo>
                  <a:pt x="1430337" y="98425"/>
                </a:lnTo>
                <a:lnTo>
                  <a:pt x="1354931" y="0"/>
                </a:lnTo>
                <a:lnTo>
                  <a:pt x="0" y="1717675"/>
                </a:lnTo>
                <a:close/>
              </a:path>
            </a:pathLst>
          </a:custGeom>
          <a:solidFill>
            <a:srgbClr val="FFC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Integration to find areas of sectors of curves, given their Polar equations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Consider the area to the right, on the Polar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area ‘under’ the curve – as in, between the curve and the half-lines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increase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a small amount (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), it will also increase the area by a small amount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This new area will be between two values…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  <a:blipFill>
                <a:blip r:embed="rId2"/>
                <a:stretch>
                  <a:fillRect t="-762" r="-2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0E3B5B12-5B6E-4F45-BC44-7E1ABDAD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E3427D-AD73-4AC2-8055-28EE0684B74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126">
            <a:extLst>
              <a:ext uri="{FF2B5EF4-FFF2-40B4-BE49-F238E27FC236}">
                <a16:creationId xmlns:a16="http://schemas.microsoft.com/office/drawing/2014/main" id="{B07598C8-2E8A-4ED8-AFC9-7C367A466E8D}"/>
              </a:ext>
            </a:extLst>
          </p:cNvPr>
          <p:cNvCxnSpPr>
            <a:cxnSpLocks/>
          </p:cNvCxnSpPr>
          <p:nvPr/>
        </p:nvCxnSpPr>
        <p:spPr>
          <a:xfrm flipV="1">
            <a:off x="5266639" y="1179625"/>
            <a:ext cx="0" cy="2886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26">
            <a:extLst>
              <a:ext uri="{FF2B5EF4-FFF2-40B4-BE49-F238E27FC236}">
                <a16:creationId xmlns:a16="http://schemas.microsoft.com/office/drawing/2014/main" id="{DF0D0821-6707-43FF-90BA-BE785B0A990D}"/>
              </a:ext>
            </a:extLst>
          </p:cNvPr>
          <p:cNvCxnSpPr>
            <a:cxnSpLocks/>
          </p:cNvCxnSpPr>
          <p:nvPr/>
        </p:nvCxnSpPr>
        <p:spPr>
          <a:xfrm rot="5400000" flipV="1">
            <a:off x="6528748" y="2406223"/>
            <a:ext cx="0" cy="2886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B3B5B03-3066-496C-B50D-79E48954DD35}"/>
              </a:ext>
            </a:extLst>
          </p:cNvPr>
          <p:cNvCxnSpPr>
            <a:cxnSpLocks/>
            <a:endCxn id="22" idx="5"/>
          </p:cNvCxnSpPr>
          <p:nvPr/>
        </p:nvCxnSpPr>
        <p:spPr>
          <a:xfrm flipV="1">
            <a:off x="5270500" y="2133600"/>
            <a:ext cx="1344613" cy="1701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9EAFA7E-9369-4E1F-B876-C9B9D040950E}"/>
                  </a:ext>
                </a:extLst>
              </p:cNvPr>
              <p:cNvSpPr txBox="1"/>
              <p:nvPr/>
            </p:nvSpPr>
            <p:spPr>
              <a:xfrm>
                <a:off x="6428087" y="1630476"/>
                <a:ext cx="11386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9EAFA7E-9369-4E1F-B876-C9B9D0409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87" y="1630476"/>
                <a:ext cx="1138645" cy="215444"/>
              </a:xfrm>
              <a:prstGeom prst="rect">
                <a:avLst/>
              </a:prstGeom>
              <a:blipFill>
                <a:blip r:embed="rId3"/>
                <a:stretch>
                  <a:fillRect l="-1604" r="-534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7B2A9F1-4C79-4098-88BD-D6BA2FB02680}"/>
                  </a:ext>
                </a:extLst>
              </p:cNvPr>
              <p:cNvSpPr txBox="1"/>
              <p:nvPr/>
            </p:nvSpPr>
            <p:spPr>
              <a:xfrm>
                <a:off x="6361412" y="3240201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7B2A9F1-4C79-4098-88BD-D6BA2FB02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412" y="3240201"/>
                <a:ext cx="155620" cy="215444"/>
              </a:xfrm>
              <a:prstGeom prst="rect">
                <a:avLst/>
              </a:prstGeom>
              <a:blipFill>
                <a:blip r:embed="rId4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7593A74F-A114-43B8-92FA-908136F0909B}"/>
              </a:ext>
            </a:extLst>
          </p:cNvPr>
          <p:cNvSpPr/>
          <p:nvPr/>
        </p:nvSpPr>
        <p:spPr>
          <a:xfrm>
            <a:off x="5700713" y="1700213"/>
            <a:ext cx="2076450" cy="1900237"/>
          </a:xfrm>
          <a:custGeom>
            <a:avLst/>
            <a:gdLst>
              <a:gd name="connsiteX0" fmla="*/ 2057400 w 2057400"/>
              <a:gd name="connsiteY0" fmla="*/ 1890712 h 1890712"/>
              <a:gd name="connsiteX1" fmla="*/ 1600200 w 2057400"/>
              <a:gd name="connsiteY1" fmla="*/ 1719262 h 1890712"/>
              <a:gd name="connsiteX2" fmla="*/ 1243012 w 2057400"/>
              <a:gd name="connsiteY2" fmla="*/ 1371600 h 1890712"/>
              <a:gd name="connsiteX3" fmla="*/ 1071562 w 2057400"/>
              <a:gd name="connsiteY3" fmla="*/ 1028700 h 1890712"/>
              <a:gd name="connsiteX4" fmla="*/ 1057275 w 2057400"/>
              <a:gd name="connsiteY4" fmla="*/ 695325 h 1890712"/>
              <a:gd name="connsiteX5" fmla="*/ 914400 w 2057400"/>
              <a:gd name="connsiteY5" fmla="*/ 433387 h 1890712"/>
              <a:gd name="connsiteX6" fmla="*/ 571500 w 2057400"/>
              <a:gd name="connsiteY6" fmla="*/ 147637 h 1890712"/>
              <a:gd name="connsiteX7" fmla="*/ 0 w 2057400"/>
              <a:gd name="connsiteY7" fmla="*/ 0 h 1890712"/>
              <a:gd name="connsiteX0" fmla="*/ 2076450 w 2076450"/>
              <a:gd name="connsiteY0" fmla="*/ 1900237 h 1900237"/>
              <a:gd name="connsiteX1" fmla="*/ 1600200 w 2076450"/>
              <a:gd name="connsiteY1" fmla="*/ 1719262 h 1900237"/>
              <a:gd name="connsiteX2" fmla="*/ 1243012 w 2076450"/>
              <a:gd name="connsiteY2" fmla="*/ 1371600 h 1900237"/>
              <a:gd name="connsiteX3" fmla="*/ 1071562 w 2076450"/>
              <a:gd name="connsiteY3" fmla="*/ 1028700 h 1900237"/>
              <a:gd name="connsiteX4" fmla="*/ 1057275 w 2076450"/>
              <a:gd name="connsiteY4" fmla="*/ 695325 h 1900237"/>
              <a:gd name="connsiteX5" fmla="*/ 914400 w 2076450"/>
              <a:gd name="connsiteY5" fmla="*/ 433387 h 1900237"/>
              <a:gd name="connsiteX6" fmla="*/ 571500 w 2076450"/>
              <a:gd name="connsiteY6" fmla="*/ 147637 h 1900237"/>
              <a:gd name="connsiteX7" fmla="*/ 0 w 2076450"/>
              <a:gd name="connsiteY7" fmla="*/ 0 h 190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6450" h="1900237">
                <a:moveTo>
                  <a:pt x="2076450" y="1900237"/>
                </a:moveTo>
                <a:cubicBezTo>
                  <a:pt x="1915715" y="1857771"/>
                  <a:pt x="1739106" y="1807368"/>
                  <a:pt x="1600200" y="1719262"/>
                </a:cubicBezTo>
                <a:cubicBezTo>
                  <a:pt x="1461294" y="1631156"/>
                  <a:pt x="1331118" y="1486694"/>
                  <a:pt x="1243012" y="1371600"/>
                </a:cubicBezTo>
                <a:cubicBezTo>
                  <a:pt x="1154906" y="1256506"/>
                  <a:pt x="1102518" y="1141412"/>
                  <a:pt x="1071562" y="1028700"/>
                </a:cubicBezTo>
                <a:cubicBezTo>
                  <a:pt x="1040606" y="915988"/>
                  <a:pt x="1083469" y="794544"/>
                  <a:pt x="1057275" y="695325"/>
                </a:cubicBezTo>
                <a:cubicBezTo>
                  <a:pt x="1031081" y="596106"/>
                  <a:pt x="995363" y="524668"/>
                  <a:pt x="914400" y="433387"/>
                </a:cubicBezTo>
                <a:cubicBezTo>
                  <a:pt x="833437" y="342106"/>
                  <a:pt x="723900" y="219868"/>
                  <a:pt x="571500" y="147637"/>
                </a:cubicBezTo>
                <a:cubicBezTo>
                  <a:pt x="419100" y="75406"/>
                  <a:pt x="209550" y="37703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7ECA397F-084E-4D97-AA96-7394A136ADC9}"/>
              </a:ext>
            </a:extLst>
          </p:cNvPr>
          <p:cNvSpPr/>
          <p:nvPr/>
        </p:nvSpPr>
        <p:spPr>
          <a:xfrm>
            <a:off x="4667250" y="3416300"/>
            <a:ext cx="914400" cy="914400"/>
          </a:xfrm>
          <a:prstGeom prst="arc">
            <a:avLst>
              <a:gd name="adj1" fmla="val 19168494"/>
              <a:gd name="adj2" fmla="val 214256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23C7844-077F-4465-9C8B-0383A6FEDBB1}"/>
              </a:ext>
            </a:extLst>
          </p:cNvPr>
          <p:cNvCxnSpPr>
            <a:cxnSpLocks/>
          </p:cNvCxnSpPr>
          <p:nvPr/>
        </p:nvCxnSpPr>
        <p:spPr>
          <a:xfrm flipV="1">
            <a:off x="5271980" y="1926454"/>
            <a:ext cx="1093309" cy="19193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89A7DF2-0E65-4D85-9CDB-6DFB5409E2AA}"/>
                  </a:ext>
                </a:extLst>
              </p:cNvPr>
              <p:cNvSpPr txBox="1"/>
              <p:nvPr/>
            </p:nvSpPr>
            <p:spPr>
              <a:xfrm>
                <a:off x="4789547" y="2944944"/>
                <a:ext cx="24250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89A7DF2-0E65-4D85-9CDB-6DFB5409E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547" y="2944944"/>
                <a:ext cx="242502" cy="215444"/>
              </a:xfrm>
              <a:prstGeom prst="rect">
                <a:avLst/>
              </a:prstGeom>
              <a:blipFill>
                <a:blip r:embed="rId5"/>
                <a:stretch>
                  <a:fillRect l="-20513" r="-1538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B58C9EE-321A-47F3-9370-A0A15121A108}"/>
                  </a:ext>
                </a:extLst>
              </p:cNvPr>
              <p:cNvSpPr txBox="1"/>
              <p:nvPr/>
            </p:nvSpPr>
            <p:spPr>
              <a:xfrm>
                <a:off x="6130642" y="2260352"/>
                <a:ext cx="25180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B58C9EE-321A-47F3-9370-A0A15121A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642" y="2260352"/>
                <a:ext cx="251800" cy="215444"/>
              </a:xfrm>
              <a:prstGeom prst="rect">
                <a:avLst/>
              </a:prstGeom>
              <a:blipFill>
                <a:blip r:embed="rId6"/>
                <a:stretch>
                  <a:fillRect l="-19512" r="-1463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円弧 34">
            <a:extLst>
              <a:ext uri="{FF2B5EF4-FFF2-40B4-BE49-F238E27FC236}">
                <a16:creationId xmlns:a16="http://schemas.microsoft.com/office/drawing/2014/main" id="{82C38DAD-B047-46C6-B7A3-17B72E7BB040}"/>
              </a:ext>
            </a:extLst>
          </p:cNvPr>
          <p:cNvSpPr/>
          <p:nvPr/>
        </p:nvSpPr>
        <p:spPr>
          <a:xfrm>
            <a:off x="4850130" y="3294380"/>
            <a:ext cx="914400" cy="914400"/>
          </a:xfrm>
          <a:prstGeom prst="arc">
            <a:avLst>
              <a:gd name="adj1" fmla="val 18116926"/>
              <a:gd name="adj2" fmla="val 18704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7D7F4C5-CF06-489E-8D84-F764F70FCC4C}"/>
              </a:ext>
            </a:extLst>
          </p:cNvPr>
          <p:cNvCxnSpPr>
            <a:cxnSpLocks/>
          </p:cNvCxnSpPr>
          <p:nvPr/>
        </p:nvCxnSpPr>
        <p:spPr>
          <a:xfrm>
            <a:off x="5013960" y="3040380"/>
            <a:ext cx="525780" cy="37116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部分円 41">
            <a:extLst>
              <a:ext uri="{FF2B5EF4-FFF2-40B4-BE49-F238E27FC236}">
                <a16:creationId xmlns:a16="http://schemas.microsoft.com/office/drawing/2014/main" id="{6AF115BF-137A-45BB-9AD6-B4FA57C21845}"/>
              </a:ext>
            </a:extLst>
          </p:cNvPr>
          <p:cNvSpPr>
            <a:spLocks noChangeAspect="1"/>
          </p:cNvSpPr>
          <p:nvPr/>
        </p:nvSpPr>
        <p:spPr>
          <a:xfrm rot="10800000">
            <a:off x="3182620" y="1617980"/>
            <a:ext cx="4297680" cy="4297680"/>
          </a:xfrm>
          <a:prstGeom prst="pie">
            <a:avLst>
              <a:gd name="adj1" fmla="val 7141712"/>
              <a:gd name="adj2" fmla="val 7720306"/>
            </a:avLst>
          </a:prstGeom>
          <a:solidFill>
            <a:schemeClr val="accent1">
              <a:lumMod val="7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7C238286-83DF-4560-AD08-CB426D2BC716}"/>
              </a:ext>
            </a:extLst>
          </p:cNvPr>
          <p:cNvGrpSpPr/>
          <p:nvPr/>
        </p:nvGrpSpPr>
        <p:grpSpPr>
          <a:xfrm>
            <a:off x="6316980" y="1836420"/>
            <a:ext cx="121920" cy="137160"/>
            <a:chOff x="4983480" y="4259580"/>
            <a:chExt cx="121920" cy="137160"/>
          </a:xfrm>
        </p:grpSpPr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6D327351-8E8B-4677-B1D7-647D2D3CDE16}"/>
                </a:ext>
              </a:extLst>
            </p:cNvPr>
            <p:cNvCxnSpPr/>
            <p:nvPr/>
          </p:nvCxnSpPr>
          <p:spPr>
            <a:xfrm>
              <a:off x="4983480" y="4259580"/>
              <a:ext cx="12192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E428423C-10FE-4725-9FCE-4B4775D665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83480" y="4259580"/>
              <a:ext cx="121920" cy="1371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4406D4FB-74D2-44E2-885D-9F9F9BFAFE23}"/>
                  </a:ext>
                </a:extLst>
              </p:cNvPr>
              <p:cNvSpPr txBox="1"/>
              <p:nvPr/>
            </p:nvSpPr>
            <p:spPr>
              <a:xfrm>
                <a:off x="7816832" y="3476421"/>
                <a:ext cx="7218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4406D4FB-74D2-44E2-885D-9F9F9BFAF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6832" y="3476421"/>
                <a:ext cx="721801" cy="215444"/>
              </a:xfrm>
              <a:prstGeom prst="rect">
                <a:avLst/>
              </a:prstGeom>
              <a:blipFill>
                <a:blip r:embed="rId7"/>
                <a:stretch>
                  <a:fillRect l="-2521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D18F2DA-044C-4245-82FC-D44CB9298F58}"/>
                  </a:ext>
                </a:extLst>
              </p:cNvPr>
              <p:cNvSpPr txBox="1"/>
              <p:nvPr/>
            </p:nvSpPr>
            <p:spPr>
              <a:xfrm>
                <a:off x="5584172" y="3575481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ED18F2DA-044C-4245-82FC-D44CB9298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172" y="3575481"/>
                <a:ext cx="146322" cy="215444"/>
              </a:xfrm>
              <a:prstGeom prst="rect">
                <a:avLst/>
              </a:prstGeom>
              <a:blipFill>
                <a:blip r:embed="rId8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円弧 53">
            <a:extLst>
              <a:ext uri="{FF2B5EF4-FFF2-40B4-BE49-F238E27FC236}">
                <a16:creationId xmlns:a16="http://schemas.microsoft.com/office/drawing/2014/main" id="{0A3A8AE9-16FA-4510-A5FB-9E75BF4D9CC6}"/>
              </a:ext>
            </a:extLst>
          </p:cNvPr>
          <p:cNvSpPr/>
          <p:nvPr/>
        </p:nvSpPr>
        <p:spPr>
          <a:xfrm rot="1802482">
            <a:off x="4498127" y="1776922"/>
            <a:ext cx="2773469" cy="2180207"/>
          </a:xfrm>
          <a:prstGeom prst="arc">
            <a:avLst>
              <a:gd name="adj1" fmla="val 16071395"/>
              <a:gd name="adj2" fmla="val 17085720"/>
            </a:avLst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6D6F0FA-1141-4B72-AF0A-EE00252B9CA3}"/>
                  </a:ext>
                </a:extLst>
              </p:cNvPr>
              <p:cNvSpPr txBox="1"/>
              <p:nvPr/>
            </p:nvSpPr>
            <p:spPr>
              <a:xfrm>
                <a:off x="5218112" y="4295775"/>
                <a:ext cx="1202509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6D6F0FA-1141-4B72-AF0A-EE00252B9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112" y="4295775"/>
                <a:ext cx="1202509" cy="403316"/>
              </a:xfrm>
              <a:prstGeom prst="rect">
                <a:avLst/>
              </a:prstGeom>
              <a:blipFill>
                <a:blip r:embed="rId9"/>
                <a:stretch>
                  <a:fillRect l="-3553" t="-1515" r="-253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BE6870F-469E-45D4-8BF6-E69847743849}"/>
                  </a:ext>
                </a:extLst>
              </p:cNvPr>
              <p:cNvSpPr txBox="1"/>
              <p:nvPr/>
            </p:nvSpPr>
            <p:spPr>
              <a:xfrm>
                <a:off x="5218112" y="4883150"/>
                <a:ext cx="200965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BE6870F-469E-45D4-8BF6-E6984774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112" y="4883150"/>
                <a:ext cx="2009653" cy="403316"/>
              </a:xfrm>
              <a:prstGeom prst="rect">
                <a:avLst/>
              </a:prstGeom>
              <a:blipFill>
                <a:blip r:embed="rId10"/>
                <a:stretch>
                  <a:fillRect l="-1818" r="-121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121">
            <a:extLst>
              <a:ext uri="{FF2B5EF4-FFF2-40B4-BE49-F238E27FC236}">
                <a16:creationId xmlns:a16="http://schemas.microsoft.com/office/drawing/2014/main" id="{1AF718D1-F53F-422D-97C9-00A04CE0F5ED}"/>
              </a:ext>
            </a:extLst>
          </p:cNvPr>
          <p:cNvSpPr/>
          <p:nvPr/>
        </p:nvSpPr>
        <p:spPr>
          <a:xfrm>
            <a:off x="7058176" y="4473575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122">
                <a:extLst>
                  <a:ext uri="{FF2B5EF4-FFF2-40B4-BE49-F238E27FC236}">
                    <a16:creationId xmlns:a16="http://schemas.microsoft.com/office/drawing/2014/main" id="{E9440F38-AE86-421E-965A-72DFE8AD7337}"/>
                  </a:ext>
                </a:extLst>
              </p:cNvPr>
              <p:cNvSpPr txBox="1"/>
              <p:nvPr/>
            </p:nvSpPr>
            <p:spPr>
              <a:xfrm>
                <a:off x="7390168" y="4485564"/>
                <a:ext cx="11632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terms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122">
                <a:extLst>
                  <a:ext uri="{FF2B5EF4-FFF2-40B4-BE49-F238E27FC236}">
                    <a16:creationId xmlns:a16="http://schemas.microsoft.com/office/drawing/2014/main" id="{E9440F38-AE86-421E-965A-72DFE8AD7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168" y="4485564"/>
                <a:ext cx="1163281" cy="523220"/>
              </a:xfrm>
              <a:prstGeom prst="rect">
                <a:avLst/>
              </a:prstGeom>
              <a:blipFill>
                <a:blip r:embed="rId11"/>
                <a:stretch>
                  <a:fillRect l="-1047" t="-2326" r="-5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D7DAA0FD-03C4-4DFA-B77E-78773F9D4CAE}"/>
              </a:ext>
            </a:extLst>
          </p:cNvPr>
          <p:cNvCxnSpPr>
            <a:cxnSpLocks/>
          </p:cNvCxnSpPr>
          <p:nvPr/>
        </p:nvCxnSpPr>
        <p:spPr>
          <a:xfrm flipV="1">
            <a:off x="5312247" y="2097386"/>
            <a:ext cx="1344613" cy="1701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F399A6B4-2F8E-44A2-8B0E-0754FEF0B3D9}"/>
                  </a:ext>
                </a:extLst>
              </p:cNvPr>
              <p:cNvSpPr txBox="1"/>
              <p:nvPr/>
            </p:nvSpPr>
            <p:spPr>
              <a:xfrm>
                <a:off x="6186787" y="2748076"/>
                <a:ext cx="12901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F399A6B4-2F8E-44A2-8B0E-0754FEF0B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787" y="2748076"/>
                <a:ext cx="129010" cy="215444"/>
              </a:xfrm>
              <a:prstGeom prst="rect">
                <a:avLst/>
              </a:prstGeom>
              <a:blipFill>
                <a:blip r:embed="rId12"/>
                <a:stretch>
                  <a:fillRect l="-23810" r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0753563D-D9DC-4CD7-A227-3CFC2B5A865D}"/>
                  </a:ext>
                </a:extLst>
              </p:cNvPr>
              <p:cNvSpPr txBox="1"/>
              <p:nvPr/>
            </p:nvSpPr>
            <p:spPr>
              <a:xfrm>
                <a:off x="5793087" y="2443276"/>
                <a:ext cx="12901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0753563D-D9DC-4CD7-A227-3CFC2B5A8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087" y="2443276"/>
                <a:ext cx="129010" cy="215444"/>
              </a:xfrm>
              <a:prstGeom prst="rect">
                <a:avLst/>
              </a:prstGeom>
              <a:blipFill>
                <a:blip r:embed="rId13"/>
                <a:stretch>
                  <a:fillRect l="-19048" r="-19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66FCC3A-7D65-4C04-AE8A-FAFFE251758D}"/>
              </a:ext>
            </a:extLst>
          </p:cNvPr>
          <p:cNvSpPr/>
          <p:nvPr/>
        </p:nvSpPr>
        <p:spPr>
          <a:xfrm>
            <a:off x="6403975" y="1590675"/>
            <a:ext cx="1149350" cy="279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A733C2D3-4F98-4273-B049-D1DED2CD770B}"/>
              </a:ext>
            </a:extLst>
          </p:cNvPr>
          <p:cNvSpPr/>
          <p:nvPr/>
        </p:nvSpPr>
        <p:spPr>
          <a:xfrm>
            <a:off x="5772150" y="4368800"/>
            <a:ext cx="254000" cy="266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0D30845-4218-40E7-828C-424D6A9707F8}"/>
              </a:ext>
            </a:extLst>
          </p:cNvPr>
          <p:cNvSpPr/>
          <p:nvPr/>
        </p:nvSpPr>
        <p:spPr>
          <a:xfrm>
            <a:off x="5810250" y="4965700"/>
            <a:ext cx="971550" cy="266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659951A-C5A5-4A1A-8258-34CF93E80854}"/>
                  </a:ext>
                </a:extLst>
              </p:cNvPr>
              <p:cNvSpPr txBox="1"/>
              <p:nvPr/>
            </p:nvSpPr>
            <p:spPr>
              <a:xfrm>
                <a:off x="1846262" y="6159500"/>
                <a:ext cx="200965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659951A-C5A5-4A1A-8258-34CF93E80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62" y="6159500"/>
                <a:ext cx="2009653" cy="403316"/>
              </a:xfrm>
              <a:prstGeom prst="rect">
                <a:avLst/>
              </a:prstGeom>
              <a:blipFill>
                <a:blip r:embed="rId14"/>
                <a:stretch>
                  <a:fillRect l="-1818" r="-1212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9">
                <a:extLst>
                  <a:ext uri="{FF2B5EF4-FFF2-40B4-BE49-F238E27FC236}">
                    <a16:creationId xmlns:a16="http://schemas.microsoft.com/office/drawing/2014/main" id="{1A1A8CA9-E037-43FA-BDF9-B1A9397A84EF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39">
                <a:extLst>
                  <a:ext uri="{FF2B5EF4-FFF2-40B4-BE49-F238E27FC236}">
                    <a16:creationId xmlns:a16="http://schemas.microsoft.com/office/drawing/2014/main" id="{1A1A8CA9-E037-43FA-BDF9-B1A9397A8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317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D63EC3A-EF56-48C0-86CE-290DF3405561}"/>
                  </a:ext>
                </a:extLst>
              </p:cNvPr>
              <p:cNvSpPr txBox="1"/>
              <p:nvPr/>
            </p:nvSpPr>
            <p:spPr>
              <a:xfrm>
                <a:off x="71437" y="6165850"/>
                <a:ext cx="159280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D63EC3A-EF56-48C0-86CE-290DF3405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" y="6165850"/>
                <a:ext cx="1592808" cy="403316"/>
              </a:xfrm>
              <a:prstGeom prst="rect">
                <a:avLst/>
              </a:prstGeom>
              <a:blipFill>
                <a:blip r:embed="rId16"/>
                <a:stretch>
                  <a:fillRect l="-2682" r="-1916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620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6" grpId="0"/>
      <p:bldP spid="42" grpId="0" animBg="1"/>
      <p:bldP spid="54" grpId="0" animBg="1"/>
      <p:bldP spid="6" grpId="0"/>
      <p:bldP spid="40" grpId="0"/>
      <p:bldP spid="44" grpId="0" animBg="1"/>
      <p:bldP spid="47" grpId="0"/>
      <p:bldP spid="57" grpId="0"/>
      <p:bldP spid="58" grpId="0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Integration to find areas of sectors of curves, given their Polar equations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Consider the area to the right, on the Polar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area ‘under’ the curve – as in, between the curve and the half-lines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increase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a small amount (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𝛿𝜃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), it will also increase the area by a small amount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This new area will be between two values…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124200" cy="4800600"/>
              </a:xfrm>
              <a:blipFill>
                <a:blip r:embed="rId2"/>
                <a:stretch>
                  <a:fillRect t="-762" r="-2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0E3B5B12-5B6E-4F45-BC44-7E1ABDAD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E3427D-AD73-4AC2-8055-28EE0684B74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39C6812-9D1C-414A-9831-6BDCF09F14F2}"/>
                  </a:ext>
                </a:extLst>
              </p:cNvPr>
              <p:cNvSpPr txBox="1"/>
              <p:nvPr/>
            </p:nvSpPr>
            <p:spPr>
              <a:xfrm>
                <a:off x="4237037" y="1292225"/>
                <a:ext cx="3350661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39C6812-9D1C-414A-9831-6BDCF09F1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37" y="1292225"/>
                <a:ext cx="3350661" cy="403316"/>
              </a:xfrm>
              <a:prstGeom prst="rect">
                <a:avLst/>
              </a:prstGeom>
              <a:blipFill>
                <a:blip r:embed="rId3"/>
                <a:stretch>
                  <a:fillRect l="-727" r="-72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D3AA058F-3E3E-4C58-A544-B6CD376633B1}"/>
                  </a:ext>
                </a:extLst>
              </p:cNvPr>
              <p:cNvSpPr txBox="1"/>
              <p:nvPr/>
            </p:nvSpPr>
            <p:spPr>
              <a:xfrm>
                <a:off x="4637087" y="1939925"/>
                <a:ext cx="2529795" cy="4081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𝛿𝜃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D3AA058F-3E3E-4C58-A544-B6CD37663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87" y="1939925"/>
                <a:ext cx="2529795" cy="408125"/>
              </a:xfrm>
              <a:prstGeom prst="rect">
                <a:avLst/>
              </a:prstGeom>
              <a:blipFill>
                <a:blip r:embed="rId4"/>
                <a:stretch>
                  <a:fillRect l="-1205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7E9C162-1AAB-44AE-9E6C-DB2E87EBC131}"/>
                  </a:ext>
                </a:extLst>
              </p:cNvPr>
              <p:cNvSpPr txBox="1"/>
              <p:nvPr/>
            </p:nvSpPr>
            <p:spPr>
              <a:xfrm>
                <a:off x="4637087" y="2625725"/>
                <a:ext cx="212096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37E9C162-1AAB-44AE-9E6C-DB2E87EBC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87" y="2625725"/>
                <a:ext cx="2120965" cy="409023"/>
              </a:xfrm>
              <a:prstGeom prst="rect">
                <a:avLst/>
              </a:prstGeom>
              <a:blipFill>
                <a:blip r:embed="rId5"/>
                <a:stretch>
                  <a:fillRect l="-1437" t="-1493" r="-287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811AE4F-2252-4A14-85A7-FF91EC38B7A6}"/>
                  </a:ext>
                </a:extLst>
              </p:cNvPr>
              <p:cNvSpPr txBox="1"/>
              <p:nvPr/>
            </p:nvSpPr>
            <p:spPr>
              <a:xfrm>
                <a:off x="5551487" y="3349625"/>
                <a:ext cx="1190390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811AE4F-2252-4A14-85A7-FF91EC38B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487" y="3349625"/>
                <a:ext cx="1190390" cy="409023"/>
              </a:xfrm>
              <a:prstGeom prst="rect">
                <a:avLst/>
              </a:prstGeom>
              <a:blipFill>
                <a:blip r:embed="rId6"/>
                <a:stretch>
                  <a:fillRect l="-3590" r="-1026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6A1DAEA-9AA4-4B90-B53E-387D12C92C2D}"/>
                  </a:ext>
                </a:extLst>
              </p:cNvPr>
              <p:cNvSpPr txBox="1"/>
              <p:nvPr/>
            </p:nvSpPr>
            <p:spPr>
              <a:xfrm>
                <a:off x="5656262" y="3949700"/>
                <a:ext cx="154144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6A1DAEA-9AA4-4B90-B53E-387D12C92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262" y="3949700"/>
                <a:ext cx="1541448" cy="565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239E0F2B-C98B-41E4-A50A-92BF1E504AED}"/>
                  </a:ext>
                </a:extLst>
              </p:cNvPr>
              <p:cNvSpPr txBox="1"/>
              <p:nvPr/>
            </p:nvSpPr>
            <p:spPr>
              <a:xfrm>
                <a:off x="5646737" y="4587875"/>
                <a:ext cx="1511504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239E0F2B-C98B-41E4-A50A-92BF1E504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737" y="4587875"/>
                <a:ext cx="1511504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図 1">
            <a:extLst>
              <a:ext uri="{FF2B5EF4-FFF2-40B4-BE49-F238E27FC236}">
                <a16:creationId xmlns:a16="http://schemas.microsoft.com/office/drawing/2014/main" id="{7C8D2088-86B3-4FBB-B22F-1BC016DF26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99749" y="4688962"/>
            <a:ext cx="2415326" cy="1881131"/>
          </a:xfrm>
          <a:prstGeom prst="rect">
            <a:avLst/>
          </a:prstGeom>
        </p:spPr>
      </p:pic>
      <p:sp>
        <p:nvSpPr>
          <p:cNvPr id="48" name="Arc 121">
            <a:extLst>
              <a:ext uri="{FF2B5EF4-FFF2-40B4-BE49-F238E27FC236}">
                <a16:creationId xmlns:a16="http://schemas.microsoft.com/office/drawing/2014/main" id="{C1EF2917-5AD8-4B75-A29C-B8D91361CC39}"/>
              </a:ext>
            </a:extLst>
          </p:cNvPr>
          <p:cNvSpPr/>
          <p:nvPr/>
        </p:nvSpPr>
        <p:spPr>
          <a:xfrm>
            <a:off x="7429651" y="1501775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122">
                <a:extLst>
                  <a:ext uri="{FF2B5EF4-FFF2-40B4-BE49-F238E27FC236}">
                    <a16:creationId xmlns:a16="http://schemas.microsoft.com/office/drawing/2014/main" id="{996EFC61-4CBF-44F1-A60E-AC678FB3C2C2}"/>
                  </a:ext>
                </a:extLst>
              </p:cNvPr>
              <p:cNvSpPr txBox="1"/>
              <p:nvPr/>
            </p:nvSpPr>
            <p:spPr>
              <a:xfrm>
                <a:off x="7752118" y="1494714"/>
                <a:ext cx="10585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parts by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𝛿𝜃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122">
                <a:extLst>
                  <a:ext uri="{FF2B5EF4-FFF2-40B4-BE49-F238E27FC236}">
                    <a16:creationId xmlns:a16="http://schemas.microsoft.com/office/drawing/2014/main" id="{996EFC61-4CBF-44F1-A60E-AC678FB3C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118" y="1494714"/>
                <a:ext cx="1058507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121">
            <a:extLst>
              <a:ext uri="{FF2B5EF4-FFF2-40B4-BE49-F238E27FC236}">
                <a16:creationId xmlns:a16="http://schemas.microsoft.com/office/drawing/2014/main" id="{084659F6-5E79-44BE-BDC4-C8BD12EE7036}"/>
              </a:ext>
            </a:extLst>
          </p:cNvPr>
          <p:cNvSpPr/>
          <p:nvPr/>
        </p:nvSpPr>
        <p:spPr>
          <a:xfrm>
            <a:off x="7029601" y="2187575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121">
            <a:extLst>
              <a:ext uri="{FF2B5EF4-FFF2-40B4-BE49-F238E27FC236}">
                <a16:creationId xmlns:a16="http://schemas.microsoft.com/office/drawing/2014/main" id="{95082409-25E2-45E0-963F-3B265FD51C5B}"/>
              </a:ext>
            </a:extLst>
          </p:cNvPr>
          <p:cNvSpPr/>
          <p:nvPr/>
        </p:nvSpPr>
        <p:spPr>
          <a:xfrm>
            <a:off x="6648601" y="2873375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121">
            <a:extLst>
              <a:ext uri="{FF2B5EF4-FFF2-40B4-BE49-F238E27FC236}">
                <a16:creationId xmlns:a16="http://schemas.microsoft.com/office/drawing/2014/main" id="{B721468A-77BE-4600-8BC5-D05319D0F07C}"/>
              </a:ext>
            </a:extLst>
          </p:cNvPr>
          <p:cNvSpPr/>
          <p:nvPr/>
        </p:nvSpPr>
        <p:spPr>
          <a:xfrm>
            <a:off x="7058176" y="3521075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121">
            <a:extLst>
              <a:ext uri="{FF2B5EF4-FFF2-40B4-BE49-F238E27FC236}">
                <a16:creationId xmlns:a16="http://schemas.microsoft.com/office/drawing/2014/main" id="{0F246562-0960-4FB8-94C0-0E73B49ADAA7}"/>
              </a:ext>
            </a:extLst>
          </p:cNvPr>
          <p:cNvSpPr/>
          <p:nvPr/>
        </p:nvSpPr>
        <p:spPr>
          <a:xfrm>
            <a:off x="7077226" y="4178300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122">
                <a:extLst>
                  <a:ext uri="{FF2B5EF4-FFF2-40B4-BE49-F238E27FC236}">
                    <a16:creationId xmlns:a16="http://schemas.microsoft.com/office/drawing/2014/main" id="{69E11F2E-1F0A-42C0-BFA4-EEE1B4C98471}"/>
                  </a:ext>
                </a:extLst>
              </p:cNvPr>
              <p:cNvSpPr txBox="1"/>
              <p:nvPr/>
            </p:nvSpPr>
            <p:spPr>
              <a:xfrm>
                <a:off x="7304443" y="2123364"/>
                <a:ext cx="17443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(remember this alters the notation)</a:t>
                </a:r>
              </a:p>
            </p:txBody>
          </p:sp>
        </mc:Choice>
        <mc:Fallback xmlns="">
          <p:sp>
            <p:nvSpPr>
              <p:cNvPr id="68" name="TextBox 122">
                <a:extLst>
                  <a:ext uri="{FF2B5EF4-FFF2-40B4-BE49-F238E27FC236}">
                    <a16:creationId xmlns:a16="http://schemas.microsoft.com/office/drawing/2014/main" id="{69E11F2E-1F0A-42C0-BFA4-EEE1B4C98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443" y="2123364"/>
                <a:ext cx="1744307" cy="646331"/>
              </a:xfrm>
              <a:prstGeom prst="rect">
                <a:avLst/>
              </a:prstGeom>
              <a:blipFill>
                <a:blip r:embed="rId11"/>
                <a:stretch>
                  <a:fillRect r="-1049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122">
            <a:extLst>
              <a:ext uri="{FF2B5EF4-FFF2-40B4-BE49-F238E27FC236}">
                <a16:creationId xmlns:a16="http://schemas.microsoft.com/office/drawing/2014/main" id="{7398AC4B-CFBA-4BAB-B79B-5D128E442346}"/>
              </a:ext>
            </a:extLst>
          </p:cNvPr>
          <p:cNvSpPr txBox="1"/>
          <p:nvPr/>
        </p:nvSpPr>
        <p:spPr>
          <a:xfrm>
            <a:off x="6961544" y="2904414"/>
            <a:ext cx="1277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logical conclusion is…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122">
                <a:extLst>
                  <a:ext uri="{FF2B5EF4-FFF2-40B4-BE49-F238E27FC236}">
                    <a16:creationId xmlns:a16="http://schemas.microsoft.com/office/drawing/2014/main" id="{E13FA783-045C-48A3-B882-2A1F6386CCA4}"/>
                  </a:ext>
                </a:extLst>
              </p:cNvPr>
              <p:cNvSpPr txBox="1"/>
              <p:nvPr/>
            </p:nvSpPr>
            <p:spPr>
              <a:xfrm>
                <a:off x="7323494" y="3552114"/>
                <a:ext cx="170620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both sides with respect to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122">
                <a:extLst>
                  <a:ext uri="{FF2B5EF4-FFF2-40B4-BE49-F238E27FC236}">
                    <a16:creationId xmlns:a16="http://schemas.microsoft.com/office/drawing/2014/main" id="{E13FA783-045C-48A3-B882-2A1F6386C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3494" y="3552114"/>
                <a:ext cx="1706206" cy="461665"/>
              </a:xfrm>
              <a:prstGeom prst="rect">
                <a:avLst/>
              </a:prstGeom>
              <a:blipFill>
                <a:blip r:embed="rId12"/>
                <a:stretch>
                  <a:fillRect t="-1333" r="-1786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122">
            <a:extLst>
              <a:ext uri="{FF2B5EF4-FFF2-40B4-BE49-F238E27FC236}">
                <a16:creationId xmlns:a16="http://schemas.microsoft.com/office/drawing/2014/main" id="{7E0BFDFA-73A9-4D19-B326-620512B07646}"/>
              </a:ext>
            </a:extLst>
          </p:cNvPr>
          <p:cNvSpPr txBox="1"/>
          <p:nvPr/>
        </p:nvSpPr>
        <p:spPr>
          <a:xfrm>
            <a:off x="7247294" y="4256964"/>
            <a:ext cx="1706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half can be factored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122">
            <a:extLst>
              <a:ext uri="{FF2B5EF4-FFF2-40B4-BE49-F238E27FC236}">
                <a16:creationId xmlns:a16="http://schemas.microsoft.com/office/drawing/2014/main" id="{9381F8E4-F488-45D9-80BC-2B5DF2239A1E}"/>
              </a:ext>
            </a:extLst>
          </p:cNvPr>
          <p:cNvSpPr txBox="1"/>
          <p:nvPr/>
        </p:nvSpPr>
        <p:spPr>
          <a:xfrm>
            <a:off x="6370994" y="5838114"/>
            <a:ext cx="2353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this is how we find the area ‘under’ a Polar curve!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814FCF27-22E1-4E9D-AF01-C0EDBFDC1711}"/>
              </a:ext>
            </a:extLst>
          </p:cNvPr>
          <p:cNvSpPr/>
          <p:nvPr/>
        </p:nvSpPr>
        <p:spPr>
          <a:xfrm>
            <a:off x="514350" y="6127749"/>
            <a:ext cx="1181100" cy="473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6182FC4-A372-4364-A0E7-DC9A08CB7138}"/>
              </a:ext>
            </a:extLst>
          </p:cNvPr>
          <p:cNvSpPr/>
          <p:nvPr/>
        </p:nvSpPr>
        <p:spPr>
          <a:xfrm>
            <a:off x="2285999" y="6137274"/>
            <a:ext cx="1571625" cy="473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6A85EA6A-AE9D-48B4-AA19-97994957B45A}"/>
              </a:ext>
            </a:extLst>
          </p:cNvPr>
          <p:cNvSpPr/>
          <p:nvPr/>
        </p:nvSpPr>
        <p:spPr>
          <a:xfrm>
            <a:off x="4152900" y="1269999"/>
            <a:ext cx="1247774" cy="473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04DE7CA-EF0C-4D15-8A8C-8785A210EE08}"/>
              </a:ext>
            </a:extLst>
          </p:cNvPr>
          <p:cNvSpPr/>
          <p:nvPr/>
        </p:nvSpPr>
        <p:spPr>
          <a:xfrm>
            <a:off x="6010275" y="1269999"/>
            <a:ext cx="1543050" cy="473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7916B08B-A821-4A10-8E66-B9EFDCF77B37}"/>
                  </a:ext>
                </a:extLst>
              </p:cNvPr>
              <p:cNvSpPr txBox="1"/>
              <p:nvPr/>
            </p:nvSpPr>
            <p:spPr>
              <a:xfrm>
                <a:off x="5665787" y="5197475"/>
                <a:ext cx="115114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7916B08B-A821-4A10-8E66-B9EFDCF77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787" y="5197475"/>
                <a:ext cx="1151149" cy="5650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121">
            <a:extLst>
              <a:ext uri="{FF2B5EF4-FFF2-40B4-BE49-F238E27FC236}">
                <a16:creationId xmlns:a16="http://schemas.microsoft.com/office/drawing/2014/main" id="{141A100C-FA45-43C5-B0AE-DB533D2C55DB}"/>
              </a:ext>
            </a:extLst>
          </p:cNvPr>
          <p:cNvSpPr/>
          <p:nvPr/>
        </p:nvSpPr>
        <p:spPr>
          <a:xfrm>
            <a:off x="7067701" y="4797425"/>
            <a:ext cx="339574" cy="581237"/>
          </a:xfrm>
          <a:prstGeom prst="arc">
            <a:avLst>
              <a:gd name="adj1" fmla="val 16200000"/>
              <a:gd name="adj2" fmla="val 54229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122">
                <a:extLst>
                  <a:ext uri="{FF2B5EF4-FFF2-40B4-BE49-F238E27FC236}">
                    <a16:creationId xmlns:a16="http://schemas.microsoft.com/office/drawing/2014/main" id="{18E3BA6C-57D1-4958-A11A-13503E64954C}"/>
                  </a:ext>
                </a:extLst>
              </p:cNvPr>
              <p:cNvSpPr txBox="1"/>
              <p:nvPr/>
            </p:nvSpPr>
            <p:spPr>
              <a:xfrm>
                <a:off x="7313969" y="4742739"/>
                <a:ext cx="17062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will often see it with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written instead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TextBox 122">
                <a:extLst>
                  <a:ext uri="{FF2B5EF4-FFF2-40B4-BE49-F238E27FC236}">
                    <a16:creationId xmlns:a16="http://schemas.microsoft.com/office/drawing/2014/main" id="{18E3BA6C-57D1-4958-A11A-13503E649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969" y="4742739"/>
                <a:ext cx="1706206" cy="646331"/>
              </a:xfrm>
              <a:prstGeom prst="rect">
                <a:avLst/>
              </a:prstGeom>
              <a:blipFill>
                <a:blip r:embed="rId14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39">
                <a:extLst>
                  <a:ext uri="{FF2B5EF4-FFF2-40B4-BE49-F238E27FC236}">
                    <a16:creationId xmlns:a16="http://schemas.microsoft.com/office/drawing/2014/main" id="{50A59AFF-8282-46A2-80FA-E156665900E0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TextBox 39">
                <a:extLst>
                  <a:ext uri="{FF2B5EF4-FFF2-40B4-BE49-F238E27FC236}">
                    <a16:creationId xmlns:a16="http://schemas.microsoft.com/office/drawing/2014/main" id="{50A59AFF-8282-46A2-80FA-E15666590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33296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317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107E7062-8322-45BC-8888-2B2E88EF92F0}"/>
                  </a:ext>
                </a:extLst>
              </p:cNvPr>
              <p:cNvSpPr txBox="1"/>
              <p:nvPr/>
            </p:nvSpPr>
            <p:spPr>
              <a:xfrm>
                <a:off x="1846262" y="6159500"/>
                <a:ext cx="200965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107E7062-8322-45BC-8888-2B2E88EF9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62" y="6159500"/>
                <a:ext cx="2009653" cy="403316"/>
              </a:xfrm>
              <a:prstGeom prst="rect">
                <a:avLst/>
              </a:prstGeom>
              <a:blipFill>
                <a:blip r:embed="rId16"/>
                <a:stretch>
                  <a:fillRect l="-1818" r="-1212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FC897579-1929-4550-8174-C6EF2BAA959E}"/>
                  </a:ext>
                </a:extLst>
              </p:cNvPr>
              <p:cNvSpPr txBox="1"/>
              <p:nvPr/>
            </p:nvSpPr>
            <p:spPr>
              <a:xfrm>
                <a:off x="71437" y="6165850"/>
                <a:ext cx="159280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FC897579-1929-4550-8174-C6EF2BAA95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" y="6165850"/>
                <a:ext cx="1592808" cy="403316"/>
              </a:xfrm>
              <a:prstGeom prst="rect">
                <a:avLst/>
              </a:prstGeom>
              <a:blipFill>
                <a:blip r:embed="rId17"/>
                <a:stretch>
                  <a:fillRect l="-2682" r="-1916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45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3" grpId="0"/>
      <p:bldP spid="45" grpId="0"/>
      <p:bldP spid="46" grpId="0"/>
      <p:bldP spid="48" grpId="0" animBg="1"/>
      <p:bldP spid="55" grpId="0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/>
      <p:bldP spid="78" grpId="0" animBg="1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process is similar to that of regular Integration for finding an area.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find the area enclosed by the curve, and the half lines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l-GR" sz="1400" dirty="0">
                <a:latin typeface="Comic Sans MS" panose="030F0702030302020204" pitchFamily="66" charset="0"/>
              </a:rPr>
              <a:t>α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l-GR" sz="1400" dirty="0">
                <a:latin typeface="Comic Sans MS" panose="030F0702030302020204" pitchFamily="66" charset="0"/>
              </a:rPr>
              <a:t>β</a:t>
            </a:r>
            <a:r>
              <a:rPr lang="en-US" sz="1400" dirty="0">
                <a:latin typeface="Comic Sans MS" panose="030F0702030302020204" pitchFamily="66" charset="0"/>
              </a:rPr>
              <a:t>, you can use the formula below: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(you might notice the </a:t>
            </a:r>
            <a:r>
              <a:rPr lang="en-US" sz="1400" baseline="30000" dirty="0">
                <a:latin typeface="Comic Sans MS" panose="030F0702030302020204" pitchFamily="66" charset="0"/>
              </a:rPr>
              <a:t>1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  <a:r>
              <a:rPr lang="en-US" sz="1400" dirty="0">
                <a:latin typeface="Comic Sans MS" panose="030F0702030302020204" pitchFamily="66" charset="0"/>
              </a:rPr>
              <a:t>r</a:t>
            </a:r>
            <a:r>
              <a:rPr lang="en-US" sz="1400" baseline="30000" dirty="0">
                <a:latin typeface="Comic Sans MS" panose="030F0702030302020204" pitchFamily="66" charset="0"/>
              </a:rPr>
              <a:t>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being familiar as the formula for the area of a sector)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4495800"/>
                <a:ext cx="1856534" cy="6580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49580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t="14892" r="3542" b="6699"/>
          <a:stretch/>
        </p:blipFill>
        <p:spPr bwMode="auto">
          <a:xfrm>
            <a:off x="3886200" y="1676400"/>
            <a:ext cx="4916112" cy="337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458917" y="3374573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0, 2</a:t>
            </a:r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6875" y="1199409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5453" y="3184567"/>
            <a:ext cx="228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latin typeface="Comic Sans MS" panose="030F0702030302020204" pitchFamily="66" charset="0"/>
              </a:rPr>
              <a:t>π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9269" y="5009408"/>
            <a:ext cx="44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anose="030F0702030302020204" pitchFamily="66" charset="0"/>
              </a:rPr>
              <a:t>3</a:t>
            </a:r>
            <a:r>
              <a:rPr lang="el-GR" sz="1200" b="1" u="sng" dirty="0"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latin typeface="Comic Sans MS" panose="030F0702030302020204" pitchFamily="66" charset="0"/>
              </a:rPr>
              <a:t> 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234770" y="4385954"/>
                <a:ext cx="1431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770" y="4385954"/>
                <a:ext cx="143180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8610600" y="2057400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6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1400" y="1371600"/>
            <a:ext cx="3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u="sng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3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318250" y="2327275"/>
            <a:ext cx="1396445" cy="1022350"/>
          </a:xfrm>
          <a:custGeom>
            <a:avLst/>
            <a:gdLst>
              <a:gd name="connsiteX0" fmla="*/ 0 w 1335908"/>
              <a:gd name="connsiteY0" fmla="*/ 989184 h 989184"/>
              <a:gd name="connsiteX1" fmla="*/ 717243 w 1335908"/>
              <a:gd name="connsiteY1" fmla="*/ 0 h 989184"/>
              <a:gd name="connsiteX2" fmla="*/ 792027 w 1335908"/>
              <a:gd name="connsiteY2" fmla="*/ 20396 h 989184"/>
              <a:gd name="connsiteX3" fmla="*/ 863411 w 1335908"/>
              <a:gd name="connsiteY3" fmla="*/ 40791 h 989184"/>
              <a:gd name="connsiteX4" fmla="*/ 927997 w 1335908"/>
              <a:gd name="connsiteY4" fmla="*/ 64586 h 989184"/>
              <a:gd name="connsiteX5" fmla="*/ 992583 w 1335908"/>
              <a:gd name="connsiteY5" fmla="*/ 98579 h 989184"/>
              <a:gd name="connsiteX6" fmla="*/ 1060568 w 1335908"/>
              <a:gd name="connsiteY6" fmla="*/ 129172 h 989184"/>
              <a:gd name="connsiteX7" fmla="*/ 1111557 w 1335908"/>
              <a:gd name="connsiteY7" fmla="*/ 163165 h 989184"/>
              <a:gd name="connsiteX8" fmla="*/ 1176143 w 1335908"/>
              <a:gd name="connsiteY8" fmla="*/ 214153 h 989184"/>
              <a:gd name="connsiteX9" fmla="*/ 1240729 w 1335908"/>
              <a:gd name="connsiteY9" fmla="*/ 268541 h 989184"/>
              <a:gd name="connsiteX10" fmla="*/ 1295117 w 1335908"/>
              <a:gd name="connsiteY10" fmla="*/ 322930 h 989184"/>
              <a:gd name="connsiteX11" fmla="*/ 1335908 w 1335908"/>
              <a:gd name="connsiteY11" fmla="*/ 370519 h 989184"/>
              <a:gd name="connsiteX12" fmla="*/ 0 w 1335908"/>
              <a:gd name="connsiteY12" fmla="*/ 989184 h 989184"/>
              <a:gd name="connsiteX0" fmla="*/ 0 w 1335908"/>
              <a:gd name="connsiteY0" fmla="*/ 989184 h 989184"/>
              <a:gd name="connsiteX1" fmla="*/ 717243 w 1335908"/>
              <a:gd name="connsiteY1" fmla="*/ 0 h 989184"/>
              <a:gd name="connsiteX2" fmla="*/ 792027 w 1335908"/>
              <a:gd name="connsiteY2" fmla="*/ 20396 h 989184"/>
              <a:gd name="connsiteX3" fmla="*/ 863411 w 1335908"/>
              <a:gd name="connsiteY3" fmla="*/ 40791 h 989184"/>
              <a:gd name="connsiteX4" fmla="*/ 927997 w 1335908"/>
              <a:gd name="connsiteY4" fmla="*/ 64586 h 989184"/>
              <a:gd name="connsiteX5" fmla="*/ 995982 w 1335908"/>
              <a:gd name="connsiteY5" fmla="*/ 95180 h 989184"/>
              <a:gd name="connsiteX6" fmla="*/ 1060568 w 1335908"/>
              <a:gd name="connsiteY6" fmla="*/ 129172 h 989184"/>
              <a:gd name="connsiteX7" fmla="*/ 1111557 w 1335908"/>
              <a:gd name="connsiteY7" fmla="*/ 163165 h 989184"/>
              <a:gd name="connsiteX8" fmla="*/ 1176143 w 1335908"/>
              <a:gd name="connsiteY8" fmla="*/ 214153 h 989184"/>
              <a:gd name="connsiteX9" fmla="*/ 1240729 w 1335908"/>
              <a:gd name="connsiteY9" fmla="*/ 268541 h 989184"/>
              <a:gd name="connsiteX10" fmla="*/ 1295117 w 1335908"/>
              <a:gd name="connsiteY10" fmla="*/ 322930 h 989184"/>
              <a:gd name="connsiteX11" fmla="*/ 1335908 w 1335908"/>
              <a:gd name="connsiteY11" fmla="*/ 370519 h 989184"/>
              <a:gd name="connsiteX12" fmla="*/ 0 w 1335908"/>
              <a:gd name="connsiteY12" fmla="*/ 989184 h 989184"/>
              <a:gd name="connsiteX0" fmla="*/ 0 w 1335908"/>
              <a:gd name="connsiteY0" fmla="*/ 989184 h 989184"/>
              <a:gd name="connsiteX1" fmla="*/ 717243 w 1335908"/>
              <a:gd name="connsiteY1" fmla="*/ 0 h 989184"/>
              <a:gd name="connsiteX2" fmla="*/ 792027 w 1335908"/>
              <a:gd name="connsiteY2" fmla="*/ 20396 h 989184"/>
              <a:gd name="connsiteX3" fmla="*/ 863411 w 1335908"/>
              <a:gd name="connsiteY3" fmla="*/ 40791 h 989184"/>
              <a:gd name="connsiteX4" fmla="*/ 927997 w 1335908"/>
              <a:gd name="connsiteY4" fmla="*/ 64586 h 989184"/>
              <a:gd name="connsiteX5" fmla="*/ 995982 w 1335908"/>
              <a:gd name="connsiteY5" fmla="*/ 95180 h 989184"/>
              <a:gd name="connsiteX6" fmla="*/ 1060568 w 1335908"/>
              <a:gd name="connsiteY6" fmla="*/ 129172 h 989184"/>
              <a:gd name="connsiteX7" fmla="*/ 1111557 w 1335908"/>
              <a:gd name="connsiteY7" fmla="*/ 163165 h 989184"/>
              <a:gd name="connsiteX8" fmla="*/ 1186341 w 1335908"/>
              <a:gd name="connsiteY8" fmla="*/ 207355 h 989184"/>
              <a:gd name="connsiteX9" fmla="*/ 1240729 w 1335908"/>
              <a:gd name="connsiteY9" fmla="*/ 268541 h 989184"/>
              <a:gd name="connsiteX10" fmla="*/ 1295117 w 1335908"/>
              <a:gd name="connsiteY10" fmla="*/ 322930 h 989184"/>
              <a:gd name="connsiteX11" fmla="*/ 1335908 w 1335908"/>
              <a:gd name="connsiteY11" fmla="*/ 370519 h 989184"/>
              <a:gd name="connsiteX12" fmla="*/ 0 w 1335908"/>
              <a:gd name="connsiteY12" fmla="*/ 989184 h 989184"/>
              <a:gd name="connsiteX0" fmla="*/ 0 w 1335908"/>
              <a:gd name="connsiteY0" fmla="*/ 989184 h 989184"/>
              <a:gd name="connsiteX1" fmla="*/ 717243 w 1335908"/>
              <a:gd name="connsiteY1" fmla="*/ 0 h 989184"/>
              <a:gd name="connsiteX2" fmla="*/ 792027 w 1335908"/>
              <a:gd name="connsiteY2" fmla="*/ 20396 h 989184"/>
              <a:gd name="connsiteX3" fmla="*/ 863411 w 1335908"/>
              <a:gd name="connsiteY3" fmla="*/ 40791 h 989184"/>
              <a:gd name="connsiteX4" fmla="*/ 927997 w 1335908"/>
              <a:gd name="connsiteY4" fmla="*/ 64586 h 989184"/>
              <a:gd name="connsiteX5" fmla="*/ 995982 w 1335908"/>
              <a:gd name="connsiteY5" fmla="*/ 95180 h 989184"/>
              <a:gd name="connsiteX6" fmla="*/ 1060568 w 1335908"/>
              <a:gd name="connsiteY6" fmla="*/ 129172 h 989184"/>
              <a:gd name="connsiteX7" fmla="*/ 1111557 w 1335908"/>
              <a:gd name="connsiteY7" fmla="*/ 163165 h 989184"/>
              <a:gd name="connsiteX8" fmla="*/ 1186341 w 1335908"/>
              <a:gd name="connsiteY8" fmla="*/ 207355 h 989184"/>
              <a:gd name="connsiteX9" fmla="*/ 1254326 w 1335908"/>
              <a:gd name="connsiteY9" fmla="*/ 275339 h 989184"/>
              <a:gd name="connsiteX10" fmla="*/ 1295117 w 1335908"/>
              <a:gd name="connsiteY10" fmla="*/ 322930 h 989184"/>
              <a:gd name="connsiteX11" fmla="*/ 1335908 w 1335908"/>
              <a:gd name="connsiteY11" fmla="*/ 370519 h 989184"/>
              <a:gd name="connsiteX12" fmla="*/ 0 w 1335908"/>
              <a:gd name="connsiteY12" fmla="*/ 989184 h 989184"/>
              <a:gd name="connsiteX0" fmla="*/ 0 w 1335908"/>
              <a:gd name="connsiteY0" fmla="*/ 989184 h 989184"/>
              <a:gd name="connsiteX1" fmla="*/ 717243 w 1335908"/>
              <a:gd name="connsiteY1" fmla="*/ 0 h 989184"/>
              <a:gd name="connsiteX2" fmla="*/ 792027 w 1335908"/>
              <a:gd name="connsiteY2" fmla="*/ 20396 h 989184"/>
              <a:gd name="connsiteX3" fmla="*/ 863411 w 1335908"/>
              <a:gd name="connsiteY3" fmla="*/ 40791 h 989184"/>
              <a:gd name="connsiteX4" fmla="*/ 927997 w 1335908"/>
              <a:gd name="connsiteY4" fmla="*/ 64586 h 989184"/>
              <a:gd name="connsiteX5" fmla="*/ 995982 w 1335908"/>
              <a:gd name="connsiteY5" fmla="*/ 95180 h 989184"/>
              <a:gd name="connsiteX6" fmla="*/ 1060568 w 1335908"/>
              <a:gd name="connsiteY6" fmla="*/ 129172 h 989184"/>
              <a:gd name="connsiteX7" fmla="*/ 1111557 w 1335908"/>
              <a:gd name="connsiteY7" fmla="*/ 159766 h 989184"/>
              <a:gd name="connsiteX8" fmla="*/ 1186341 w 1335908"/>
              <a:gd name="connsiteY8" fmla="*/ 207355 h 989184"/>
              <a:gd name="connsiteX9" fmla="*/ 1254326 w 1335908"/>
              <a:gd name="connsiteY9" fmla="*/ 275339 h 989184"/>
              <a:gd name="connsiteX10" fmla="*/ 1295117 w 1335908"/>
              <a:gd name="connsiteY10" fmla="*/ 322930 h 989184"/>
              <a:gd name="connsiteX11" fmla="*/ 1335908 w 1335908"/>
              <a:gd name="connsiteY11" fmla="*/ 370519 h 989184"/>
              <a:gd name="connsiteX12" fmla="*/ 0 w 1335908"/>
              <a:gd name="connsiteY12" fmla="*/ 989184 h 989184"/>
              <a:gd name="connsiteX0" fmla="*/ 0 w 1335908"/>
              <a:gd name="connsiteY0" fmla="*/ 992583 h 992583"/>
              <a:gd name="connsiteX1" fmla="*/ 710444 w 1335908"/>
              <a:gd name="connsiteY1" fmla="*/ 0 h 992583"/>
              <a:gd name="connsiteX2" fmla="*/ 792027 w 1335908"/>
              <a:gd name="connsiteY2" fmla="*/ 23795 h 992583"/>
              <a:gd name="connsiteX3" fmla="*/ 863411 w 1335908"/>
              <a:gd name="connsiteY3" fmla="*/ 44190 h 992583"/>
              <a:gd name="connsiteX4" fmla="*/ 927997 w 1335908"/>
              <a:gd name="connsiteY4" fmla="*/ 67985 h 992583"/>
              <a:gd name="connsiteX5" fmla="*/ 995982 w 1335908"/>
              <a:gd name="connsiteY5" fmla="*/ 98579 h 992583"/>
              <a:gd name="connsiteX6" fmla="*/ 1060568 w 1335908"/>
              <a:gd name="connsiteY6" fmla="*/ 132571 h 992583"/>
              <a:gd name="connsiteX7" fmla="*/ 1111557 w 1335908"/>
              <a:gd name="connsiteY7" fmla="*/ 163165 h 992583"/>
              <a:gd name="connsiteX8" fmla="*/ 1186341 w 1335908"/>
              <a:gd name="connsiteY8" fmla="*/ 210754 h 992583"/>
              <a:gd name="connsiteX9" fmla="*/ 1254326 w 1335908"/>
              <a:gd name="connsiteY9" fmla="*/ 278738 h 992583"/>
              <a:gd name="connsiteX10" fmla="*/ 1295117 w 1335908"/>
              <a:gd name="connsiteY10" fmla="*/ 326329 h 992583"/>
              <a:gd name="connsiteX11" fmla="*/ 1335908 w 1335908"/>
              <a:gd name="connsiteY11" fmla="*/ 373918 h 992583"/>
              <a:gd name="connsiteX12" fmla="*/ 0 w 1335908"/>
              <a:gd name="connsiteY12" fmla="*/ 992583 h 992583"/>
              <a:gd name="connsiteX0" fmla="*/ 0 w 1335908"/>
              <a:gd name="connsiteY0" fmla="*/ 992583 h 992583"/>
              <a:gd name="connsiteX1" fmla="*/ 710444 w 1335908"/>
              <a:gd name="connsiteY1" fmla="*/ 0 h 992583"/>
              <a:gd name="connsiteX2" fmla="*/ 792027 w 1335908"/>
              <a:gd name="connsiteY2" fmla="*/ 23795 h 992583"/>
              <a:gd name="connsiteX3" fmla="*/ 863411 w 1335908"/>
              <a:gd name="connsiteY3" fmla="*/ 44190 h 992583"/>
              <a:gd name="connsiteX4" fmla="*/ 927997 w 1335908"/>
              <a:gd name="connsiteY4" fmla="*/ 67985 h 992583"/>
              <a:gd name="connsiteX5" fmla="*/ 995982 w 1335908"/>
              <a:gd name="connsiteY5" fmla="*/ 98579 h 992583"/>
              <a:gd name="connsiteX6" fmla="*/ 1060568 w 1335908"/>
              <a:gd name="connsiteY6" fmla="*/ 132571 h 992583"/>
              <a:gd name="connsiteX7" fmla="*/ 1111557 w 1335908"/>
              <a:gd name="connsiteY7" fmla="*/ 163165 h 992583"/>
              <a:gd name="connsiteX8" fmla="*/ 1186341 w 1335908"/>
              <a:gd name="connsiteY8" fmla="*/ 210754 h 992583"/>
              <a:gd name="connsiteX9" fmla="*/ 1254326 w 1335908"/>
              <a:gd name="connsiteY9" fmla="*/ 278738 h 992583"/>
              <a:gd name="connsiteX10" fmla="*/ 1301916 w 1335908"/>
              <a:gd name="connsiteY10" fmla="*/ 326329 h 992583"/>
              <a:gd name="connsiteX11" fmla="*/ 1335908 w 1335908"/>
              <a:gd name="connsiteY11" fmla="*/ 373918 h 992583"/>
              <a:gd name="connsiteX12" fmla="*/ 0 w 1335908"/>
              <a:gd name="connsiteY12" fmla="*/ 992583 h 992583"/>
              <a:gd name="connsiteX0" fmla="*/ 0 w 1335908"/>
              <a:gd name="connsiteY0" fmla="*/ 992583 h 992583"/>
              <a:gd name="connsiteX1" fmla="*/ 710444 w 1335908"/>
              <a:gd name="connsiteY1" fmla="*/ 0 h 992583"/>
              <a:gd name="connsiteX2" fmla="*/ 792027 w 1335908"/>
              <a:gd name="connsiteY2" fmla="*/ 23795 h 992583"/>
              <a:gd name="connsiteX3" fmla="*/ 863411 w 1335908"/>
              <a:gd name="connsiteY3" fmla="*/ 44190 h 992583"/>
              <a:gd name="connsiteX4" fmla="*/ 927997 w 1335908"/>
              <a:gd name="connsiteY4" fmla="*/ 67985 h 992583"/>
              <a:gd name="connsiteX5" fmla="*/ 995982 w 1335908"/>
              <a:gd name="connsiteY5" fmla="*/ 98579 h 992583"/>
              <a:gd name="connsiteX6" fmla="*/ 1060568 w 1335908"/>
              <a:gd name="connsiteY6" fmla="*/ 132571 h 992583"/>
              <a:gd name="connsiteX7" fmla="*/ 1111557 w 1335908"/>
              <a:gd name="connsiteY7" fmla="*/ 163165 h 992583"/>
              <a:gd name="connsiteX8" fmla="*/ 1186341 w 1335908"/>
              <a:gd name="connsiteY8" fmla="*/ 210754 h 992583"/>
              <a:gd name="connsiteX9" fmla="*/ 1244129 w 1335908"/>
              <a:gd name="connsiteY9" fmla="*/ 265141 h 992583"/>
              <a:gd name="connsiteX10" fmla="*/ 1301916 w 1335908"/>
              <a:gd name="connsiteY10" fmla="*/ 326329 h 992583"/>
              <a:gd name="connsiteX11" fmla="*/ 1335908 w 1335908"/>
              <a:gd name="connsiteY11" fmla="*/ 373918 h 992583"/>
              <a:gd name="connsiteX12" fmla="*/ 0 w 1335908"/>
              <a:gd name="connsiteY12" fmla="*/ 992583 h 992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35908" h="992583">
                <a:moveTo>
                  <a:pt x="0" y="992583"/>
                </a:moveTo>
                <a:lnTo>
                  <a:pt x="710444" y="0"/>
                </a:lnTo>
                <a:lnTo>
                  <a:pt x="792027" y="23795"/>
                </a:lnTo>
                <a:lnTo>
                  <a:pt x="863411" y="44190"/>
                </a:lnTo>
                <a:lnTo>
                  <a:pt x="927997" y="67985"/>
                </a:lnTo>
                <a:lnTo>
                  <a:pt x="995982" y="98579"/>
                </a:lnTo>
                <a:lnTo>
                  <a:pt x="1060568" y="132571"/>
                </a:lnTo>
                <a:lnTo>
                  <a:pt x="1111557" y="163165"/>
                </a:lnTo>
                <a:lnTo>
                  <a:pt x="1186341" y="210754"/>
                </a:lnTo>
                <a:lnTo>
                  <a:pt x="1244129" y="265141"/>
                </a:lnTo>
                <a:lnTo>
                  <a:pt x="1301916" y="326329"/>
                </a:lnTo>
                <a:lnTo>
                  <a:pt x="1335908" y="373918"/>
                </a:lnTo>
                <a:lnTo>
                  <a:pt x="0" y="992583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324600" y="2286000"/>
            <a:ext cx="2286000" cy="10668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324600" y="1752600"/>
            <a:ext cx="1143000" cy="16002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784619" y="5486400"/>
            <a:ext cx="5328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for the example above, we would calculate the shaded area by doing: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57800" y="5715000"/>
                <a:ext cx="2186945" cy="787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715000"/>
                <a:ext cx="2186945" cy="787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1886197" y="4956958"/>
            <a:ext cx="180110" cy="1969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931719" y="4551217"/>
            <a:ext cx="180110" cy="1969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2036618" y="4702629"/>
            <a:ext cx="290946" cy="249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5870368" y="5757553"/>
            <a:ext cx="174172" cy="2988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797137" y="6159334"/>
            <a:ext cx="174172" cy="2988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008914" y="5955474"/>
            <a:ext cx="1045029" cy="2988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0E3B5B12-5B6E-4F45-BC44-7E1ABDAD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E3427D-AD73-4AC2-8055-28EE0684B74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  <p:bldP spid="31" grpId="0"/>
      <p:bldP spid="37" grpId="0"/>
      <p:bldP spid="38" grpId="0"/>
      <p:bldP spid="43" grpId="0" animBg="1"/>
      <p:bldP spid="44" grpId="0"/>
      <p:bldP spid="45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enclosed by the cardioid with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the graph (you won’t always be asked to do this, but you should do as it helps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visualise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the question…)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t="14892" r="3542" b="6699"/>
          <a:stretch/>
        </p:blipFill>
        <p:spPr bwMode="auto">
          <a:xfrm>
            <a:off x="5715000" y="1510145"/>
            <a:ext cx="3026410" cy="2076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409961" y="2602676"/>
            <a:ext cx="5677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mic Sans MS" panose="030F0702030302020204" pitchFamily="66" charset="0"/>
              </a:rPr>
              <a:t>0, 2</a:t>
            </a:r>
            <a:r>
              <a:rPr lang="el-GR" sz="1100" b="1" dirty="0">
                <a:latin typeface="Comic Sans MS" panose="030F0702030302020204" pitchFamily="66" charset="0"/>
              </a:rPr>
              <a:t>π</a:t>
            </a:r>
            <a:endParaRPr lang="en-GB" sz="11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31899" y="1128157"/>
            <a:ext cx="321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u="sng" dirty="0">
                <a:latin typeface="Comic Sans MS" panose="030F0702030302020204" pitchFamily="66" charset="0"/>
              </a:rPr>
              <a:t>π</a:t>
            </a:r>
            <a:r>
              <a:rPr lang="en-US" sz="1100" b="1" dirty="0">
                <a:latin typeface="Comic Sans MS" panose="030F0702030302020204" pitchFamily="66" charset="0"/>
              </a:rPr>
              <a:t> 2</a:t>
            </a:r>
            <a:endParaRPr lang="en-GB" sz="1100" b="1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9879" y="2567050"/>
            <a:ext cx="228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 dirty="0">
                <a:latin typeface="Comic Sans MS" panose="030F0702030302020204" pitchFamily="66" charset="0"/>
              </a:rPr>
              <a:t>π</a:t>
            </a:r>
            <a:endParaRPr lang="en-GB" sz="1100" b="1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06168" y="3536867"/>
            <a:ext cx="4423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u="sng" dirty="0">
                <a:latin typeface="Comic Sans MS" panose="030F0702030302020204" pitchFamily="66" charset="0"/>
              </a:rPr>
              <a:t>3</a:t>
            </a:r>
            <a:r>
              <a:rPr lang="el-GR" sz="1100" b="1" u="sng" dirty="0">
                <a:latin typeface="Comic Sans MS" panose="030F0702030302020204" pitchFamily="66" charset="0"/>
              </a:rPr>
              <a:t>π</a:t>
            </a:r>
            <a:r>
              <a:rPr lang="en-US" sz="1100" b="1" dirty="0">
                <a:latin typeface="Comic Sans MS" panose="030F0702030302020204" pitchFamily="66" charset="0"/>
              </a:rPr>
              <a:t> 2</a:t>
            </a:r>
            <a:endParaRPr lang="en-GB" sz="11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8219" y="1805049"/>
            <a:ext cx="21256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are going to find the area enclosed by the curve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As the curve has reflective symmetry, we can find the area above the x-axis, then double it…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9260" y="2425535"/>
            <a:ext cx="321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22376" y="2404753"/>
            <a:ext cx="321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0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57800" y="4114800"/>
            <a:ext cx="1911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for this question: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248400" y="44958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495800"/>
                <a:ext cx="67140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934200" y="4495800"/>
                <a:ext cx="683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495800"/>
                <a:ext cx="683264" cy="307777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48200" y="4495800"/>
                <a:ext cx="14822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495800"/>
                <a:ext cx="1482265" cy="307777"/>
              </a:xfrm>
              <a:prstGeom prst="rect">
                <a:avLst/>
              </a:prstGeom>
              <a:blipFill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038600" y="49530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now substitute these into the formula for the area, given earlier: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57800" y="5562600"/>
                <a:ext cx="1856534" cy="6580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562600"/>
                <a:ext cx="1856534" cy="6580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eform 21"/>
          <p:cNvSpPr/>
          <p:nvPr/>
        </p:nvSpPr>
        <p:spPr>
          <a:xfrm>
            <a:off x="7111245" y="1910381"/>
            <a:ext cx="1094560" cy="645860"/>
          </a:xfrm>
          <a:custGeom>
            <a:avLst/>
            <a:gdLst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13597 w 1094560"/>
              <a:gd name="connsiteY4" fmla="*/ 319531 h 632262"/>
              <a:gd name="connsiteX5" fmla="*/ 81582 w 1094560"/>
              <a:gd name="connsiteY5" fmla="*/ 180161 h 632262"/>
              <a:gd name="connsiteX6" fmla="*/ 210754 w 1094560"/>
              <a:gd name="connsiteY6" fmla="*/ 71385 h 632262"/>
              <a:gd name="connsiteX7" fmla="*/ 319530 w 1094560"/>
              <a:gd name="connsiteY7" fmla="*/ 23795 h 632262"/>
              <a:gd name="connsiteX8" fmla="*/ 445302 w 1094560"/>
              <a:gd name="connsiteY8" fmla="*/ 0 h 632262"/>
              <a:gd name="connsiteX9" fmla="*/ 557478 w 1094560"/>
              <a:gd name="connsiteY9" fmla="*/ 3400 h 632262"/>
              <a:gd name="connsiteX10" fmla="*/ 673052 w 1094560"/>
              <a:gd name="connsiteY10" fmla="*/ 30594 h 632262"/>
              <a:gd name="connsiteX11" fmla="*/ 775030 w 1094560"/>
              <a:gd name="connsiteY11" fmla="*/ 78183 h 632262"/>
              <a:gd name="connsiteX12" fmla="*/ 894004 w 1094560"/>
              <a:gd name="connsiteY12" fmla="*/ 166564 h 632262"/>
              <a:gd name="connsiteX13" fmla="*/ 989183 w 1094560"/>
              <a:gd name="connsiteY13" fmla="*/ 282139 h 632262"/>
              <a:gd name="connsiteX14" fmla="*/ 1067366 w 1094560"/>
              <a:gd name="connsiteY14" fmla="*/ 445303 h 632262"/>
              <a:gd name="connsiteX15" fmla="*/ 1087762 w 1094560"/>
              <a:gd name="connsiteY15" fmla="*/ 560878 h 632262"/>
              <a:gd name="connsiteX16" fmla="*/ 1094560 w 1094560"/>
              <a:gd name="connsiteY16" fmla="*/ 632262 h 632262"/>
              <a:gd name="connsiteX17" fmla="*/ 108776 w 1094560"/>
              <a:gd name="connsiteY17" fmla="*/ 625464 h 632262"/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13597 w 1094560"/>
              <a:gd name="connsiteY4" fmla="*/ 319531 h 632262"/>
              <a:gd name="connsiteX5" fmla="*/ 81582 w 1094560"/>
              <a:gd name="connsiteY5" fmla="*/ 180161 h 632262"/>
              <a:gd name="connsiteX6" fmla="*/ 210754 w 1094560"/>
              <a:gd name="connsiteY6" fmla="*/ 71385 h 632262"/>
              <a:gd name="connsiteX7" fmla="*/ 319530 w 1094560"/>
              <a:gd name="connsiteY7" fmla="*/ 23795 h 632262"/>
              <a:gd name="connsiteX8" fmla="*/ 445302 w 1094560"/>
              <a:gd name="connsiteY8" fmla="*/ 0 h 632262"/>
              <a:gd name="connsiteX9" fmla="*/ 557478 w 1094560"/>
              <a:gd name="connsiteY9" fmla="*/ 3400 h 632262"/>
              <a:gd name="connsiteX10" fmla="*/ 673052 w 1094560"/>
              <a:gd name="connsiteY10" fmla="*/ 30594 h 632262"/>
              <a:gd name="connsiteX11" fmla="*/ 775030 w 1094560"/>
              <a:gd name="connsiteY11" fmla="*/ 78183 h 632262"/>
              <a:gd name="connsiteX12" fmla="*/ 894004 w 1094560"/>
              <a:gd name="connsiteY12" fmla="*/ 166564 h 632262"/>
              <a:gd name="connsiteX13" fmla="*/ 989183 w 1094560"/>
              <a:gd name="connsiteY13" fmla="*/ 282139 h 632262"/>
              <a:gd name="connsiteX14" fmla="*/ 1029974 w 1094560"/>
              <a:gd name="connsiteY14" fmla="*/ 346725 h 632262"/>
              <a:gd name="connsiteX15" fmla="*/ 1067366 w 1094560"/>
              <a:gd name="connsiteY15" fmla="*/ 445303 h 632262"/>
              <a:gd name="connsiteX16" fmla="*/ 1087762 w 1094560"/>
              <a:gd name="connsiteY16" fmla="*/ 560878 h 632262"/>
              <a:gd name="connsiteX17" fmla="*/ 1094560 w 1094560"/>
              <a:gd name="connsiteY17" fmla="*/ 632262 h 632262"/>
              <a:gd name="connsiteX18" fmla="*/ 108776 w 1094560"/>
              <a:gd name="connsiteY18" fmla="*/ 625464 h 632262"/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13597 w 1094560"/>
              <a:gd name="connsiteY4" fmla="*/ 319531 h 632262"/>
              <a:gd name="connsiteX5" fmla="*/ 81582 w 1094560"/>
              <a:gd name="connsiteY5" fmla="*/ 180161 h 632262"/>
              <a:gd name="connsiteX6" fmla="*/ 210754 w 1094560"/>
              <a:gd name="connsiteY6" fmla="*/ 71385 h 632262"/>
              <a:gd name="connsiteX7" fmla="*/ 319530 w 1094560"/>
              <a:gd name="connsiteY7" fmla="*/ 23795 h 632262"/>
              <a:gd name="connsiteX8" fmla="*/ 445302 w 1094560"/>
              <a:gd name="connsiteY8" fmla="*/ 0 h 632262"/>
              <a:gd name="connsiteX9" fmla="*/ 557478 w 1094560"/>
              <a:gd name="connsiteY9" fmla="*/ 3400 h 632262"/>
              <a:gd name="connsiteX10" fmla="*/ 673052 w 1094560"/>
              <a:gd name="connsiteY10" fmla="*/ 30594 h 632262"/>
              <a:gd name="connsiteX11" fmla="*/ 775030 w 1094560"/>
              <a:gd name="connsiteY11" fmla="*/ 78183 h 632262"/>
              <a:gd name="connsiteX12" fmla="*/ 894004 w 1094560"/>
              <a:gd name="connsiteY12" fmla="*/ 166564 h 632262"/>
              <a:gd name="connsiteX13" fmla="*/ 938194 w 1094560"/>
              <a:gd name="connsiteY13" fmla="*/ 214154 h 632262"/>
              <a:gd name="connsiteX14" fmla="*/ 989183 w 1094560"/>
              <a:gd name="connsiteY14" fmla="*/ 282139 h 632262"/>
              <a:gd name="connsiteX15" fmla="*/ 1029974 w 1094560"/>
              <a:gd name="connsiteY15" fmla="*/ 346725 h 632262"/>
              <a:gd name="connsiteX16" fmla="*/ 1067366 w 1094560"/>
              <a:gd name="connsiteY16" fmla="*/ 445303 h 632262"/>
              <a:gd name="connsiteX17" fmla="*/ 1087762 w 1094560"/>
              <a:gd name="connsiteY17" fmla="*/ 560878 h 632262"/>
              <a:gd name="connsiteX18" fmla="*/ 1094560 w 1094560"/>
              <a:gd name="connsiteY18" fmla="*/ 632262 h 632262"/>
              <a:gd name="connsiteX19" fmla="*/ 108776 w 1094560"/>
              <a:gd name="connsiteY19" fmla="*/ 625464 h 632262"/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13597 w 1094560"/>
              <a:gd name="connsiteY4" fmla="*/ 319531 h 632262"/>
              <a:gd name="connsiteX5" fmla="*/ 81582 w 1094560"/>
              <a:gd name="connsiteY5" fmla="*/ 180161 h 632262"/>
              <a:gd name="connsiteX6" fmla="*/ 210754 w 1094560"/>
              <a:gd name="connsiteY6" fmla="*/ 71385 h 632262"/>
              <a:gd name="connsiteX7" fmla="*/ 319530 w 1094560"/>
              <a:gd name="connsiteY7" fmla="*/ 23795 h 632262"/>
              <a:gd name="connsiteX8" fmla="*/ 445302 w 1094560"/>
              <a:gd name="connsiteY8" fmla="*/ 0 h 632262"/>
              <a:gd name="connsiteX9" fmla="*/ 557478 w 1094560"/>
              <a:gd name="connsiteY9" fmla="*/ 3400 h 632262"/>
              <a:gd name="connsiteX10" fmla="*/ 673052 w 1094560"/>
              <a:gd name="connsiteY10" fmla="*/ 30594 h 632262"/>
              <a:gd name="connsiteX11" fmla="*/ 775030 w 1094560"/>
              <a:gd name="connsiteY11" fmla="*/ 78183 h 632262"/>
              <a:gd name="connsiteX12" fmla="*/ 843015 w 1094560"/>
              <a:gd name="connsiteY12" fmla="*/ 115575 h 632262"/>
              <a:gd name="connsiteX13" fmla="*/ 894004 w 1094560"/>
              <a:gd name="connsiteY13" fmla="*/ 166564 h 632262"/>
              <a:gd name="connsiteX14" fmla="*/ 938194 w 1094560"/>
              <a:gd name="connsiteY14" fmla="*/ 214154 h 632262"/>
              <a:gd name="connsiteX15" fmla="*/ 989183 w 1094560"/>
              <a:gd name="connsiteY15" fmla="*/ 282139 h 632262"/>
              <a:gd name="connsiteX16" fmla="*/ 1029974 w 1094560"/>
              <a:gd name="connsiteY16" fmla="*/ 346725 h 632262"/>
              <a:gd name="connsiteX17" fmla="*/ 1067366 w 1094560"/>
              <a:gd name="connsiteY17" fmla="*/ 445303 h 632262"/>
              <a:gd name="connsiteX18" fmla="*/ 1087762 w 1094560"/>
              <a:gd name="connsiteY18" fmla="*/ 560878 h 632262"/>
              <a:gd name="connsiteX19" fmla="*/ 1094560 w 1094560"/>
              <a:gd name="connsiteY19" fmla="*/ 632262 h 632262"/>
              <a:gd name="connsiteX20" fmla="*/ 108776 w 1094560"/>
              <a:gd name="connsiteY20" fmla="*/ 625464 h 632262"/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13597 w 1094560"/>
              <a:gd name="connsiteY4" fmla="*/ 319531 h 632262"/>
              <a:gd name="connsiteX5" fmla="*/ 81582 w 1094560"/>
              <a:gd name="connsiteY5" fmla="*/ 180161 h 632262"/>
              <a:gd name="connsiteX6" fmla="*/ 142768 w 1094560"/>
              <a:gd name="connsiteY6" fmla="*/ 115575 h 632262"/>
              <a:gd name="connsiteX7" fmla="*/ 210754 w 1094560"/>
              <a:gd name="connsiteY7" fmla="*/ 71385 h 632262"/>
              <a:gd name="connsiteX8" fmla="*/ 319530 w 1094560"/>
              <a:gd name="connsiteY8" fmla="*/ 23795 h 632262"/>
              <a:gd name="connsiteX9" fmla="*/ 445302 w 1094560"/>
              <a:gd name="connsiteY9" fmla="*/ 0 h 632262"/>
              <a:gd name="connsiteX10" fmla="*/ 557478 w 1094560"/>
              <a:gd name="connsiteY10" fmla="*/ 3400 h 632262"/>
              <a:gd name="connsiteX11" fmla="*/ 673052 w 1094560"/>
              <a:gd name="connsiteY11" fmla="*/ 30594 h 632262"/>
              <a:gd name="connsiteX12" fmla="*/ 775030 w 1094560"/>
              <a:gd name="connsiteY12" fmla="*/ 78183 h 632262"/>
              <a:gd name="connsiteX13" fmla="*/ 843015 w 1094560"/>
              <a:gd name="connsiteY13" fmla="*/ 115575 h 632262"/>
              <a:gd name="connsiteX14" fmla="*/ 894004 w 1094560"/>
              <a:gd name="connsiteY14" fmla="*/ 166564 h 632262"/>
              <a:gd name="connsiteX15" fmla="*/ 938194 w 1094560"/>
              <a:gd name="connsiteY15" fmla="*/ 214154 h 632262"/>
              <a:gd name="connsiteX16" fmla="*/ 989183 w 1094560"/>
              <a:gd name="connsiteY16" fmla="*/ 282139 h 632262"/>
              <a:gd name="connsiteX17" fmla="*/ 1029974 w 1094560"/>
              <a:gd name="connsiteY17" fmla="*/ 346725 h 632262"/>
              <a:gd name="connsiteX18" fmla="*/ 1067366 w 1094560"/>
              <a:gd name="connsiteY18" fmla="*/ 445303 h 632262"/>
              <a:gd name="connsiteX19" fmla="*/ 1087762 w 1094560"/>
              <a:gd name="connsiteY19" fmla="*/ 560878 h 632262"/>
              <a:gd name="connsiteX20" fmla="*/ 1094560 w 1094560"/>
              <a:gd name="connsiteY20" fmla="*/ 632262 h 632262"/>
              <a:gd name="connsiteX21" fmla="*/ 108776 w 1094560"/>
              <a:gd name="connsiteY21" fmla="*/ 625464 h 632262"/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13597 w 1094560"/>
              <a:gd name="connsiteY4" fmla="*/ 319531 h 632262"/>
              <a:gd name="connsiteX5" fmla="*/ 40791 w 1094560"/>
              <a:gd name="connsiteY5" fmla="*/ 248146 h 632262"/>
              <a:gd name="connsiteX6" fmla="*/ 81582 w 1094560"/>
              <a:gd name="connsiteY6" fmla="*/ 180161 h 632262"/>
              <a:gd name="connsiteX7" fmla="*/ 142768 w 1094560"/>
              <a:gd name="connsiteY7" fmla="*/ 115575 h 632262"/>
              <a:gd name="connsiteX8" fmla="*/ 210754 w 1094560"/>
              <a:gd name="connsiteY8" fmla="*/ 71385 h 632262"/>
              <a:gd name="connsiteX9" fmla="*/ 319530 w 1094560"/>
              <a:gd name="connsiteY9" fmla="*/ 23795 h 632262"/>
              <a:gd name="connsiteX10" fmla="*/ 445302 w 1094560"/>
              <a:gd name="connsiteY10" fmla="*/ 0 h 632262"/>
              <a:gd name="connsiteX11" fmla="*/ 557478 w 1094560"/>
              <a:gd name="connsiteY11" fmla="*/ 3400 h 632262"/>
              <a:gd name="connsiteX12" fmla="*/ 673052 w 1094560"/>
              <a:gd name="connsiteY12" fmla="*/ 30594 h 632262"/>
              <a:gd name="connsiteX13" fmla="*/ 775030 w 1094560"/>
              <a:gd name="connsiteY13" fmla="*/ 78183 h 632262"/>
              <a:gd name="connsiteX14" fmla="*/ 843015 w 1094560"/>
              <a:gd name="connsiteY14" fmla="*/ 115575 h 632262"/>
              <a:gd name="connsiteX15" fmla="*/ 894004 w 1094560"/>
              <a:gd name="connsiteY15" fmla="*/ 166564 h 632262"/>
              <a:gd name="connsiteX16" fmla="*/ 938194 w 1094560"/>
              <a:gd name="connsiteY16" fmla="*/ 214154 h 632262"/>
              <a:gd name="connsiteX17" fmla="*/ 989183 w 1094560"/>
              <a:gd name="connsiteY17" fmla="*/ 282139 h 632262"/>
              <a:gd name="connsiteX18" fmla="*/ 1029974 w 1094560"/>
              <a:gd name="connsiteY18" fmla="*/ 346725 h 632262"/>
              <a:gd name="connsiteX19" fmla="*/ 1067366 w 1094560"/>
              <a:gd name="connsiteY19" fmla="*/ 445303 h 632262"/>
              <a:gd name="connsiteX20" fmla="*/ 1087762 w 1094560"/>
              <a:gd name="connsiteY20" fmla="*/ 560878 h 632262"/>
              <a:gd name="connsiteX21" fmla="*/ 1094560 w 1094560"/>
              <a:gd name="connsiteY21" fmla="*/ 632262 h 632262"/>
              <a:gd name="connsiteX22" fmla="*/ 108776 w 1094560"/>
              <a:gd name="connsiteY22" fmla="*/ 625464 h 632262"/>
              <a:gd name="connsiteX0" fmla="*/ 108776 w 1094560"/>
              <a:gd name="connsiteY0" fmla="*/ 625464 h 632262"/>
              <a:gd name="connsiteX1" fmla="*/ 57787 w 1094560"/>
              <a:gd name="connsiteY1" fmla="*/ 588072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0 w 1094560"/>
              <a:gd name="connsiteY4" fmla="*/ 373919 h 632262"/>
              <a:gd name="connsiteX5" fmla="*/ 13597 w 1094560"/>
              <a:gd name="connsiteY5" fmla="*/ 319531 h 632262"/>
              <a:gd name="connsiteX6" fmla="*/ 40791 w 1094560"/>
              <a:gd name="connsiteY6" fmla="*/ 248146 h 632262"/>
              <a:gd name="connsiteX7" fmla="*/ 81582 w 1094560"/>
              <a:gd name="connsiteY7" fmla="*/ 180161 h 632262"/>
              <a:gd name="connsiteX8" fmla="*/ 142768 w 1094560"/>
              <a:gd name="connsiteY8" fmla="*/ 115575 h 632262"/>
              <a:gd name="connsiteX9" fmla="*/ 210754 w 1094560"/>
              <a:gd name="connsiteY9" fmla="*/ 71385 h 632262"/>
              <a:gd name="connsiteX10" fmla="*/ 319530 w 1094560"/>
              <a:gd name="connsiteY10" fmla="*/ 23795 h 632262"/>
              <a:gd name="connsiteX11" fmla="*/ 445302 w 1094560"/>
              <a:gd name="connsiteY11" fmla="*/ 0 h 632262"/>
              <a:gd name="connsiteX12" fmla="*/ 557478 w 1094560"/>
              <a:gd name="connsiteY12" fmla="*/ 3400 h 632262"/>
              <a:gd name="connsiteX13" fmla="*/ 673052 w 1094560"/>
              <a:gd name="connsiteY13" fmla="*/ 30594 h 632262"/>
              <a:gd name="connsiteX14" fmla="*/ 775030 w 1094560"/>
              <a:gd name="connsiteY14" fmla="*/ 78183 h 632262"/>
              <a:gd name="connsiteX15" fmla="*/ 843015 w 1094560"/>
              <a:gd name="connsiteY15" fmla="*/ 115575 h 632262"/>
              <a:gd name="connsiteX16" fmla="*/ 894004 w 1094560"/>
              <a:gd name="connsiteY16" fmla="*/ 166564 h 632262"/>
              <a:gd name="connsiteX17" fmla="*/ 938194 w 1094560"/>
              <a:gd name="connsiteY17" fmla="*/ 214154 h 632262"/>
              <a:gd name="connsiteX18" fmla="*/ 989183 w 1094560"/>
              <a:gd name="connsiteY18" fmla="*/ 282139 h 632262"/>
              <a:gd name="connsiteX19" fmla="*/ 1029974 w 1094560"/>
              <a:gd name="connsiteY19" fmla="*/ 346725 h 632262"/>
              <a:gd name="connsiteX20" fmla="*/ 1067366 w 1094560"/>
              <a:gd name="connsiteY20" fmla="*/ 445303 h 632262"/>
              <a:gd name="connsiteX21" fmla="*/ 1087762 w 1094560"/>
              <a:gd name="connsiteY21" fmla="*/ 560878 h 632262"/>
              <a:gd name="connsiteX22" fmla="*/ 1094560 w 1094560"/>
              <a:gd name="connsiteY22" fmla="*/ 632262 h 632262"/>
              <a:gd name="connsiteX23" fmla="*/ 108776 w 1094560"/>
              <a:gd name="connsiteY23" fmla="*/ 625464 h 632262"/>
              <a:gd name="connsiteX0" fmla="*/ 108776 w 1094560"/>
              <a:gd name="connsiteY0" fmla="*/ 625464 h 632262"/>
              <a:gd name="connsiteX1" fmla="*/ 44190 w 1094560"/>
              <a:gd name="connsiteY1" fmla="*/ 571076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0 w 1094560"/>
              <a:gd name="connsiteY4" fmla="*/ 373919 h 632262"/>
              <a:gd name="connsiteX5" fmla="*/ 13597 w 1094560"/>
              <a:gd name="connsiteY5" fmla="*/ 319531 h 632262"/>
              <a:gd name="connsiteX6" fmla="*/ 40791 w 1094560"/>
              <a:gd name="connsiteY6" fmla="*/ 248146 h 632262"/>
              <a:gd name="connsiteX7" fmla="*/ 81582 w 1094560"/>
              <a:gd name="connsiteY7" fmla="*/ 180161 h 632262"/>
              <a:gd name="connsiteX8" fmla="*/ 142768 w 1094560"/>
              <a:gd name="connsiteY8" fmla="*/ 115575 h 632262"/>
              <a:gd name="connsiteX9" fmla="*/ 210754 w 1094560"/>
              <a:gd name="connsiteY9" fmla="*/ 71385 h 632262"/>
              <a:gd name="connsiteX10" fmla="*/ 319530 w 1094560"/>
              <a:gd name="connsiteY10" fmla="*/ 23795 h 632262"/>
              <a:gd name="connsiteX11" fmla="*/ 445302 w 1094560"/>
              <a:gd name="connsiteY11" fmla="*/ 0 h 632262"/>
              <a:gd name="connsiteX12" fmla="*/ 557478 w 1094560"/>
              <a:gd name="connsiteY12" fmla="*/ 3400 h 632262"/>
              <a:gd name="connsiteX13" fmla="*/ 673052 w 1094560"/>
              <a:gd name="connsiteY13" fmla="*/ 30594 h 632262"/>
              <a:gd name="connsiteX14" fmla="*/ 775030 w 1094560"/>
              <a:gd name="connsiteY14" fmla="*/ 78183 h 632262"/>
              <a:gd name="connsiteX15" fmla="*/ 843015 w 1094560"/>
              <a:gd name="connsiteY15" fmla="*/ 115575 h 632262"/>
              <a:gd name="connsiteX16" fmla="*/ 894004 w 1094560"/>
              <a:gd name="connsiteY16" fmla="*/ 166564 h 632262"/>
              <a:gd name="connsiteX17" fmla="*/ 938194 w 1094560"/>
              <a:gd name="connsiteY17" fmla="*/ 214154 h 632262"/>
              <a:gd name="connsiteX18" fmla="*/ 989183 w 1094560"/>
              <a:gd name="connsiteY18" fmla="*/ 282139 h 632262"/>
              <a:gd name="connsiteX19" fmla="*/ 1029974 w 1094560"/>
              <a:gd name="connsiteY19" fmla="*/ 346725 h 632262"/>
              <a:gd name="connsiteX20" fmla="*/ 1067366 w 1094560"/>
              <a:gd name="connsiteY20" fmla="*/ 445303 h 632262"/>
              <a:gd name="connsiteX21" fmla="*/ 1087762 w 1094560"/>
              <a:gd name="connsiteY21" fmla="*/ 560878 h 632262"/>
              <a:gd name="connsiteX22" fmla="*/ 1094560 w 1094560"/>
              <a:gd name="connsiteY22" fmla="*/ 632262 h 632262"/>
              <a:gd name="connsiteX23" fmla="*/ 108776 w 1094560"/>
              <a:gd name="connsiteY23" fmla="*/ 625464 h 632262"/>
              <a:gd name="connsiteX0" fmla="*/ 108776 w 1094560"/>
              <a:gd name="connsiteY0" fmla="*/ 625464 h 632262"/>
              <a:gd name="connsiteX1" fmla="*/ 44190 w 1094560"/>
              <a:gd name="connsiteY1" fmla="*/ 571076 h 632262"/>
              <a:gd name="connsiteX2" fmla="*/ 10197 w 1094560"/>
              <a:gd name="connsiteY2" fmla="*/ 509889 h 632262"/>
              <a:gd name="connsiteX3" fmla="*/ 0 w 1094560"/>
              <a:gd name="connsiteY3" fmla="*/ 421508 h 632262"/>
              <a:gd name="connsiteX4" fmla="*/ 0 w 1094560"/>
              <a:gd name="connsiteY4" fmla="*/ 373919 h 632262"/>
              <a:gd name="connsiteX5" fmla="*/ 13597 w 1094560"/>
              <a:gd name="connsiteY5" fmla="*/ 319531 h 632262"/>
              <a:gd name="connsiteX6" fmla="*/ 40791 w 1094560"/>
              <a:gd name="connsiteY6" fmla="*/ 248146 h 632262"/>
              <a:gd name="connsiteX7" fmla="*/ 81582 w 1094560"/>
              <a:gd name="connsiteY7" fmla="*/ 180161 h 632262"/>
              <a:gd name="connsiteX8" fmla="*/ 142768 w 1094560"/>
              <a:gd name="connsiteY8" fmla="*/ 115575 h 632262"/>
              <a:gd name="connsiteX9" fmla="*/ 210754 w 1094560"/>
              <a:gd name="connsiteY9" fmla="*/ 71385 h 632262"/>
              <a:gd name="connsiteX10" fmla="*/ 319530 w 1094560"/>
              <a:gd name="connsiteY10" fmla="*/ 23795 h 632262"/>
              <a:gd name="connsiteX11" fmla="*/ 445302 w 1094560"/>
              <a:gd name="connsiteY11" fmla="*/ 0 h 632262"/>
              <a:gd name="connsiteX12" fmla="*/ 557478 w 1094560"/>
              <a:gd name="connsiteY12" fmla="*/ 3400 h 632262"/>
              <a:gd name="connsiteX13" fmla="*/ 673052 w 1094560"/>
              <a:gd name="connsiteY13" fmla="*/ 30594 h 632262"/>
              <a:gd name="connsiteX14" fmla="*/ 775030 w 1094560"/>
              <a:gd name="connsiteY14" fmla="*/ 78183 h 632262"/>
              <a:gd name="connsiteX15" fmla="*/ 843015 w 1094560"/>
              <a:gd name="connsiteY15" fmla="*/ 115575 h 632262"/>
              <a:gd name="connsiteX16" fmla="*/ 894004 w 1094560"/>
              <a:gd name="connsiteY16" fmla="*/ 166564 h 632262"/>
              <a:gd name="connsiteX17" fmla="*/ 938194 w 1094560"/>
              <a:gd name="connsiteY17" fmla="*/ 214154 h 632262"/>
              <a:gd name="connsiteX18" fmla="*/ 989183 w 1094560"/>
              <a:gd name="connsiteY18" fmla="*/ 282139 h 632262"/>
              <a:gd name="connsiteX19" fmla="*/ 1029974 w 1094560"/>
              <a:gd name="connsiteY19" fmla="*/ 346725 h 632262"/>
              <a:gd name="connsiteX20" fmla="*/ 1067366 w 1094560"/>
              <a:gd name="connsiteY20" fmla="*/ 445303 h 632262"/>
              <a:gd name="connsiteX21" fmla="*/ 1087762 w 1094560"/>
              <a:gd name="connsiteY21" fmla="*/ 560878 h 632262"/>
              <a:gd name="connsiteX22" fmla="*/ 1094560 w 1094560"/>
              <a:gd name="connsiteY22" fmla="*/ 632262 h 632262"/>
              <a:gd name="connsiteX23" fmla="*/ 108776 w 1094560"/>
              <a:gd name="connsiteY23" fmla="*/ 625464 h 632262"/>
              <a:gd name="connsiteX0" fmla="*/ 108776 w 1094560"/>
              <a:gd name="connsiteY0" fmla="*/ 635662 h 635662"/>
              <a:gd name="connsiteX1" fmla="*/ 44190 w 1094560"/>
              <a:gd name="connsiteY1" fmla="*/ 571076 h 635662"/>
              <a:gd name="connsiteX2" fmla="*/ 10197 w 1094560"/>
              <a:gd name="connsiteY2" fmla="*/ 509889 h 635662"/>
              <a:gd name="connsiteX3" fmla="*/ 0 w 1094560"/>
              <a:gd name="connsiteY3" fmla="*/ 421508 h 635662"/>
              <a:gd name="connsiteX4" fmla="*/ 0 w 1094560"/>
              <a:gd name="connsiteY4" fmla="*/ 373919 h 635662"/>
              <a:gd name="connsiteX5" fmla="*/ 13597 w 1094560"/>
              <a:gd name="connsiteY5" fmla="*/ 319531 h 635662"/>
              <a:gd name="connsiteX6" fmla="*/ 40791 w 1094560"/>
              <a:gd name="connsiteY6" fmla="*/ 248146 h 635662"/>
              <a:gd name="connsiteX7" fmla="*/ 81582 w 1094560"/>
              <a:gd name="connsiteY7" fmla="*/ 180161 h 635662"/>
              <a:gd name="connsiteX8" fmla="*/ 142768 w 1094560"/>
              <a:gd name="connsiteY8" fmla="*/ 115575 h 635662"/>
              <a:gd name="connsiteX9" fmla="*/ 210754 w 1094560"/>
              <a:gd name="connsiteY9" fmla="*/ 71385 h 635662"/>
              <a:gd name="connsiteX10" fmla="*/ 319530 w 1094560"/>
              <a:gd name="connsiteY10" fmla="*/ 23795 h 635662"/>
              <a:gd name="connsiteX11" fmla="*/ 445302 w 1094560"/>
              <a:gd name="connsiteY11" fmla="*/ 0 h 635662"/>
              <a:gd name="connsiteX12" fmla="*/ 557478 w 1094560"/>
              <a:gd name="connsiteY12" fmla="*/ 3400 h 635662"/>
              <a:gd name="connsiteX13" fmla="*/ 673052 w 1094560"/>
              <a:gd name="connsiteY13" fmla="*/ 30594 h 635662"/>
              <a:gd name="connsiteX14" fmla="*/ 775030 w 1094560"/>
              <a:gd name="connsiteY14" fmla="*/ 78183 h 635662"/>
              <a:gd name="connsiteX15" fmla="*/ 843015 w 1094560"/>
              <a:gd name="connsiteY15" fmla="*/ 115575 h 635662"/>
              <a:gd name="connsiteX16" fmla="*/ 894004 w 1094560"/>
              <a:gd name="connsiteY16" fmla="*/ 166564 h 635662"/>
              <a:gd name="connsiteX17" fmla="*/ 938194 w 1094560"/>
              <a:gd name="connsiteY17" fmla="*/ 214154 h 635662"/>
              <a:gd name="connsiteX18" fmla="*/ 989183 w 1094560"/>
              <a:gd name="connsiteY18" fmla="*/ 282139 h 635662"/>
              <a:gd name="connsiteX19" fmla="*/ 1029974 w 1094560"/>
              <a:gd name="connsiteY19" fmla="*/ 346725 h 635662"/>
              <a:gd name="connsiteX20" fmla="*/ 1067366 w 1094560"/>
              <a:gd name="connsiteY20" fmla="*/ 445303 h 635662"/>
              <a:gd name="connsiteX21" fmla="*/ 1087762 w 1094560"/>
              <a:gd name="connsiteY21" fmla="*/ 560878 h 635662"/>
              <a:gd name="connsiteX22" fmla="*/ 1094560 w 1094560"/>
              <a:gd name="connsiteY22" fmla="*/ 632262 h 635662"/>
              <a:gd name="connsiteX23" fmla="*/ 108776 w 1094560"/>
              <a:gd name="connsiteY23" fmla="*/ 635662 h 635662"/>
              <a:gd name="connsiteX0" fmla="*/ 108776 w 1094560"/>
              <a:gd name="connsiteY0" fmla="*/ 635662 h 642460"/>
              <a:gd name="connsiteX1" fmla="*/ 44190 w 1094560"/>
              <a:gd name="connsiteY1" fmla="*/ 571076 h 642460"/>
              <a:gd name="connsiteX2" fmla="*/ 10197 w 1094560"/>
              <a:gd name="connsiteY2" fmla="*/ 509889 h 642460"/>
              <a:gd name="connsiteX3" fmla="*/ 0 w 1094560"/>
              <a:gd name="connsiteY3" fmla="*/ 421508 h 642460"/>
              <a:gd name="connsiteX4" fmla="*/ 0 w 1094560"/>
              <a:gd name="connsiteY4" fmla="*/ 373919 h 642460"/>
              <a:gd name="connsiteX5" fmla="*/ 13597 w 1094560"/>
              <a:gd name="connsiteY5" fmla="*/ 319531 h 642460"/>
              <a:gd name="connsiteX6" fmla="*/ 40791 w 1094560"/>
              <a:gd name="connsiteY6" fmla="*/ 248146 h 642460"/>
              <a:gd name="connsiteX7" fmla="*/ 81582 w 1094560"/>
              <a:gd name="connsiteY7" fmla="*/ 180161 h 642460"/>
              <a:gd name="connsiteX8" fmla="*/ 142768 w 1094560"/>
              <a:gd name="connsiteY8" fmla="*/ 115575 h 642460"/>
              <a:gd name="connsiteX9" fmla="*/ 210754 w 1094560"/>
              <a:gd name="connsiteY9" fmla="*/ 71385 h 642460"/>
              <a:gd name="connsiteX10" fmla="*/ 319530 w 1094560"/>
              <a:gd name="connsiteY10" fmla="*/ 23795 h 642460"/>
              <a:gd name="connsiteX11" fmla="*/ 445302 w 1094560"/>
              <a:gd name="connsiteY11" fmla="*/ 0 h 642460"/>
              <a:gd name="connsiteX12" fmla="*/ 557478 w 1094560"/>
              <a:gd name="connsiteY12" fmla="*/ 3400 h 642460"/>
              <a:gd name="connsiteX13" fmla="*/ 673052 w 1094560"/>
              <a:gd name="connsiteY13" fmla="*/ 30594 h 642460"/>
              <a:gd name="connsiteX14" fmla="*/ 775030 w 1094560"/>
              <a:gd name="connsiteY14" fmla="*/ 78183 h 642460"/>
              <a:gd name="connsiteX15" fmla="*/ 843015 w 1094560"/>
              <a:gd name="connsiteY15" fmla="*/ 115575 h 642460"/>
              <a:gd name="connsiteX16" fmla="*/ 894004 w 1094560"/>
              <a:gd name="connsiteY16" fmla="*/ 166564 h 642460"/>
              <a:gd name="connsiteX17" fmla="*/ 938194 w 1094560"/>
              <a:gd name="connsiteY17" fmla="*/ 214154 h 642460"/>
              <a:gd name="connsiteX18" fmla="*/ 989183 w 1094560"/>
              <a:gd name="connsiteY18" fmla="*/ 282139 h 642460"/>
              <a:gd name="connsiteX19" fmla="*/ 1029974 w 1094560"/>
              <a:gd name="connsiteY19" fmla="*/ 346725 h 642460"/>
              <a:gd name="connsiteX20" fmla="*/ 1067366 w 1094560"/>
              <a:gd name="connsiteY20" fmla="*/ 445303 h 642460"/>
              <a:gd name="connsiteX21" fmla="*/ 1087762 w 1094560"/>
              <a:gd name="connsiteY21" fmla="*/ 560878 h 642460"/>
              <a:gd name="connsiteX22" fmla="*/ 1094560 w 1094560"/>
              <a:gd name="connsiteY22" fmla="*/ 642460 h 642460"/>
              <a:gd name="connsiteX23" fmla="*/ 108776 w 1094560"/>
              <a:gd name="connsiteY23" fmla="*/ 635662 h 642460"/>
              <a:gd name="connsiteX0" fmla="*/ 108776 w 1094560"/>
              <a:gd name="connsiteY0" fmla="*/ 645860 h 652658"/>
              <a:gd name="connsiteX1" fmla="*/ 44190 w 1094560"/>
              <a:gd name="connsiteY1" fmla="*/ 581274 h 652658"/>
              <a:gd name="connsiteX2" fmla="*/ 10197 w 1094560"/>
              <a:gd name="connsiteY2" fmla="*/ 520087 h 652658"/>
              <a:gd name="connsiteX3" fmla="*/ 0 w 1094560"/>
              <a:gd name="connsiteY3" fmla="*/ 431706 h 652658"/>
              <a:gd name="connsiteX4" fmla="*/ 0 w 1094560"/>
              <a:gd name="connsiteY4" fmla="*/ 384117 h 652658"/>
              <a:gd name="connsiteX5" fmla="*/ 13597 w 1094560"/>
              <a:gd name="connsiteY5" fmla="*/ 329729 h 652658"/>
              <a:gd name="connsiteX6" fmla="*/ 40791 w 1094560"/>
              <a:gd name="connsiteY6" fmla="*/ 258344 h 652658"/>
              <a:gd name="connsiteX7" fmla="*/ 81582 w 1094560"/>
              <a:gd name="connsiteY7" fmla="*/ 190359 h 652658"/>
              <a:gd name="connsiteX8" fmla="*/ 142768 w 1094560"/>
              <a:gd name="connsiteY8" fmla="*/ 125773 h 652658"/>
              <a:gd name="connsiteX9" fmla="*/ 210754 w 1094560"/>
              <a:gd name="connsiteY9" fmla="*/ 81583 h 652658"/>
              <a:gd name="connsiteX10" fmla="*/ 319530 w 1094560"/>
              <a:gd name="connsiteY10" fmla="*/ 33993 h 652658"/>
              <a:gd name="connsiteX11" fmla="*/ 441903 w 1094560"/>
              <a:gd name="connsiteY11" fmla="*/ 0 h 652658"/>
              <a:gd name="connsiteX12" fmla="*/ 557478 w 1094560"/>
              <a:gd name="connsiteY12" fmla="*/ 13598 h 652658"/>
              <a:gd name="connsiteX13" fmla="*/ 673052 w 1094560"/>
              <a:gd name="connsiteY13" fmla="*/ 40792 h 652658"/>
              <a:gd name="connsiteX14" fmla="*/ 775030 w 1094560"/>
              <a:gd name="connsiteY14" fmla="*/ 88381 h 652658"/>
              <a:gd name="connsiteX15" fmla="*/ 843015 w 1094560"/>
              <a:gd name="connsiteY15" fmla="*/ 125773 h 652658"/>
              <a:gd name="connsiteX16" fmla="*/ 894004 w 1094560"/>
              <a:gd name="connsiteY16" fmla="*/ 176762 h 652658"/>
              <a:gd name="connsiteX17" fmla="*/ 938194 w 1094560"/>
              <a:gd name="connsiteY17" fmla="*/ 224352 h 652658"/>
              <a:gd name="connsiteX18" fmla="*/ 989183 w 1094560"/>
              <a:gd name="connsiteY18" fmla="*/ 292337 h 652658"/>
              <a:gd name="connsiteX19" fmla="*/ 1029974 w 1094560"/>
              <a:gd name="connsiteY19" fmla="*/ 356923 h 652658"/>
              <a:gd name="connsiteX20" fmla="*/ 1067366 w 1094560"/>
              <a:gd name="connsiteY20" fmla="*/ 455501 h 652658"/>
              <a:gd name="connsiteX21" fmla="*/ 1087762 w 1094560"/>
              <a:gd name="connsiteY21" fmla="*/ 571076 h 652658"/>
              <a:gd name="connsiteX22" fmla="*/ 1094560 w 1094560"/>
              <a:gd name="connsiteY22" fmla="*/ 652658 h 652658"/>
              <a:gd name="connsiteX23" fmla="*/ 108776 w 1094560"/>
              <a:gd name="connsiteY23" fmla="*/ 645860 h 652658"/>
              <a:gd name="connsiteX0" fmla="*/ 108776 w 1094560"/>
              <a:gd name="connsiteY0" fmla="*/ 645860 h 652658"/>
              <a:gd name="connsiteX1" fmla="*/ 44190 w 1094560"/>
              <a:gd name="connsiteY1" fmla="*/ 581274 h 652658"/>
              <a:gd name="connsiteX2" fmla="*/ 10197 w 1094560"/>
              <a:gd name="connsiteY2" fmla="*/ 520087 h 652658"/>
              <a:gd name="connsiteX3" fmla="*/ 0 w 1094560"/>
              <a:gd name="connsiteY3" fmla="*/ 431706 h 652658"/>
              <a:gd name="connsiteX4" fmla="*/ 0 w 1094560"/>
              <a:gd name="connsiteY4" fmla="*/ 384117 h 652658"/>
              <a:gd name="connsiteX5" fmla="*/ 13597 w 1094560"/>
              <a:gd name="connsiteY5" fmla="*/ 329729 h 652658"/>
              <a:gd name="connsiteX6" fmla="*/ 40791 w 1094560"/>
              <a:gd name="connsiteY6" fmla="*/ 258344 h 652658"/>
              <a:gd name="connsiteX7" fmla="*/ 81582 w 1094560"/>
              <a:gd name="connsiteY7" fmla="*/ 190359 h 652658"/>
              <a:gd name="connsiteX8" fmla="*/ 142768 w 1094560"/>
              <a:gd name="connsiteY8" fmla="*/ 125773 h 652658"/>
              <a:gd name="connsiteX9" fmla="*/ 210754 w 1094560"/>
              <a:gd name="connsiteY9" fmla="*/ 81583 h 652658"/>
              <a:gd name="connsiteX10" fmla="*/ 319530 w 1094560"/>
              <a:gd name="connsiteY10" fmla="*/ 33993 h 652658"/>
              <a:gd name="connsiteX11" fmla="*/ 441903 w 1094560"/>
              <a:gd name="connsiteY11" fmla="*/ 0 h 652658"/>
              <a:gd name="connsiteX12" fmla="*/ 591470 w 1094560"/>
              <a:gd name="connsiteY12" fmla="*/ 13598 h 652658"/>
              <a:gd name="connsiteX13" fmla="*/ 673052 w 1094560"/>
              <a:gd name="connsiteY13" fmla="*/ 40792 h 652658"/>
              <a:gd name="connsiteX14" fmla="*/ 775030 w 1094560"/>
              <a:gd name="connsiteY14" fmla="*/ 88381 h 652658"/>
              <a:gd name="connsiteX15" fmla="*/ 843015 w 1094560"/>
              <a:gd name="connsiteY15" fmla="*/ 125773 h 652658"/>
              <a:gd name="connsiteX16" fmla="*/ 894004 w 1094560"/>
              <a:gd name="connsiteY16" fmla="*/ 176762 h 652658"/>
              <a:gd name="connsiteX17" fmla="*/ 938194 w 1094560"/>
              <a:gd name="connsiteY17" fmla="*/ 224352 h 652658"/>
              <a:gd name="connsiteX18" fmla="*/ 989183 w 1094560"/>
              <a:gd name="connsiteY18" fmla="*/ 292337 h 652658"/>
              <a:gd name="connsiteX19" fmla="*/ 1029974 w 1094560"/>
              <a:gd name="connsiteY19" fmla="*/ 356923 h 652658"/>
              <a:gd name="connsiteX20" fmla="*/ 1067366 w 1094560"/>
              <a:gd name="connsiteY20" fmla="*/ 455501 h 652658"/>
              <a:gd name="connsiteX21" fmla="*/ 1087762 w 1094560"/>
              <a:gd name="connsiteY21" fmla="*/ 571076 h 652658"/>
              <a:gd name="connsiteX22" fmla="*/ 1094560 w 1094560"/>
              <a:gd name="connsiteY22" fmla="*/ 652658 h 652658"/>
              <a:gd name="connsiteX23" fmla="*/ 108776 w 1094560"/>
              <a:gd name="connsiteY23" fmla="*/ 645860 h 652658"/>
              <a:gd name="connsiteX0" fmla="*/ 108776 w 1094560"/>
              <a:gd name="connsiteY0" fmla="*/ 645860 h 652658"/>
              <a:gd name="connsiteX1" fmla="*/ 44190 w 1094560"/>
              <a:gd name="connsiteY1" fmla="*/ 581274 h 652658"/>
              <a:gd name="connsiteX2" fmla="*/ 10197 w 1094560"/>
              <a:gd name="connsiteY2" fmla="*/ 520087 h 652658"/>
              <a:gd name="connsiteX3" fmla="*/ 0 w 1094560"/>
              <a:gd name="connsiteY3" fmla="*/ 431706 h 652658"/>
              <a:gd name="connsiteX4" fmla="*/ 0 w 1094560"/>
              <a:gd name="connsiteY4" fmla="*/ 384117 h 652658"/>
              <a:gd name="connsiteX5" fmla="*/ 13597 w 1094560"/>
              <a:gd name="connsiteY5" fmla="*/ 329729 h 652658"/>
              <a:gd name="connsiteX6" fmla="*/ 40791 w 1094560"/>
              <a:gd name="connsiteY6" fmla="*/ 258344 h 652658"/>
              <a:gd name="connsiteX7" fmla="*/ 81582 w 1094560"/>
              <a:gd name="connsiteY7" fmla="*/ 190359 h 652658"/>
              <a:gd name="connsiteX8" fmla="*/ 142768 w 1094560"/>
              <a:gd name="connsiteY8" fmla="*/ 125773 h 652658"/>
              <a:gd name="connsiteX9" fmla="*/ 210754 w 1094560"/>
              <a:gd name="connsiteY9" fmla="*/ 81583 h 652658"/>
              <a:gd name="connsiteX10" fmla="*/ 319530 w 1094560"/>
              <a:gd name="connsiteY10" fmla="*/ 33993 h 652658"/>
              <a:gd name="connsiteX11" fmla="*/ 441903 w 1094560"/>
              <a:gd name="connsiteY11" fmla="*/ 0 h 652658"/>
              <a:gd name="connsiteX12" fmla="*/ 591470 w 1094560"/>
              <a:gd name="connsiteY12" fmla="*/ 13598 h 652658"/>
              <a:gd name="connsiteX13" fmla="*/ 690048 w 1094560"/>
              <a:gd name="connsiteY13" fmla="*/ 37393 h 652658"/>
              <a:gd name="connsiteX14" fmla="*/ 775030 w 1094560"/>
              <a:gd name="connsiteY14" fmla="*/ 88381 h 652658"/>
              <a:gd name="connsiteX15" fmla="*/ 843015 w 1094560"/>
              <a:gd name="connsiteY15" fmla="*/ 125773 h 652658"/>
              <a:gd name="connsiteX16" fmla="*/ 894004 w 1094560"/>
              <a:gd name="connsiteY16" fmla="*/ 176762 h 652658"/>
              <a:gd name="connsiteX17" fmla="*/ 938194 w 1094560"/>
              <a:gd name="connsiteY17" fmla="*/ 224352 h 652658"/>
              <a:gd name="connsiteX18" fmla="*/ 989183 w 1094560"/>
              <a:gd name="connsiteY18" fmla="*/ 292337 h 652658"/>
              <a:gd name="connsiteX19" fmla="*/ 1029974 w 1094560"/>
              <a:gd name="connsiteY19" fmla="*/ 356923 h 652658"/>
              <a:gd name="connsiteX20" fmla="*/ 1067366 w 1094560"/>
              <a:gd name="connsiteY20" fmla="*/ 455501 h 652658"/>
              <a:gd name="connsiteX21" fmla="*/ 1087762 w 1094560"/>
              <a:gd name="connsiteY21" fmla="*/ 571076 h 652658"/>
              <a:gd name="connsiteX22" fmla="*/ 1094560 w 1094560"/>
              <a:gd name="connsiteY22" fmla="*/ 652658 h 652658"/>
              <a:gd name="connsiteX23" fmla="*/ 108776 w 1094560"/>
              <a:gd name="connsiteY23" fmla="*/ 645860 h 652658"/>
              <a:gd name="connsiteX0" fmla="*/ 108776 w 1094560"/>
              <a:gd name="connsiteY0" fmla="*/ 645860 h 652658"/>
              <a:gd name="connsiteX1" fmla="*/ 44190 w 1094560"/>
              <a:gd name="connsiteY1" fmla="*/ 581274 h 652658"/>
              <a:gd name="connsiteX2" fmla="*/ 10197 w 1094560"/>
              <a:gd name="connsiteY2" fmla="*/ 520087 h 652658"/>
              <a:gd name="connsiteX3" fmla="*/ 0 w 1094560"/>
              <a:gd name="connsiteY3" fmla="*/ 431706 h 652658"/>
              <a:gd name="connsiteX4" fmla="*/ 0 w 1094560"/>
              <a:gd name="connsiteY4" fmla="*/ 384117 h 652658"/>
              <a:gd name="connsiteX5" fmla="*/ 13597 w 1094560"/>
              <a:gd name="connsiteY5" fmla="*/ 329729 h 652658"/>
              <a:gd name="connsiteX6" fmla="*/ 40791 w 1094560"/>
              <a:gd name="connsiteY6" fmla="*/ 258344 h 652658"/>
              <a:gd name="connsiteX7" fmla="*/ 81582 w 1094560"/>
              <a:gd name="connsiteY7" fmla="*/ 190359 h 652658"/>
              <a:gd name="connsiteX8" fmla="*/ 142768 w 1094560"/>
              <a:gd name="connsiteY8" fmla="*/ 125773 h 652658"/>
              <a:gd name="connsiteX9" fmla="*/ 210754 w 1094560"/>
              <a:gd name="connsiteY9" fmla="*/ 81583 h 652658"/>
              <a:gd name="connsiteX10" fmla="*/ 319530 w 1094560"/>
              <a:gd name="connsiteY10" fmla="*/ 33993 h 652658"/>
              <a:gd name="connsiteX11" fmla="*/ 441903 w 1094560"/>
              <a:gd name="connsiteY11" fmla="*/ 0 h 652658"/>
              <a:gd name="connsiteX12" fmla="*/ 591470 w 1094560"/>
              <a:gd name="connsiteY12" fmla="*/ 13598 h 652658"/>
              <a:gd name="connsiteX13" fmla="*/ 690048 w 1094560"/>
              <a:gd name="connsiteY13" fmla="*/ 37393 h 652658"/>
              <a:gd name="connsiteX14" fmla="*/ 781828 w 1094560"/>
              <a:gd name="connsiteY14" fmla="*/ 81582 h 652658"/>
              <a:gd name="connsiteX15" fmla="*/ 843015 w 1094560"/>
              <a:gd name="connsiteY15" fmla="*/ 125773 h 652658"/>
              <a:gd name="connsiteX16" fmla="*/ 894004 w 1094560"/>
              <a:gd name="connsiteY16" fmla="*/ 176762 h 652658"/>
              <a:gd name="connsiteX17" fmla="*/ 938194 w 1094560"/>
              <a:gd name="connsiteY17" fmla="*/ 224352 h 652658"/>
              <a:gd name="connsiteX18" fmla="*/ 989183 w 1094560"/>
              <a:gd name="connsiteY18" fmla="*/ 292337 h 652658"/>
              <a:gd name="connsiteX19" fmla="*/ 1029974 w 1094560"/>
              <a:gd name="connsiteY19" fmla="*/ 356923 h 652658"/>
              <a:gd name="connsiteX20" fmla="*/ 1067366 w 1094560"/>
              <a:gd name="connsiteY20" fmla="*/ 455501 h 652658"/>
              <a:gd name="connsiteX21" fmla="*/ 1087762 w 1094560"/>
              <a:gd name="connsiteY21" fmla="*/ 571076 h 652658"/>
              <a:gd name="connsiteX22" fmla="*/ 1094560 w 1094560"/>
              <a:gd name="connsiteY22" fmla="*/ 652658 h 652658"/>
              <a:gd name="connsiteX23" fmla="*/ 108776 w 1094560"/>
              <a:gd name="connsiteY23" fmla="*/ 645860 h 652658"/>
              <a:gd name="connsiteX0" fmla="*/ 108776 w 1094560"/>
              <a:gd name="connsiteY0" fmla="*/ 639062 h 645860"/>
              <a:gd name="connsiteX1" fmla="*/ 44190 w 1094560"/>
              <a:gd name="connsiteY1" fmla="*/ 574476 h 645860"/>
              <a:gd name="connsiteX2" fmla="*/ 10197 w 1094560"/>
              <a:gd name="connsiteY2" fmla="*/ 513289 h 645860"/>
              <a:gd name="connsiteX3" fmla="*/ 0 w 1094560"/>
              <a:gd name="connsiteY3" fmla="*/ 424908 h 645860"/>
              <a:gd name="connsiteX4" fmla="*/ 0 w 1094560"/>
              <a:gd name="connsiteY4" fmla="*/ 377319 h 645860"/>
              <a:gd name="connsiteX5" fmla="*/ 13597 w 1094560"/>
              <a:gd name="connsiteY5" fmla="*/ 322931 h 645860"/>
              <a:gd name="connsiteX6" fmla="*/ 40791 w 1094560"/>
              <a:gd name="connsiteY6" fmla="*/ 251546 h 645860"/>
              <a:gd name="connsiteX7" fmla="*/ 81582 w 1094560"/>
              <a:gd name="connsiteY7" fmla="*/ 183561 h 645860"/>
              <a:gd name="connsiteX8" fmla="*/ 142768 w 1094560"/>
              <a:gd name="connsiteY8" fmla="*/ 118975 h 645860"/>
              <a:gd name="connsiteX9" fmla="*/ 210754 w 1094560"/>
              <a:gd name="connsiteY9" fmla="*/ 74785 h 645860"/>
              <a:gd name="connsiteX10" fmla="*/ 319530 w 1094560"/>
              <a:gd name="connsiteY10" fmla="*/ 27195 h 645860"/>
              <a:gd name="connsiteX11" fmla="*/ 445302 w 1094560"/>
              <a:gd name="connsiteY11" fmla="*/ 0 h 645860"/>
              <a:gd name="connsiteX12" fmla="*/ 591470 w 1094560"/>
              <a:gd name="connsiteY12" fmla="*/ 6800 h 645860"/>
              <a:gd name="connsiteX13" fmla="*/ 690048 w 1094560"/>
              <a:gd name="connsiteY13" fmla="*/ 30595 h 645860"/>
              <a:gd name="connsiteX14" fmla="*/ 781828 w 1094560"/>
              <a:gd name="connsiteY14" fmla="*/ 74784 h 645860"/>
              <a:gd name="connsiteX15" fmla="*/ 843015 w 1094560"/>
              <a:gd name="connsiteY15" fmla="*/ 118975 h 645860"/>
              <a:gd name="connsiteX16" fmla="*/ 894004 w 1094560"/>
              <a:gd name="connsiteY16" fmla="*/ 169964 h 645860"/>
              <a:gd name="connsiteX17" fmla="*/ 938194 w 1094560"/>
              <a:gd name="connsiteY17" fmla="*/ 217554 h 645860"/>
              <a:gd name="connsiteX18" fmla="*/ 989183 w 1094560"/>
              <a:gd name="connsiteY18" fmla="*/ 285539 h 645860"/>
              <a:gd name="connsiteX19" fmla="*/ 1029974 w 1094560"/>
              <a:gd name="connsiteY19" fmla="*/ 350125 h 645860"/>
              <a:gd name="connsiteX20" fmla="*/ 1067366 w 1094560"/>
              <a:gd name="connsiteY20" fmla="*/ 448703 h 645860"/>
              <a:gd name="connsiteX21" fmla="*/ 1087762 w 1094560"/>
              <a:gd name="connsiteY21" fmla="*/ 564278 h 645860"/>
              <a:gd name="connsiteX22" fmla="*/ 1094560 w 1094560"/>
              <a:gd name="connsiteY22" fmla="*/ 645860 h 645860"/>
              <a:gd name="connsiteX23" fmla="*/ 108776 w 1094560"/>
              <a:gd name="connsiteY23" fmla="*/ 639062 h 64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94560" h="645860">
                <a:moveTo>
                  <a:pt x="108776" y="639062"/>
                </a:moveTo>
                <a:cubicBezTo>
                  <a:pt x="87247" y="620933"/>
                  <a:pt x="72518" y="606202"/>
                  <a:pt x="44190" y="574476"/>
                </a:cubicBezTo>
                <a:lnTo>
                  <a:pt x="10197" y="513289"/>
                </a:lnTo>
                <a:lnTo>
                  <a:pt x="0" y="424908"/>
                </a:lnTo>
                <a:lnTo>
                  <a:pt x="0" y="377319"/>
                </a:lnTo>
                <a:lnTo>
                  <a:pt x="13597" y="322931"/>
                </a:lnTo>
                <a:cubicBezTo>
                  <a:pt x="23795" y="299136"/>
                  <a:pt x="30593" y="275341"/>
                  <a:pt x="40791" y="251546"/>
                </a:cubicBezTo>
                <a:lnTo>
                  <a:pt x="81582" y="183561"/>
                </a:lnTo>
                <a:cubicBezTo>
                  <a:pt x="106510" y="160899"/>
                  <a:pt x="117840" y="141637"/>
                  <a:pt x="142768" y="118975"/>
                </a:cubicBezTo>
                <a:lnTo>
                  <a:pt x="210754" y="74785"/>
                </a:lnTo>
                <a:lnTo>
                  <a:pt x="319530" y="27195"/>
                </a:lnTo>
                <a:lnTo>
                  <a:pt x="445302" y="0"/>
                </a:lnTo>
                <a:lnTo>
                  <a:pt x="591470" y="6800"/>
                </a:lnTo>
                <a:lnTo>
                  <a:pt x="690048" y="30595"/>
                </a:lnTo>
                <a:lnTo>
                  <a:pt x="781828" y="74784"/>
                </a:lnTo>
                <a:cubicBezTo>
                  <a:pt x="802224" y="88381"/>
                  <a:pt x="822619" y="105378"/>
                  <a:pt x="843015" y="118975"/>
                </a:cubicBezTo>
                <a:lnTo>
                  <a:pt x="894004" y="169964"/>
                </a:lnTo>
                <a:cubicBezTo>
                  <a:pt x="908734" y="188093"/>
                  <a:pt x="923464" y="199425"/>
                  <a:pt x="938194" y="217554"/>
                </a:cubicBezTo>
                <a:lnTo>
                  <a:pt x="989183" y="285539"/>
                </a:lnTo>
                <a:cubicBezTo>
                  <a:pt x="999381" y="307068"/>
                  <a:pt x="1019776" y="328596"/>
                  <a:pt x="1029974" y="350125"/>
                </a:cubicBezTo>
                <a:lnTo>
                  <a:pt x="1067366" y="448703"/>
                </a:lnTo>
                <a:lnTo>
                  <a:pt x="1087762" y="564278"/>
                </a:lnTo>
                <a:lnTo>
                  <a:pt x="1094560" y="645860"/>
                </a:lnTo>
                <a:lnTo>
                  <a:pt x="108776" y="63906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5593278" y="2553195"/>
            <a:ext cx="326571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タイトル 1">
            <a:extLst>
              <a:ext uri="{FF2B5EF4-FFF2-40B4-BE49-F238E27FC236}">
                <a16:creationId xmlns:a16="http://schemas.microsoft.com/office/drawing/2014/main" id="{0E58BD23-551D-4E21-AEC7-69A8E34B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18807FF-E602-4863-AB3E-C63B94F55A8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2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20" grpId="0"/>
      <p:bldP spid="21" grpId="0"/>
      <p:bldP spid="23" grpId="0"/>
      <p:bldP spid="24" grpId="0"/>
      <p:bldP spid="25" grpId="0"/>
      <p:bldP spid="26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Integration to find areas of sectors of curves, given their Polar equations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area enclosed by the cardioid with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the graph (you won’t always be asked to do this, but you should do as it helps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visualise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the question…)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56534" cy="658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43000" y="5257800"/>
                <a:ext cx="671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257800"/>
                <a:ext cx="67140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828800" y="5257800"/>
                <a:ext cx="683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257800"/>
                <a:ext cx="683264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143000" y="4876800"/>
                <a:ext cx="14822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876800"/>
                <a:ext cx="1482265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33800" y="1447800"/>
                <a:ext cx="1019703" cy="5872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447800"/>
                <a:ext cx="1019703" cy="5872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>
            <a:off x="4572000" y="1752600"/>
            <a:ext cx="4572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86200" y="2057400"/>
                <a:ext cx="890372" cy="5872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057400"/>
                <a:ext cx="890372" cy="5872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029199" y="1800101"/>
            <a:ext cx="3948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we will be doubling our answer at the end, we can just remove the ‘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now to save us doing it later!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5562600" y="2438400"/>
            <a:ext cx="4572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86200" y="2743200"/>
                <a:ext cx="18893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𝑎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𝑐𝑜𝑠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43200"/>
                <a:ext cx="1889300" cy="557845"/>
              </a:xfrm>
              <a:prstGeom prst="rect">
                <a:avLst/>
              </a:prstGeom>
              <a:blipFill>
                <a:blip r:embed="rId8"/>
                <a:stretch>
                  <a:fillRect l="-33981" t="-151087" b="-2217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019800" y="2590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86200" y="3429000"/>
                <a:ext cx="18288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429000"/>
                <a:ext cx="1828800" cy="557845"/>
              </a:xfrm>
              <a:prstGeom prst="rect">
                <a:avLst/>
              </a:prstGeom>
              <a:blipFill>
                <a:blip r:embed="rId9"/>
                <a:stretch>
                  <a:fillRect l="-34667" t="-152747" b="-224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562600" y="3124200"/>
            <a:ext cx="4572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019800" y="3276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it all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57600" y="4114800"/>
                <a:ext cx="18288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1828800" cy="557845"/>
              </a:xfrm>
              <a:prstGeom prst="rect">
                <a:avLst/>
              </a:prstGeom>
              <a:blipFill>
                <a:blip r:embed="rId10"/>
                <a:stretch>
                  <a:fillRect l="-23333" t="-151087" b="-2217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410200" y="3733800"/>
            <a:ext cx="4572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867400" y="3810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put the ‘a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term outside the integral, since it is a constant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86299" y="4800600"/>
                <a:ext cx="2209800" cy="5578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299" y="4800600"/>
                <a:ext cx="2209800" cy="557845"/>
              </a:xfrm>
              <a:prstGeom prst="rect">
                <a:avLst/>
              </a:prstGeom>
              <a:blipFill>
                <a:blip r:embed="rId11"/>
                <a:stretch>
                  <a:fillRect l="-20718" t="-152747" r="-5249" b="-224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867400" y="4419600"/>
            <a:ext cx="457200" cy="6096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324600" y="4495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bracket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05200" y="54864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need to rewrite the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term so we can integrate it (using ‘standard patterns’ from the regular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course will not work here as we would get additional terms other than cos…)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4876800"/>
            <a:ext cx="14478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1219200" y="5257800"/>
            <a:ext cx="5334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905000" y="5257800"/>
            <a:ext cx="5334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114800" y="2778826"/>
            <a:ext cx="124691" cy="14250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038600" y="3124200"/>
            <a:ext cx="152400" cy="152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310744" y="2883725"/>
            <a:ext cx="995548" cy="2632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124695" y="2078181"/>
            <a:ext cx="150421" cy="1900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048496" y="2457202"/>
            <a:ext cx="131618" cy="1791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201887" y="2276104"/>
            <a:ext cx="156357" cy="1820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163788" y="4959927"/>
            <a:ext cx="571994" cy="2414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3505C233-C8FA-4941-AC3E-E14C20CD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65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7CFAD38-4446-4255-A9B4-3CC47435D48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98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6" grpId="0" animBg="1"/>
      <p:bldP spid="12" grpId="0"/>
      <p:bldP spid="7" grpId="0"/>
      <p:bldP spid="14" grpId="0" animBg="1"/>
      <p:bldP spid="15" grpId="0"/>
      <p:bldP spid="16" grpId="0"/>
      <p:bldP spid="17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 animBg="1"/>
      <p:bldP spid="25" grpId="0"/>
      <p:bldP spid="26" grpId="0"/>
      <p:bldP spid="8" grpId="0" animBg="1"/>
      <p:bldP spid="8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E00B49-D93D-4C1D-9D92-CCC5CA6C2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8CB05F-7BF1-48F0-AD41-F95660EE0D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41E767-40E4-4891-9F7C-ACD6EE79B45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6404</Words>
  <Application>Microsoft Office PowerPoint</Application>
  <PresentationFormat>On-screen Show (4:3)</PresentationFormat>
  <Paragraphs>730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129</cp:revision>
  <dcterms:created xsi:type="dcterms:W3CDTF">2017-08-14T15:35:38Z</dcterms:created>
  <dcterms:modified xsi:type="dcterms:W3CDTF">2021-08-27T07:59:37Z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