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42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836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277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495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195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161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40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74.png"/><Relationship Id="rId4" Type="http://schemas.openxmlformats.org/officeDocument/2006/relationships/image" Target="../media/image97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77.png"/><Relationship Id="rId4" Type="http://schemas.openxmlformats.org/officeDocument/2006/relationships/image" Target="../media/image97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80.png"/><Relationship Id="rId4" Type="http://schemas.openxmlformats.org/officeDocument/2006/relationships/image" Target="../media/image97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83.png"/><Relationship Id="rId4" Type="http://schemas.openxmlformats.org/officeDocument/2006/relationships/image" Target="../media/image98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86.png"/><Relationship Id="rId4" Type="http://schemas.openxmlformats.org/officeDocument/2006/relationships/image" Target="../media/image98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89.png"/><Relationship Id="rId4" Type="http://schemas.openxmlformats.org/officeDocument/2006/relationships/image" Target="../media/image98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5.3) Area enclosed by a polar curve</a:t>
            </a:r>
          </a:p>
        </p:txBody>
      </p:sp>
    </p:spTree>
    <p:extLst>
      <p:ext uri="{BB962C8B-B14F-4D97-AF65-F5344CB8AC3E}">
        <p14:creationId xmlns:p14="http://schemas.microsoft.com/office/powerpoint/2010/main" val="372182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area enclosed by the cardioid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area enclosed by the cardioid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71999" y="1046440"/>
                <a:ext cx="4572001" cy="584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046440"/>
                <a:ext cx="4572001" cy="5848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250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area of one loop of the curve with polar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area of one loop of the curve with polar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71999" y="1046440"/>
                <a:ext cx="4572001" cy="586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046440"/>
                <a:ext cx="4572001" cy="586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417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32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area enclosed by the curve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107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32948"/>
              </a:xfrm>
              <a:prstGeom prst="rect">
                <a:avLst/>
              </a:prstGeom>
              <a:blipFill>
                <a:blip r:embed="rId3"/>
                <a:stretch>
                  <a:fillRect l="-800" t="-1948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32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+5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&gt;5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area enclosed by the curve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187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32435"/>
              </a:xfrm>
              <a:prstGeom prst="rect">
                <a:avLst/>
              </a:prstGeom>
              <a:blipFill>
                <a:blip r:embed="rId4"/>
                <a:stretch>
                  <a:fillRect l="-667" t="-1961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82033" y="1312770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312770"/>
                <a:ext cx="4572001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26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value of the area of the finite region contained within both curves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=1+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value of the area of the finite region contained within both two curves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=2+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23330"/>
              </a:xfrm>
              <a:prstGeom prst="rect">
                <a:avLst/>
              </a:prstGeom>
              <a:blipFill>
                <a:blip r:embed="rId4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82033" y="1312770"/>
                <a:ext cx="4572001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43</m:t>
                          </m:r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312770"/>
                <a:ext cx="4572001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649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03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set of points,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is defined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arg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</m:func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∩{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:|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+12−5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|≤13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area of the region defined by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03223"/>
              </a:xfrm>
              <a:prstGeom prst="rect">
                <a:avLst/>
              </a:prstGeom>
              <a:blipFill>
                <a:blip r:embed="rId3"/>
                <a:stretch>
                  <a:fillRect l="-800" t="-181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003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set of points,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is defined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:−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arg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</m:func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≤0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∩{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:|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−4+3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|≤5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area of the region defined by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003223"/>
              </a:xfrm>
              <a:prstGeom prst="rect">
                <a:avLst/>
              </a:prstGeom>
              <a:blipFill>
                <a:blip r:embed="rId4"/>
                <a:stretch>
                  <a:fillRect l="-667" t="-1829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92066" y="1473816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35.1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473816"/>
                <a:ext cx="4572001" cy="338554"/>
              </a:xfrm>
              <a:prstGeom prst="rect">
                <a:avLst/>
              </a:prstGeom>
              <a:blipFill>
                <a:blip r:embed="rId5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187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10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curves are given by the polar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=3,                    0≤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=2.5+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       0≤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area of the region enclosed between the two curves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&lt;1.5+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10468"/>
              </a:xfrm>
              <a:prstGeom prst="rect">
                <a:avLst/>
              </a:prstGeom>
              <a:blipFill>
                <a:blip r:embed="rId3"/>
                <a:stretch>
                  <a:fillRect l="-800" t="-1068" b="-3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667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curves are given by the polar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=2,                    0≤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=1.5+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       0≤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area of the region enclosed between the two curves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&gt;2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&lt;1.5+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667892"/>
              </a:xfrm>
              <a:prstGeom prst="rect">
                <a:avLst/>
              </a:prstGeom>
              <a:blipFill>
                <a:blip r:embed="rId4"/>
                <a:stretch>
                  <a:fillRect l="-667" t="-1099" b="-4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/>
              <p:nvPr/>
            </p:nvSpPr>
            <p:spPr>
              <a:xfrm>
                <a:off x="4582033" y="2173194"/>
                <a:ext cx="4572001" cy="608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D87FF1-6D34-4DE7-AC44-0CEF1C969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173194"/>
                <a:ext cx="4572001" cy="608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226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9922</TotalTime>
  <Words>575</Words>
  <Application>Microsoft Office PowerPoint</Application>
  <PresentationFormat>On-screen Show (4:3)</PresentationFormat>
  <Paragraphs>51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5.3) Area enclosed by a polar curve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554</cp:revision>
  <dcterms:created xsi:type="dcterms:W3CDTF">2020-05-18T02:11:06Z</dcterms:created>
  <dcterms:modified xsi:type="dcterms:W3CDTF">2021-08-29T22:46:12Z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